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9" r:id="rId4"/>
    <p:sldId id="264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33F1-A04D-4703-BD55-D89B402C6E0B}" type="datetimeFigureOut">
              <a:rPr lang="en-NZ" smtClean="0"/>
              <a:t>13/10/2014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EDCC-C3FC-4DA2-8A5C-3B8940C3A0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238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33F1-A04D-4703-BD55-D89B402C6E0B}" type="datetimeFigureOut">
              <a:rPr lang="en-NZ" smtClean="0"/>
              <a:t>13/10/2014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EDCC-C3FC-4DA2-8A5C-3B8940C3A0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409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33F1-A04D-4703-BD55-D89B402C6E0B}" type="datetimeFigureOut">
              <a:rPr lang="en-NZ" smtClean="0"/>
              <a:t>13/10/2014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EDCC-C3FC-4DA2-8A5C-3B8940C3A0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7134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33F1-A04D-4703-BD55-D89B402C6E0B}" type="datetimeFigureOut">
              <a:rPr lang="en-NZ" smtClean="0"/>
              <a:t>13/10/2014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EDCC-C3FC-4DA2-8A5C-3B8940C3A0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125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33F1-A04D-4703-BD55-D89B402C6E0B}" type="datetimeFigureOut">
              <a:rPr lang="en-NZ" smtClean="0"/>
              <a:t>13/10/2014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EDCC-C3FC-4DA2-8A5C-3B8940C3A0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633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33F1-A04D-4703-BD55-D89B402C6E0B}" type="datetimeFigureOut">
              <a:rPr lang="en-NZ" smtClean="0"/>
              <a:t>13/10/2014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EDCC-C3FC-4DA2-8A5C-3B8940C3A0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028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33F1-A04D-4703-BD55-D89B402C6E0B}" type="datetimeFigureOut">
              <a:rPr lang="en-NZ" smtClean="0"/>
              <a:t>13/10/2014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EDCC-C3FC-4DA2-8A5C-3B8940C3A0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24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33F1-A04D-4703-BD55-D89B402C6E0B}" type="datetimeFigureOut">
              <a:rPr lang="en-NZ" smtClean="0"/>
              <a:t>13/10/2014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EDCC-C3FC-4DA2-8A5C-3B8940C3A0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703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33F1-A04D-4703-BD55-D89B402C6E0B}" type="datetimeFigureOut">
              <a:rPr lang="en-NZ" smtClean="0"/>
              <a:t>13/10/2014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EDCC-C3FC-4DA2-8A5C-3B8940C3A0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96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33F1-A04D-4703-BD55-D89B402C6E0B}" type="datetimeFigureOut">
              <a:rPr lang="en-NZ" smtClean="0"/>
              <a:t>13/10/2014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EDCC-C3FC-4DA2-8A5C-3B8940C3A0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987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33F1-A04D-4703-BD55-D89B402C6E0B}" type="datetimeFigureOut">
              <a:rPr lang="en-NZ" smtClean="0"/>
              <a:t>13/10/2014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EDCC-C3FC-4DA2-8A5C-3B8940C3A0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4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D33F1-A04D-4703-BD55-D89B402C6E0B}" type="datetimeFigureOut">
              <a:rPr lang="en-NZ" smtClean="0"/>
              <a:t>13/10/2014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7EDCC-C3FC-4DA2-8A5C-3B8940C3A0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665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9662" y="188640"/>
            <a:ext cx="4850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1)Doppler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Effect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40108"/>
            <a:ext cx="72771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70" y="3501008"/>
            <a:ext cx="8476179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9512" y="1040108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8301" y="5301208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568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93" y="1177620"/>
            <a:ext cx="4159172" cy="470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972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84#40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185" y="3030815"/>
            <a:ext cx="4896544" cy="373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814767" y="103539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0793" y="2498792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144" y="93696"/>
            <a:ext cx="4676531" cy="294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176261" y="4129916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673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36" y="0"/>
            <a:ext cx="8849796" cy="80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9" y="805544"/>
            <a:ext cx="4395546" cy="3419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780" y="1556792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28" y="2546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16286" y="945470"/>
            <a:ext cx="519692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34" y="863523"/>
            <a:ext cx="163292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 2 &amp; 3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330" y="986567"/>
            <a:ext cx="4484461" cy="198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25" y="3201444"/>
            <a:ext cx="4827266" cy="238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224581" y="3201444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52826" y="4718018"/>
            <a:ext cx="27142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2) Harmonics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5242" y="6254723"/>
            <a:ext cx="61434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NZ" dirty="0"/>
              <a:t>(A) 11 </a:t>
            </a:r>
            <a:r>
              <a:rPr lang="en-NZ" dirty="0" smtClean="0"/>
              <a:t>cm   (B) 44 cm    (C) 66 cm    (D) 88 cm    (E) 384 </a:t>
            </a:r>
            <a:r>
              <a:rPr lang="en-NZ" dirty="0"/>
              <a:t>cm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1832" y="4633972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487" y="4666344"/>
            <a:ext cx="3916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NZ" sz="1600" dirty="0"/>
              <a:t>In a pipe closed at one end and filled with air, a 384-Hz tuning fork resonates when the pipe is 22-cm long; this tuning fork does not resonate for any smaller pipes. For which of these closed pipe lengths will this tuning fork also resonate</a:t>
            </a:r>
            <a:r>
              <a:rPr lang="en-NZ" sz="1600" dirty="0" smtClean="0"/>
              <a:t>?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279468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52936"/>
            <a:ext cx="6096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80592" y="285349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5243"/>
            <a:ext cx="4874212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67544" y="275243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5960" y="3573016"/>
            <a:ext cx="199125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Selected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Answers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7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485"/>
            <a:ext cx="7999572" cy="342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24942" y="183585"/>
            <a:ext cx="36476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3) Interference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155679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98 # 51</a:t>
            </a:r>
            <a:endParaRPr lang="en-N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74" y="3429000"/>
            <a:ext cx="3783762" cy="3320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112" y="3974495"/>
            <a:ext cx="4521309" cy="259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75656" y="6381328"/>
            <a:ext cx="2559626" cy="3846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161756" y="1477919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1756" y="3517252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60704" y="4032141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095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93219"/>
            <a:ext cx="2232248" cy="256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204" y="1401657"/>
            <a:ext cx="2136859" cy="170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9552" y="5468193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Do expect the odd mistake – be prepared to debate your answers!</a:t>
            </a:r>
            <a:endParaRPr lang="en-NZ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1358028"/>
            <a:ext cx="2379785" cy="2935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765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121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Anderson</dc:creator>
  <cp:lastModifiedBy>Stephen Anderson</cp:lastModifiedBy>
  <cp:revision>20</cp:revision>
  <dcterms:created xsi:type="dcterms:W3CDTF">2014-10-07T08:25:03Z</dcterms:created>
  <dcterms:modified xsi:type="dcterms:W3CDTF">2014-10-13T03:59:33Z</dcterms:modified>
</cp:coreProperties>
</file>