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96" r:id="rId2"/>
    <p:sldId id="49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FF00"/>
    <a:srgbClr val="996633"/>
    <a:srgbClr val="0000FF"/>
    <a:srgbClr val="800080"/>
    <a:srgbClr val="E51313"/>
    <a:srgbClr val="E2E2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70" y="117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rry:Desktop:2008:Yr%2013%20Formative%20assessments:Time%20constant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rry:Desktop:2008:Yr%2013%20Formative%20assessments:Time%20constant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rry:Desktop:2008:Yr%2013%20Formative%20assessments:Time%20constant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rry:Desktop:2008:Yr%2013%20Formative%20assessments:Time%20constant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333333333333E-2"/>
          <c:y val="0.101851851851852"/>
          <c:w val="0.93888888888888899"/>
          <c:h val="0.89814814814814803"/>
        </c:manualLayout>
      </c:layout>
      <c:lineChart>
        <c:grouping val="stacked"/>
        <c:varyColors val="0"/>
        <c:ser>
          <c:idx val="0"/>
          <c:order val="0"/>
          <c:spPr>
            <a:ln>
              <a:solidFill>
                <a:srgbClr val="660066"/>
              </a:solidFill>
            </a:ln>
          </c:spPr>
          <c:marker>
            <c:symbol val="none"/>
          </c:marker>
          <c:val>
            <c:numRef>
              <c:f>Sheet1!$B$6:$B$1150</c:f>
              <c:numCache>
                <c:formatCode>General</c:formatCode>
                <c:ptCount val="1145"/>
                <c:pt idx="0">
                  <c:v>11.99999997526616</c:v>
                </c:pt>
                <c:pt idx="1">
                  <c:v>11.99999930667018</c:v>
                </c:pt>
                <c:pt idx="2">
                  <c:v>11.9999925015006</c:v>
                </c:pt>
                <c:pt idx="3">
                  <c:v>11.999955280161929</c:v>
                </c:pt>
                <c:pt idx="4">
                  <c:v>11.9998206559377</c:v>
                </c:pt>
                <c:pt idx="5">
                  <c:v>11.999455200842849</c:v>
                </c:pt>
                <c:pt idx="6">
                  <c:v>11.998647773033911</c:v>
                </c:pt>
                <c:pt idx="7">
                  <c:v>11.99711556628297</c:v>
                </c:pt>
                <c:pt idx="8">
                  <c:v>11.99452411319303</c:v>
                </c:pt>
                <c:pt idx="9">
                  <c:v>11.99051411612256</c:v>
                </c:pt>
                <c:pt idx="10">
                  <c:v>11.98472839438392</c:v>
                </c:pt>
                <c:pt idx="11">
                  <c:v>11.97683455036527</c:v>
                </c:pt>
                <c:pt idx="12">
                  <c:v>11.96654139551941</c:v>
                </c:pt>
                <c:pt idx="13">
                  <c:v>11.953608958326329</c:v>
                </c:pt>
                <c:pt idx="14">
                  <c:v>11.937852907552831</c:v>
                </c:pt>
                <c:pt idx="15">
                  <c:v>11.919144636010969</c:v>
                </c:pt>
                <c:pt idx="16">
                  <c:v>11.89740828624377</c:v>
                </c:pt>
                <c:pt idx="17">
                  <c:v>11.87261584245628</c:v>
                </c:pt>
                <c:pt idx="18">
                  <c:v>11.8447811833326</c:v>
                </c:pt>
                <c:pt idx="19">
                  <c:v>11.813953756811889</c:v>
                </c:pt>
                <c:pt idx="20">
                  <c:v>11.780212333335189</c:v>
                </c:pt>
                <c:pt idx="21">
                  <c:v>11.743659129899919</c:v>
                </c:pt>
                <c:pt idx="22">
                  <c:v>11.70441447340631</c:v>
                </c:pt>
                <c:pt idx="23">
                  <c:v>11.662612083012339</c:v>
                </c:pt>
                <c:pt idx="24">
                  <c:v>11.618394990655441</c:v>
                </c:pt>
                <c:pt idx="25">
                  <c:v>11.57191207983297</c:v>
                </c:pt>
                <c:pt idx="26">
                  <c:v>11.52331519936271</c:v>
                </c:pt>
                <c:pt idx="27">
                  <c:v>11.472756796519111</c:v>
                </c:pt>
                <c:pt idx="28">
                  <c:v>11.42038800909924</c:v>
                </c:pt>
                <c:pt idx="29">
                  <c:v>11.3663571559884</c:v>
                </c:pt>
                <c:pt idx="30">
                  <c:v>11.3108085687886</c:v>
                </c:pt>
                <c:pt idx="31">
                  <c:v>11.253881711734611</c:v>
                </c:pt>
                <c:pt idx="32">
                  <c:v>11.195710542568699</c:v>
                </c:pt>
                <c:pt idx="33">
                  <c:v>11.136423072699319</c:v>
                </c:pt>
                <c:pt idx="34">
                  <c:v>11.076141090471051</c:v>
                </c:pt>
                <c:pt idx="35">
                  <c:v>11.01498001651321</c:v>
                </c:pt>
                <c:pt idx="36">
                  <c:v>10.95304886480416</c:v>
                </c:pt>
                <c:pt idx="37">
                  <c:v>10.89045028724496</c:v>
                </c:pt>
                <c:pt idx="38">
                  <c:v>10.82728068318012</c:v>
                </c:pt>
                <c:pt idx="39">
                  <c:v>10.76363035845883</c:v>
                </c:pt>
                <c:pt idx="40">
                  <c:v>10.69958372133725</c:v>
                </c:pt>
                <c:pt idx="41">
                  <c:v>10.6352195048255</c:v>
                </c:pt>
                <c:pt idx="42">
                  <c:v>10.5706110070292</c:v>
                </c:pt>
                <c:pt idx="43">
                  <c:v>10.50582634267052</c:v>
                </c:pt>
                <c:pt idx="44">
                  <c:v>10.44092870033929</c:v>
                </c:pt>
                <c:pt idx="45">
                  <c:v>10.375976601160639</c:v>
                </c:pt>
                <c:pt idx="46">
                  <c:v>10.31102415550523</c:v>
                </c:pt>
                <c:pt idx="47">
                  <c:v>10.24612131514148</c:v>
                </c:pt>
                <c:pt idx="48">
                  <c:v>10.18131411886435</c:v>
                </c:pt>
                <c:pt idx="49">
                  <c:v>10.116644930151431</c:v>
                </c:pt>
                <c:pt idx="50">
                  <c:v>10.05215266581782</c:v>
                </c:pt>
                <c:pt idx="51">
                  <c:v>9.9878730149784367</c:v>
                </c:pt>
                <c:pt idx="52">
                  <c:v>9.9238386478983358</c:v>
                </c:pt>
                <c:pt idx="53">
                  <c:v>9.8600794145261652</c:v>
                </c:pt>
                <c:pt idx="54">
                  <c:v>9.7966225326753111</c:v>
                </c:pt>
                <c:pt idx="55">
                  <c:v>9.7334927659492543</c:v>
                </c:pt>
                <c:pt idx="56">
                  <c:v>9.6707125916079892</c:v>
                </c:pt>
                <c:pt idx="57">
                  <c:v>9.6083023586482561</c:v>
                </c:pt>
                <c:pt idx="58">
                  <c:v>9.5462804364258833</c:v>
                </c:pt>
                <c:pt idx="59">
                  <c:v>9.4846633541868233</c:v>
                </c:pt>
                <c:pt idx="60">
                  <c:v>9.4234659318996332</c:v>
                </c:pt>
                <c:pt idx="61">
                  <c:v>9.3627014027969526</c:v>
                </c:pt>
                <c:pt idx="62">
                  <c:v>9.3023815280404563</c:v>
                </c:pt>
                <c:pt idx="63">
                  <c:v>9.2425167039237976</c:v>
                </c:pt>
                <c:pt idx="64">
                  <c:v>9.1831160620234673</c:v>
                </c:pt>
                <c:pt idx="65">
                  <c:v>9.1241875626986886</c:v>
                </c:pt>
                <c:pt idx="66">
                  <c:v>9.0657380823300127</c:v>
                </c:pt>
                <c:pt idx="67">
                  <c:v>9.0077734946723975</c:v>
                </c:pt>
                <c:pt idx="68">
                  <c:v>8.9502987466843074</c:v>
                </c:pt>
                <c:pt idx="69">
                  <c:v>8.8933179291765967</c:v>
                </c:pt>
                <c:pt idx="70">
                  <c:v>8.8368343426112759</c:v>
                </c:pt>
                <c:pt idx="71">
                  <c:v>8.7808505583604699</c:v>
                </c:pt>
                <c:pt idx="72">
                  <c:v>8.7253684757212184</c:v>
                </c:pt>
                <c:pt idx="73">
                  <c:v>8.6703893749648007</c:v>
                </c:pt>
                <c:pt idx="74">
                  <c:v>8.6159139666828679</c:v>
                </c:pt>
                <c:pt idx="75">
                  <c:v>8.5619424376777218</c:v>
                </c:pt>
                <c:pt idx="76">
                  <c:v>8.5084744936282792</c:v>
                </c:pt>
                <c:pt idx="77">
                  <c:v>8.4555093987499301</c:v>
                </c:pt>
                <c:pt idx="78">
                  <c:v>8.4030460126517195</c:v>
                </c:pt>
                <c:pt idx="79">
                  <c:v>8.3510828245820097</c:v>
                </c:pt>
                <c:pt idx="80">
                  <c:v>8.2996179852410279</c:v>
                </c:pt>
                <c:pt idx="81">
                  <c:v>8.2486493363271727</c:v>
                </c:pt>
                <c:pt idx="82">
                  <c:v>8.1981744379727477</c:v>
                </c:pt>
                <c:pt idx="83">
                  <c:v>8.1481905942149631</c:v>
                </c:pt>
                <c:pt idx="84">
                  <c:v>8.0986948766366407</c:v>
                </c:pt>
                <c:pt idx="85">
                  <c:v>8.0496841463051272</c:v>
                </c:pt>
                <c:pt idx="86">
                  <c:v>8.0011550741253092</c:v>
                </c:pt>
                <c:pt idx="87">
                  <c:v>7.9531041597177046</c:v>
                </c:pt>
                <c:pt idx="88">
                  <c:v>7.9055277489237481</c:v>
                </c:pt>
                <c:pt idx="89">
                  <c:v>7.8584220500333997</c:v>
                </c:pt>
                <c:pt idx="90">
                  <c:v>7.8117831488241603</c:v>
                </c:pt>
                <c:pt idx="91">
                  <c:v>7.7656070224938123</c:v>
                </c:pt>
                <c:pt idx="92">
                  <c:v>7.7198895525639841</c:v>
                </c:pt>
                <c:pt idx="93">
                  <c:v>7.6746265368261346</c:v>
                </c:pt>
                <c:pt idx="94">
                  <c:v>7.6298137003966202</c:v>
                </c:pt>
                <c:pt idx="95">
                  <c:v>7.5854467059427</c:v>
                </c:pt>
                <c:pt idx="96">
                  <c:v>7.5415211631375261</c:v>
                </c:pt>
                <c:pt idx="97">
                  <c:v>7.4980326373976016</c:v>
                </c:pt>
                <c:pt idx="98">
                  <c:v>7.4549766579526846</c:v>
                </c:pt>
                <c:pt idx="99">
                  <c:v>7.41234872529503</c:v>
                </c:pt>
                <c:pt idx="100">
                  <c:v>7.3701443180505066</c:v>
                </c:pt>
                <c:pt idx="101">
                  <c:v>7.3283588993130238</c:v>
                </c:pt>
                <c:pt idx="102">
                  <c:v>7.2869879224786676</c:v>
                </c:pt>
                <c:pt idx="103">
                  <c:v>7.2460268366151954</c:v>
                </c:pt>
                <c:pt idx="104">
                  <c:v>7.2054710913990947</c:v>
                </c:pt>
                <c:pt idx="105">
                  <c:v>7.1653161416503854</c:v>
                </c:pt>
                <c:pt idx="106">
                  <c:v>7.1255574514937638</c:v>
                </c:pt>
                <c:pt idx="107">
                  <c:v>7.086190498171633</c:v>
                </c:pt>
                <c:pt idx="108">
                  <c:v>7.047210775534106</c:v>
                </c:pt>
                <c:pt idx="109">
                  <c:v>7.0086137972282758</c:v>
                </c:pt>
                <c:pt idx="110">
                  <c:v>6.9703950996081296</c:v>
                </c:pt>
                <c:pt idx="111">
                  <c:v>6.9325502443846547</c:v>
                </c:pt>
                <c:pt idx="112">
                  <c:v>6.8950748210346946</c:v>
                </c:pt>
                <c:pt idx="113">
                  <c:v>6.8579644489854967</c:v>
                </c:pt>
                <c:pt idx="114">
                  <c:v>6.8212147795911946</c:v>
                </c:pt>
                <c:pt idx="115">
                  <c:v>6.7848214979150638</c:v>
                </c:pt>
                <c:pt idx="116">
                  <c:v>6.7487803243330662</c:v>
                </c:pt>
                <c:pt idx="117">
                  <c:v>6.7130870159700722</c:v>
                </c:pt>
                <c:pt idx="118">
                  <c:v>6.6777373679812646</c:v>
                </c:pt>
                <c:pt idx="119">
                  <c:v>6.6427272146902077</c:v>
                </c:pt>
                <c:pt idx="120">
                  <c:v>6.608052430593335</c:v>
                </c:pt>
                <c:pt idx="121">
                  <c:v>6.5737089312414003</c:v>
                </c:pt>
                <c:pt idx="122">
                  <c:v>6.5396926740060399</c:v>
                </c:pt>
                <c:pt idx="123">
                  <c:v>6.5059996587406328</c:v>
                </c:pt>
                <c:pt idx="124">
                  <c:v>6.4726259283427439</c:v>
                </c:pt>
                <c:pt idx="125">
                  <c:v>6.4395675692258996</c:v>
                </c:pt>
                <c:pt idx="126">
                  <c:v>6.4068207117071703</c:v>
                </c:pt>
                <c:pt idx="127">
                  <c:v>6.3743815303171756</c:v>
                </c:pt>
                <c:pt idx="128">
                  <c:v>6.3422462440382636</c:v>
                </c:pt>
                <c:pt idx="129">
                  <c:v>6.310411116476403</c:v>
                </c:pt>
                <c:pt idx="130">
                  <c:v>6.2788724559723601</c:v>
                </c:pt>
                <c:pt idx="131">
                  <c:v>6.2476266156555482</c:v>
                </c:pt>
                <c:pt idx="132">
                  <c:v>6.2166699934474101</c:v>
                </c:pt>
                <c:pt idx="133">
                  <c:v>6.1859990320160376</c:v>
                </c:pt>
                <c:pt idx="134">
                  <c:v>6.1556102186873778</c:v>
                </c:pt>
                <c:pt idx="135">
                  <c:v>6.1255000853165624</c:v>
                </c:pt>
                <c:pt idx="136">
                  <c:v>6.0956652081212486</c:v>
                </c:pt>
                <c:pt idx="137">
                  <c:v>6.0661022074828566</c:v>
                </c:pt>
                <c:pt idx="138">
                  <c:v>6.0368077477157049</c:v>
                </c:pt>
                <c:pt idx="139">
                  <c:v>6.0077785368086856</c:v>
                </c:pt>
                <c:pt idx="140">
                  <c:v>5.9790113261412356</c:v>
                </c:pt>
                <c:pt idx="141">
                  <c:v>5.9505029101760636</c:v>
                </c:pt>
                <c:pt idx="142">
                  <c:v>5.9222501261309146</c:v>
                </c:pt>
                <c:pt idx="143">
                  <c:v>5.8942498536313437</c:v>
                </c:pt>
                <c:pt idx="144">
                  <c:v>5.8664990143463758</c:v>
                </c:pt>
                <c:pt idx="145">
                  <c:v>5.8389945716088736</c:v>
                </c:pt>
                <c:pt idx="146">
                  <c:v>5.8117335300222717</c:v>
                </c:pt>
                <c:pt idx="147">
                  <c:v>5.7847129350548627</c:v>
                </c:pt>
                <c:pt idx="148">
                  <c:v>5.7579298726237447</c:v>
                </c:pt>
                <c:pt idx="149">
                  <c:v>5.7313814686690803</c:v>
                </c:pt>
                <c:pt idx="150">
                  <c:v>5.7050648887200239</c:v>
                </c:pt>
                <c:pt idx="151">
                  <c:v>5.6789773374538077</c:v>
                </c:pt>
                <c:pt idx="152">
                  <c:v>5.6531160582486031</c:v>
                </c:pt>
                <c:pt idx="153">
                  <c:v>5.6274783327315836</c:v>
                </c:pt>
                <c:pt idx="154">
                  <c:v>5.6020614803219999</c:v>
                </c:pt>
                <c:pt idx="155">
                  <c:v>5.5768628577721202</c:v>
                </c:pt>
                <c:pt idx="156">
                  <c:v>5.5518798587046119</c:v>
                </c:pt>
                <c:pt idx="157">
                  <c:v>5.5271099131484744</c:v>
                </c:pt>
                <c:pt idx="158">
                  <c:v>5.5025504870736963</c:v>
                </c:pt>
                <c:pt idx="159">
                  <c:v>5.4781990819252311</c:v>
                </c:pt>
                <c:pt idx="160">
                  <c:v>5.454053234157084</c:v>
                </c:pt>
                <c:pt idx="161">
                  <c:v>5.4301105147666666</c:v>
                </c:pt>
                <c:pt idx="162">
                  <c:v>5.4063685288303196</c:v>
                </c:pt>
                <c:pt idx="163">
                  <c:v>5.3828249150399436</c:v>
                </c:pt>
                <c:pt idx="164">
                  <c:v>5.3594773452417126</c:v>
                </c:pt>
                <c:pt idx="165">
                  <c:v>5.3363235239765876</c:v>
                </c:pt>
                <c:pt idx="166">
                  <c:v>5.31336118802367</c:v>
                </c:pt>
                <c:pt idx="167">
                  <c:v>5.2905881059459556</c:v>
                </c:pt>
                <c:pt idx="168">
                  <c:v>5.2680020776395056</c:v>
                </c:pt>
                <c:pt idx="169">
                  <c:v>5.2456009338856564</c:v>
                </c:pt>
                <c:pt idx="170">
                  <c:v>5.2233825359068886</c:v>
                </c:pt>
                <c:pt idx="171">
                  <c:v>5.2013447749264081</c:v>
                </c:pt>
                <c:pt idx="172">
                  <c:v>5.1794855717316954</c:v>
                </c:pt>
                <c:pt idx="173">
                  <c:v>5.1578028762421244</c:v>
                </c:pt>
                <c:pt idx="174">
                  <c:v>5.1362946670808043</c:v>
                </c:pt>
                <c:pt idx="175">
                  <c:v>5.1149589511507232</c:v>
                </c:pt>
                <c:pt idx="176">
                  <c:v>5.0937937632159596</c:v>
                </c:pt>
                <c:pt idx="177">
                  <c:v>5.072797165486187</c:v>
                </c:pt>
                <c:pt idx="178">
                  <c:v>5.0519672472074646</c:v>
                </c:pt>
                <c:pt idx="179">
                  <c:v>5.0313021242568299</c:v>
                </c:pt>
                <c:pt idx="180">
                  <c:v>5.01079993874166</c:v>
                </c:pt>
                <c:pt idx="181">
                  <c:v>4.9904588586045726</c:v>
                </c:pt>
                <c:pt idx="182">
                  <c:v>4.9702770772326597</c:v>
                </c:pt>
                <c:pt idx="183">
                  <c:v>4.9502528130719998</c:v>
                </c:pt>
                <c:pt idx="184">
                  <c:v>4.930384309247076</c:v>
                </c:pt>
                <c:pt idx="185">
                  <c:v>4.9106698331852154</c:v>
                </c:pt>
                <c:pt idx="186">
                  <c:v>4.8911076762461336</c:v>
                </c:pt>
                <c:pt idx="187">
                  <c:v>4.8716961533563801</c:v>
                </c:pt>
                <c:pt idx="188">
                  <c:v>4.8524336026489436</c:v>
                </c:pt>
                <c:pt idx="189">
                  <c:v>4.8333183851079271</c:v>
                </c:pt>
                <c:pt idx="190">
                  <c:v>4.814348884217976</c:v>
                </c:pt>
                <c:pt idx="191">
                  <c:v>4.795523505619153</c:v>
                </c:pt>
                <c:pt idx="192">
                  <c:v>4.7768406767663638</c:v>
                </c:pt>
                <c:pt idx="193">
                  <c:v>4.7582988465940801</c:v>
                </c:pt>
                <c:pt idx="194">
                  <c:v>4.739896485185783</c:v>
                </c:pt>
                <c:pt idx="195">
                  <c:v>4.7216320834484051</c:v>
                </c:pt>
                <c:pt idx="196">
                  <c:v>4.703504152791635</c:v>
                </c:pt>
                <c:pt idx="197">
                  <c:v>4.685511224812104</c:v>
                </c:pt>
                <c:pt idx="198">
                  <c:v>4.6676518509821836</c:v>
                </c:pt>
                <c:pt idx="199">
                  <c:v>4.6499246023439387</c:v>
                </c:pt>
                <c:pt idx="200">
                  <c:v>4.6323280692071158</c:v>
                </c:pt>
                <c:pt idx="201">
                  <c:v>4.6148608608525237</c:v>
                </c:pt>
                <c:pt idx="202">
                  <c:v>4.597521605239729</c:v>
                </c:pt>
                <c:pt idx="203">
                  <c:v>4.5803089487189759</c:v>
                </c:pt>
                <c:pt idx="204">
                  <c:v>4.5632215557483118</c:v>
                </c:pt>
                <c:pt idx="205">
                  <c:v>4.5462581086145804</c:v>
                </c:pt>
                <c:pt idx="206">
                  <c:v>4.5294173071591866</c:v>
                </c:pt>
                <c:pt idx="207">
                  <c:v>4.5126978685080346</c:v>
                </c:pt>
                <c:pt idx="208">
                  <c:v>4.4960985268059357</c:v>
                </c:pt>
                <c:pt idx="209">
                  <c:v>4.4796180329549804</c:v>
                </c:pt>
                <c:pt idx="210">
                  <c:v>4.4632551543575039</c:v>
                </c:pt>
                <c:pt idx="211">
                  <c:v>4.4470086746628956</c:v>
                </c:pt>
                <c:pt idx="212">
                  <c:v>4.4308773935186299</c:v>
                </c:pt>
                <c:pt idx="213">
                  <c:v>4.4148601263252356</c:v>
                </c:pt>
                <c:pt idx="214">
                  <c:v>4.3989557039953446</c:v>
                </c:pt>
                <c:pt idx="215">
                  <c:v>4.3831629727166161</c:v>
                </c:pt>
                <c:pt idx="216">
                  <c:v>4.3674807937184639</c:v>
                </c:pt>
                <c:pt idx="217">
                  <c:v>4.3519080430427159</c:v>
                </c:pt>
                <c:pt idx="218">
                  <c:v>4.3364436113178861</c:v>
                </c:pt>
                <c:pt idx="219">
                  <c:v>4.3210864035372456</c:v>
                </c:pt>
                <c:pt idx="220">
                  <c:v>4.3058353388405246</c:v>
                </c:pt>
                <c:pt idx="221">
                  <c:v>4.2906893502991554</c:v>
                </c:pt>
                <c:pt idx="222">
                  <c:v>4.2756473847049703</c:v>
                </c:pt>
                <c:pt idx="223">
                  <c:v>4.2607084023626181</c:v>
                </c:pt>
                <c:pt idx="224">
                  <c:v>4.2458713768851357</c:v>
                </c:pt>
                <c:pt idx="225">
                  <c:v>4.2311352949930701</c:v>
                </c:pt>
                <c:pt idx="226">
                  <c:v>4.2164991563168037</c:v>
                </c:pt>
                <c:pt idx="227">
                  <c:v>4.2019619732022226</c:v>
                </c:pt>
                <c:pt idx="228">
                  <c:v>4.1875227705194744</c:v>
                </c:pt>
                <c:pt idx="229">
                  <c:v>4.1731805854751158</c:v>
                </c:pt>
                <c:pt idx="230">
                  <c:v>4.1589344674268922</c:v>
                </c:pt>
                <c:pt idx="231">
                  <c:v>4.1447834777026564</c:v>
                </c:pt>
                <c:pt idx="232">
                  <c:v>4.1307266894202597</c:v>
                </c:pt>
                <c:pt idx="233">
                  <c:v>4.1167631873128796</c:v>
                </c:pt>
                <c:pt idx="234">
                  <c:v>4.1028920675553771</c:v>
                </c:pt>
                <c:pt idx="235">
                  <c:v>4.0891124375946708</c:v>
                </c:pt>
                <c:pt idx="236">
                  <c:v>4.07542341598168</c:v>
                </c:pt>
                <c:pt idx="237">
                  <c:v>4.0618241322075006</c:v>
                </c:pt>
                <c:pt idx="238">
                  <c:v>4.0483137265412754</c:v>
                </c:pt>
                <c:pt idx="239">
                  <c:v>4.0348913498710441</c:v>
                </c:pt>
                <c:pt idx="240">
                  <c:v>4.0215561635472454</c:v>
                </c:pt>
                <c:pt idx="241">
                  <c:v>4.0083073392287751</c:v>
                </c:pt>
                <c:pt idx="242">
                  <c:v>3.995144058731567</c:v>
                </c:pt>
                <c:pt idx="243">
                  <c:v>3.982065513879677</c:v>
                </c:pt>
                <c:pt idx="244">
                  <c:v>3.969070906358819</c:v>
                </c:pt>
                <c:pt idx="245">
                  <c:v>3.9561594475723321</c:v>
                </c:pt>
                <c:pt idx="246">
                  <c:v>3.9433303584994439</c:v>
                </c:pt>
                <c:pt idx="247">
                  <c:v>3.930582869555987</c:v>
                </c:pt>
                <c:pt idx="248">
                  <c:v>3.9179162204572799</c:v>
                </c:pt>
                <c:pt idx="249">
                  <c:v>3.9053296600832761</c:v>
                </c:pt>
                <c:pt idx="250">
                  <c:v>3.8928224463460541</c:v>
                </c:pt>
                <c:pt idx="251">
                  <c:v>3.8803938460592522</c:v>
                </c:pt>
                <c:pt idx="252">
                  <c:v>3.8680431348097968</c:v>
                </c:pt>
                <c:pt idx="253">
                  <c:v>3.8557695968319359</c:v>
                </c:pt>
                <c:pt idx="254">
                  <c:v>3.843572524882501</c:v>
                </c:pt>
                <c:pt idx="255">
                  <c:v>3.83145122011938</c:v>
                </c:pt>
                <c:pt idx="256">
                  <c:v>3.8194049919810711</c:v>
                </c:pt>
                <c:pt idx="257">
                  <c:v>3.8074331580685921</c:v>
                </c:pt>
                <c:pt idx="258">
                  <c:v>3.7955350440291471</c:v>
                </c:pt>
                <c:pt idx="259">
                  <c:v>3.7837099834418031</c:v>
                </c:pt>
                <c:pt idx="260">
                  <c:v>3.7719573177049561</c:v>
                </c:pt>
                <c:pt idx="261">
                  <c:v>3.760276395925596</c:v>
                </c:pt>
                <c:pt idx="262">
                  <c:v>3.7486665748104611</c:v>
                </c:pt>
                <c:pt idx="263">
                  <c:v>3.7371272185587712</c:v>
                </c:pt>
                <c:pt idx="264">
                  <c:v>3.7256576987569319</c:v>
                </c:pt>
                <c:pt idx="265">
                  <c:v>3.714257394274691</c:v>
                </c:pt>
                <c:pt idx="266">
                  <c:v>3.7029256911631561</c:v>
                </c:pt>
                <c:pt idx="267">
                  <c:v>3.6916619825543031</c:v>
                </c:pt>
                <c:pt idx="268">
                  <c:v>3.6804656685622561</c:v>
                </c:pt>
                <c:pt idx="269">
                  <c:v>3.6693361561859281</c:v>
                </c:pt>
                <c:pt idx="270">
                  <c:v>3.6582728592134521</c:v>
                </c:pt>
                <c:pt idx="271">
                  <c:v>3.6472751981279998</c:v>
                </c:pt>
                <c:pt idx="272">
                  <c:v>3.6363426000151171</c:v>
                </c:pt>
                <c:pt idx="273">
                  <c:v>3.6254744984715361</c:v>
                </c:pt>
                <c:pt idx="274">
                  <c:v>3.614670333515507</c:v>
                </c:pt>
                <c:pt idx="275">
                  <c:v>3.6039295514984402</c:v>
                </c:pt>
                <c:pt idx="276">
                  <c:v>3.5932516050180121</c:v>
                </c:pt>
                <c:pt idx="277">
                  <c:v>3.5826359528326801</c:v>
                </c:pt>
                <c:pt idx="278">
                  <c:v>3.572082059777447</c:v>
                </c:pt>
                <c:pt idx="279">
                  <c:v>3.561589396681045</c:v>
                </c:pt>
                <c:pt idx="280">
                  <c:v>3.551157440284368</c:v>
                </c:pt>
                <c:pt idx="281">
                  <c:v>3.540785673160201</c:v>
                </c:pt>
                <c:pt idx="282">
                  <c:v>3.5304735836342771</c:v>
                </c:pt>
                <c:pt idx="283">
                  <c:v>3.520220665707408</c:v>
                </c:pt>
                <c:pt idx="284">
                  <c:v>3.5100264189789958</c:v>
                </c:pt>
                <c:pt idx="285">
                  <c:v>3.4998903485716681</c:v>
                </c:pt>
                <c:pt idx="286">
                  <c:v>3.489811965057072</c:v>
                </c:pt>
                <c:pt idx="287">
                  <c:v>3.4797907843828559</c:v>
                </c:pt>
                <c:pt idx="288">
                  <c:v>3.4698263278008001</c:v>
                </c:pt>
                <c:pt idx="289">
                  <c:v>3.459918121795968</c:v>
                </c:pt>
                <c:pt idx="290">
                  <c:v>3.4500656980170721</c:v>
                </c:pt>
                <c:pt idx="291">
                  <c:v>3.4402685932078558</c:v>
                </c:pt>
                <c:pt idx="292">
                  <c:v>3.430526349139535</c:v>
                </c:pt>
                <c:pt idx="293">
                  <c:v>3.4208385125442731</c:v>
                </c:pt>
                <c:pt idx="294">
                  <c:v>3.411204635049732</c:v>
                </c:pt>
                <c:pt idx="295">
                  <c:v>3.401624273114531</c:v>
                </c:pt>
                <c:pt idx="296">
                  <c:v>3.3920969879647571</c:v>
                </c:pt>
                <c:pt idx="297">
                  <c:v>3.3826223455315199</c:v>
                </c:pt>
                <c:pt idx="298">
                  <c:v>3.373199916389221</c:v>
                </c:pt>
                <c:pt idx="299">
                  <c:v>3.3638292756950641</c:v>
                </c:pt>
                <c:pt idx="300">
                  <c:v>3.3545100031292621</c:v>
                </c:pt>
                <c:pt idx="301">
                  <c:v>3.345241682836261</c:v>
                </c:pt>
                <c:pt idx="302">
                  <c:v>3.336023903366776</c:v>
                </c:pt>
                <c:pt idx="303">
                  <c:v>3.326856257620824</c:v>
                </c:pt>
                <c:pt idx="304">
                  <c:v>3.31773834279144</c:v>
                </c:pt>
                <c:pt idx="305">
                  <c:v>3.3086697603094319</c:v>
                </c:pt>
                <c:pt idx="306">
                  <c:v>3.2996501157888121</c:v>
                </c:pt>
                <c:pt idx="307">
                  <c:v>3.290679018973163</c:v>
                </c:pt>
                <c:pt idx="308">
                  <c:v>3.281756083682712</c:v>
                </c:pt>
                <c:pt idx="309">
                  <c:v>3.2728809277622402</c:v>
                </c:pt>
                <c:pt idx="310">
                  <c:v>3.264053173029803</c:v>
                </c:pt>
                <c:pt idx="311">
                  <c:v>3.255272445226141</c:v>
                </c:pt>
                <c:pt idx="312">
                  <c:v>3.246538373964901</c:v>
                </c:pt>
                <c:pt idx="313">
                  <c:v>3.2378505926835359</c:v>
                </c:pt>
                <c:pt idx="314">
                  <c:v>3.2292087385950481</c:v>
                </c:pt>
                <c:pt idx="315">
                  <c:v>3.2206124526402959</c:v>
                </c:pt>
                <c:pt idx="316">
                  <c:v>3.2120613794410682</c:v>
                </c:pt>
                <c:pt idx="317">
                  <c:v>3.2035551672539411</c:v>
                </c:pt>
                <c:pt idx="318">
                  <c:v>3.1950934679246399</c:v>
                </c:pt>
                <c:pt idx="319">
                  <c:v>3.186675936843216</c:v>
                </c:pt>
                <c:pt idx="320">
                  <c:v>3.178302232899779</c:v>
                </c:pt>
                <c:pt idx="321">
                  <c:v>3.169972018440947</c:v>
                </c:pt>
                <c:pt idx="322">
                  <c:v>3.1616849592269158</c:v>
                </c:pt>
                <c:pt idx="323">
                  <c:v>3.1534407243890881</c:v>
                </c:pt>
                <c:pt idx="324">
                  <c:v>3.1452389863884598</c:v>
                </c:pt>
                <c:pt idx="325">
                  <c:v>3.1370794209744131</c:v>
                </c:pt>
                <c:pt idx="326">
                  <c:v>3.128961707144303</c:v>
                </c:pt>
                <c:pt idx="327">
                  <c:v>3.120885527103503</c:v>
                </c:pt>
                <c:pt idx="328">
                  <c:v>3.1128505662260411</c:v>
                </c:pt>
                <c:pt idx="329">
                  <c:v>3.104856513015863</c:v>
                </c:pt>
                <c:pt idx="330">
                  <c:v>3.096903059068596</c:v>
                </c:pt>
                <c:pt idx="331">
                  <c:v>3.088989899033856</c:v>
                </c:pt>
                <c:pt idx="332">
                  <c:v>3.0811167305781479</c:v>
                </c:pt>
                <c:pt idx="333">
                  <c:v>3.0732832543482349</c:v>
                </c:pt>
                <c:pt idx="334">
                  <c:v>3.065489173935072</c:v>
                </c:pt>
                <c:pt idx="335">
                  <c:v>3.0577341958382269</c:v>
                </c:pt>
                <c:pt idx="336">
                  <c:v>3.050018029430797</c:v>
                </c:pt>
                <c:pt idx="337">
                  <c:v>3.0423403869249239</c:v>
                </c:pt>
                <c:pt idx="338">
                  <c:v>3.0347009833375802</c:v>
                </c:pt>
                <c:pt idx="339">
                  <c:v>3.0270995364570839</c:v>
                </c:pt>
                <c:pt idx="340">
                  <c:v>3.0195357668099159</c:v>
                </c:pt>
                <c:pt idx="341">
                  <c:v>3.0120093976280762</c:v>
                </c:pt>
                <c:pt idx="342">
                  <c:v>3.0045201548169</c:v>
                </c:pt>
                <c:pt idx="343">
                  <c:v>2.9970677669232599</c:v>
                </c:pt>
                <c:pt idx="344">
                  <c:v>2.989651965104303</c:v>
                </c:pt>
                <c:pt idx="345">
                  <c:v>2.9822724830965561</c:v>
                </c:pt>
                <c:pt idx="346">
                  <c:v>2.9749290571855078</c:v>
                </c:pt>
                <c:pt idx="347">
                  <c:v>2.967621426175536</c:v>
                </c:pt>
                <c:pt idx="348">
                  <c:v>2.9603493313603799</c:v>
                </c:pt>
                <c:pt idx="349">
                  <c:v>2.9531125164938881</c:v>
                </c:pt>
                <c:pt idx="350">
                  <c:v>2.9459107277612411</c:v>
                </c:pt>
                <c:pt idx="351">
                  <c:v>2.9387437137505921</c:v>
                </c:pt>
                <c:pt idx="352">
                  <c:v>2.9316112254250202</c:v>
                </c:pt>
                <c:pt idx="353">
                  <c:v>2.9245130160949202</c:v>
                </c:pt>
                <c:pt idx="354">
                  <c:v>2.9174488413908151</c:v>
                </c:pt>
                <c:pt idx="355">
                  <c:v>2.910418459236396</c:v>
                </c:pt>
                <c:pt idx="356">
                  <c:v>2.9034216298221001</c:v>
                </c:pt>
                <c:pt idx="357">
                  <c:v>2.8964581155788718</c:v>
                </c:pt>
                <c:pt idx="358">
                  <c:v>2.8895276811527042</c:v>
                </c:pt>
                <c:pt idx="359">
                  <c:v>2.882630093378566</c:v>
                </c:pt>
                <c:pt idx="360">
                  <c:v>2.8757651212559621</c:v>
                </c:pt>
                <c:pt idx="361">
                  <c:v>2.868932535923832</c:v>
                </c:pt>
                <c:pt idx="362">
                  <c:v>2.8621321106362321</c:v>
                </c:pt>
                <c:pt idx="363">
                  <c:v>2.8553636207381961</c:v>
                </c:pt>
                <c:pt idx="364">
                  <c:v>2.8486268436420601</c:v>
                </c:pt>
                <c:pt idx="365">
                  <c:v>2.8419215588039282</c:v>
                </c:pt>
                <c:pt idx="366">
                  <c:v>2.8352475477005639</c:v>
                </c:pt>
                <c:pt idx="367">
                  <c:v>2.8286045938066069</c:v>
                </c:pt>
                <c:pt idx="368">
                  <c:v>2.8219924825719831</c:v>
                </c:pt>
                <c:pt idx="369">
                  <c:v>2.8154110013997711</c:v>
                </c:pt>
                <c:pt idx="370">
                  <c:v>2.8088599396241452</c:v>
                </c:pt>
                <c:pt idx="371">
                  <c:v>2.802339088489056</c:v>
                </c:pt>
                <c:pt idx="372">
                  <c:v>2.7958482411263401</c:v>
                </c:pt>
                <c:pt idx="373">
                  <c:v>2.7893871925351559</c:v>
                </c:pt>
                <c:pt idx="374">
                  <c:v>2.782955739560999</c:v>
                </c:pt>
                <c:pt idx="375">
                  <c:v>2.7765536808751561</c:v>
                </c:pt>
                <c:pt idx="376">
                  <c:v>2.7701808169545359</c:v>
                </c:pt>
                <c:pt idx="377">
                  <c:v>2.76383695006164</c:v>
                </c:pt>
                <c:pt idx="378">
                  <c:v>2.7575218842248641</c:v>
                </c:pt>
                <c:pt idx="379">
                  <c:v>2.7512354252190119</c:v>
                </c:pt>
                <c:pt idx="380">
                  <c:v>2.744977380546143</c:v>
                </c:pt>
                <c:pt idx="381">
                  <c:v>2.7387475594165558</c:v>
                </c:pt>
                <c:pt idx="382">
                  <c:v>2.7325457727301079</c:v>
                </c:pt>
                <c:pt idx="383">
                  <c:v>2.72637183305772</c:v>
                </c:pt>
                <c:pt idx="384">
                  <c:v>2.7202255546231919</c:v>
                </c:pt>
                <c:pt idx="385">
                  <c:v>2.7141067532851451</c:v>
                </c:pt>
                <c:pt idx="386">
                  <c:v>2.7080152465193161</c:v>
                </c:pt>
                <c:pt idx="387">
                  <c:v>2.7019508534010002</c:v>
                </c:pt>
                <c:pt idx="388">
                  <c:v>2.6959133945876879</c:v>
                </c:pt>
                <c:pt idx="389">
                  <c:v>2.6899026923020921</c:v>
                </c:pt>
                <c:pt idx="390">
                  <c:v>2.6839185703151518</c:v>
                </c:pt>
                <c:pt idx="391">
                  <c:v>2.6779608539294761</c:v>
                </c:pt>
                <c:pt idx="392">
                  <c:v>2.6720293699628281</c:v>
                </c:pt>
                <c:pt idx="393">
                  <c:v>2.6661239467319402</c:v>
                </c:pt>
                <c:pt idx="394">
                  <c:v>2.6602444140364669</c:v>
                </c:pt>
                <c:pt idx="395">
                  <c:v>2.6543906031431281</c:v>
                </c:pt>
                <c:pt idx="396">
                  <c:v>2.6485623467701549</c:v>
                </c:pt>
                <c:pt idx="397">
                  <c:v>2.6427594790718021</c:v>
                </c:pt>
                <c:pt idx="398">
                  <c:v>2.636981835623124</c:v>
                </c:pt>
                <c:pt idx="399">
                  <c:v>2.6312292534049559</c:v>
                </c:pt>
                <c:pt idx="400">
                  <c:v>2.625501570789023</c:v>
                </c:pt>
                <c:pt idx="401">
                  <c:v>2.6197986275233078</c:v>
                </c:pt>
                <c:pt idx="402">
                  <c:v>2.6141202647175361</c:v>
                </c:pt>
                <c:pt idx="403">
                  <c:v>2.6084663248288922</c:v>
                </c:pt>
                <c:pt idx="404">
                  <c:v>2.60283665164788</c:v>
                </c:pt>
                <c:pt idx="405">
                  <c:v>2.5972310902843669</c:v>
                </c:pt>
                <c:pt idx="406">
                  <c:v>2.5916494871537812</c:v>
                </c:pt>
                <c:pt idx="407">
                  <c:v>2.5860916899637441</c:v>
                </c:pt>
                <c:pt idx="408">
                  <c:v>2.580557547700093</c:v>
                </c:pt>
                <c:pt idx="409">
                  <c:v>2.575046910614172</c:v>
                </c:pt>
                <c:pt idx="410">
                  <c:v>2.5695596302093922</c:v>
                </c:pt>
                <c:pt idx="411">
                  <c:v>2.564095559228436</c:v>
                </c:pt>
                <c:pt idx="412">
                  <c:v>2.5586545516403638</c:v>
                </c:pt>
                <c:pt idx="413">
                  <c:v>2.5532364626280231</c:v>
                </c:pt>
                <c:pt idx="414">
                  <c:v>2.547841148575607</c:v>
                </c:pt>
                <c:pt idx="415">
                  <c:v>2.5424684670562558</c:v>
                </c:pt>
                <c:pt idx="416">
                  <c:v>2.5371182768198999</c:v>
                </c:pt>
                <c:pt idx="417">
                  <c:v>2.5317904377812761</c:v>
                </c:pt>
                <c:pt idx="418">
                  <c:v>2.5264848110079949</c:v>
                </c:pt>
                <c:pt idx="419">
                  <c:v>2.5212012587088011</c:v>
                </c:pt>
                <c:pt idx="420">
                  <c:v>2.515939644222001</c:v>
                </c:pt>
                <c:pt idx="421">
                  <c:v>2.5106998320039962</c:v>
                </c:pt>
                <c:pt idx="422">
                  <c:v>2.505481687617936</c:v>
                </c:pt>
                <c:pt idx="423">
                  <c:v>2.5002850777225669</c:v>
                </c:pt>
                <c:pt idx="424">
                  <c:v>2.4951098700611749</c:v>
                </c:pt>
                <c:pt idx="425">
                  <c:v>2.489955933450656</c:v>
                </c:pt>
                <c:pt idx="426">
                  <c:v>2.4848231377707481</c:v>
                </c:pt>
                <c:pt idx="427">
                  <c:v>2.479711353953316</c:v>
                </c:pt>
                <c:pt idx="428">
                  <c:v>2.474620453971899</c:v>
                </c:pt>
                <c:pt idx="429">
                  <c:v>2.4695503108312562</c:v>
                </c:pt>
                <c:pt idx="430">
                  <c:v>2.464500798557077</c:v>
                </c:pt>
                <c:pt idx="431">
                  <c:v>2.4594717921858482</c:v>
                </c:pt>
                <c:pt idx="432">
                  <c:v>2.454463167754799</c:v>
                </c:pt>
                <c:pt idx="433">
                  <c:v>2.4494748022919639</c:v>
                </c:pt>
                <c:pt idx="434">
                  <c:v>2.4445065738063958</c:v>
                </c:pt>
                <c:pt idx="435">
                  <c:v>2.4395583612784431</c:v>
                </c:pt>
                <c:pt idx="436">
                  <c:v>2.4346300446502309</c:v>
                </c:pt>
                <c:pt idx="437">
                  <c:v>2.4297215048161429</c:v>
                </c:pt>
                <c:pt idx="438">
                  <c:v>2.4248326236134621</c:v>
                </c:pt>
                <c:pt idx="439">
                  <c:v>2.4199632838131722</c:v>
                </c:pt>
                <c:pt idx="440">
                  <c:v>2.415113369110776</c:v>
                </c:pt>
                <c:pt idx="441">
                  <c:v>2.410282764117301</c:v>
                </c:pt>
                <c:pt idx="442">
                  <c:v>2.405471354350309</c:v>
                </c:pt>
                <c:pt idx="443">
                  <c:v>2.400679026225168</c:v>
                </c:pt>
                <c:pt idx="444">
                  <c:v>2.3959056670462311</c:v>
                </c:pt>
                <c:pt idx="445">
                  <c:v>2.3911511649982771</c:v>
                </c:pt>
                <c:pt idx="446">
                  <c:v>2.3864154091379861</c:v>
                </c:pt>
                <c:pt idx="447">
                  <c:v>2.3816982893854681</c:v>
                </c:pt>
                <c:pt idx="448">
                  <c:v>2.3769996965159881</c:v>
                </c:pt>
                <c:pt idx="449">
                  <c:v>2.3723195221517281</c:v>
                </c:pt>
                <c:pt idx="450">
                  <c:v>2.36765765875362</c:v>
                </c:pt>
                <c:pt idx="451">
                  <c:v>2.3630139996133082</c:v>
                </c:pt>
                <c:pt idx="452">
                  <c:v>2.3583884388452381</c:v>
                </c:pt>
                <c:pt idx="453">
                  <c:v>2.3537808713787358</c:v>
                </c:pt>
                <c:pt idx="454">
                  <c:v>2.349191192950272</c:v>
                </c:pt>
                <c:pt idx="455">
                  <c:v>2.344619300095752</c:v>
                </c:pt>
                <c:pt idx="456">
                  <c:v>2.3400650901429478</c:v>
                </c:pt>
                <c:pt idx="457">
                  <c:v>2.3355284612039631</c:v>
                </c:pt>
                <c:pt idx="458">
                  <c:v>2.331009312167819</c:v>
                </c:pt>
                <c:pt idx="459">
                  <c:v>2.3265075426930961</c:v>
                </c:pt>
                <c:pt idx="460">
                  <c:v>2.322023053200672</c:v>
                </c:pt>
                <c:pt idx="461">
                  <c:v>2.317555744866564</c:v>
                </c:pt>
                <c:pt idx="462">
                  <c:v>2.313105519614818</c:v>
                </c:pt>
                <c:pt idx="463">
                  <c:v>2.3086722801104882</c:v>
                </c:pt>
                <c:pt idx="464">
                  <c:v>2.304255929752657</c:v>
                </c:pt>
                <c:pt idx="465">
                  <c:v>2.29985637266766</c:v>
                </c:pt>
                <c:pt idx="466">
                  <c:v>2.2954735137022091</c:v>
                </c:pt>
                <c:pt idx="467">
                  <c:v>2.2911072584167198</c:v>
                </c:pt>
                <c:pt idx="468">
                  <c:v>2.2867575130786801</c:v>
                </c:pt>
                <c:pt idx="469">
                  <c:v>2.282424184656072</c:v>
                </c:pt>
                <c:pt idx="470">
                  <c:v>2.2781071808108631</c:v>
                </c:pt>
                <c:pt idx="471">
                  <c:v>2.2738064098926229</c:v>
                </c:pt>
                <c:pt idx="472">
                  <c:v>2.269521780932148</c:v>
                </c:pt>
                <c:pt idx="473">
                  <c:v>2.2652532036351962</c:v>
                </c:pt>
                <c:pt idx="474">
                  <c:v>2.2610005883762399</c:v>
                </c:pt>
                <c:pt idx="475">
                  <c:v>2.2567638461923671</c:v>
                </c:pt>
                <c:pt idx="476">
                  <c:v>2.252542888777187</c:v>
                </c:pt>
                <c:pt idx="477">
                  <c:v>2.2483376284748151</c:v>
                </c:pt>
                <c:pt idx="478">
                  <c:v>2.244147978273936</c:v>
                </c:pt>
                <c:pt idx="479">
                  <c:v>2.2399738518019201</c:v>
                </c:pt>
                <c:pt idx="480">
                  <c:v>2.2358151633189971</c:v>
                </c:pt>
                <c:pt idx="481">
                  <c:v>2.2316718277125358</c:v>
                </c:pt>
                <c:pt idx="482">
                  <c:v>2.227543760491308</c:v>
                </c:pt>
                <c:pt idx="483">
                  <c:v>2.2234308777798839</c:v>
                </c:pt>
                <c:pt idx="484">
                  <c:v>2.2193330963130831</c:v>
                </c:pt>
                <c:pt idx="485">
                  <c:v>2.215250333430419</c:v>
                </c:pt>
                <c:pt idx="486">
                  <c:v>2.211182507070709</c:v>
                </c:pt>
                <c:pt idx="487">
                  <c:v>2.2071295357665961</c:v>
                </c:pt>
                <c:pt idx="488">
                  <c:v>2.203091338639307</c:v>
                </c:pt>
                <c:pt idx="489">
                  <c:v>2.1990678353933282</c:v>
                </c:pt>
                <c:pt idx="490">
                  <c:v>2.195058946311204</c:v>
                </c:pt>
                <c:pt idx="491">
                  <c:v>2.19106459224834</c:v>
                </c:pt>
                <c:pt idx="492">
                  <c:v>2.1870846946279321</c:v>
                </c:pt>
                <c:pt idx="493">
                  <c:v>2.1831191754358921</c:v>
                </c:pt>
                <c:pt idx="494">
                  <c:v>2.179167957215844</c:v>
                </c:pt>
                <c:pt idx="495">
                  <c:v>2.175230963064203</c:v>
                </c:pt>
                <c:pt idx="496">
                  <c:v>2.1713081166252119</c:v>
                </c:pt>
                <c:pt idx="497">
                  <c:v>2.1673993420861941</c:v>
                </c:pt>
                <c:pt idx="498">
                  <c:v>2.1635045641726669</c:v>
                </c:pt>
                <c:pt idx="499">
                  <c:v>2.159623708143648</c:v>
                </c:pt>
                <c:pt idx="500">
                  <c:v>2.155756699786969</c:v>
                </c:pt>
                <c:pt idx="501">
                  <c:v>2.1519034654145881</c:v>
                </c:pt>
                <c:pt idx="502">
                  <c:v>2.1480639318580441</c:v>
                </c:pt>
                <c:pt idx="503">
                  <c:v>2.1442380264638521</c:v>
                </c:pt>
                <c:pt idx="504">
                  <c:v>2.1404256770890799</c:v>
                </c:pt>
                <c:pt idx="505">
                  <c:v>2.1366268120968011</c:v>
                </c:pt>
                <c:pt idx="506">
                  <c:v>2.132841360351768</c:v>
                </c:pt>
                <c:pt idx="507">
                  <c:v>2.1290692512160079</c:v>
                </c:pt>
                <c:pt idx="508">
                  <c:v>2.1253104145445159</c:v>
                </c:pt>
                <c:pt idx="509">
                  <c:v>2.1215647806810001</c:v>
                </c:pt>
                <c:pt idx="510">
                  <c:v>2.1178322804536069</c:v>
                </c:pt>
                <c:pt idx="511">
                  <c:v>2.114112845170788</c:v>
                </c:pt>
                <c:pt idx="512">
                  <c:v>2.1104064066171482</c:v>
                </c:pt>
                <c:pt idx="513">
                  <c:v>2.1067128970493161</c:v>
                </c:pt>
                <c:pt idx="514">
                  <c:v>2.1030322491919069</c:v>
                </c:pt>
                <c:pt idx="515">
                  <c:v>2.0993643962335442</c:v>
                </c:pt>
                <c:pt idx="516">
                  <c:v>2.0957092718228281</c:v>
                </c:pt>
                <c:pt idx="517">
                  <c:v>2.0920668100644</c:v>
                </c:pt>
                <c:pt idx="518">
                  <c:v>2.0884369455151202</c:v>
                </c:pt>
                <c:pt idx="519">
                  <c:v>2.084819613180144</c:v>
                </c:pt>
                <c:pt idx="520">
                  <c:v>2.0812147485091201</c:v>
                </c:pt>
                <c:pt idx="521">
                  <c:v>2.0776222873924679</c:v>
                </c:pt>
                <c:pt idx="522">
                  <c:v>2.0740421661575641</c:v>
                </c:pt>
                <c:pt idx="523">
                  <c:v>2.0704743215650669</c:v>
                </c:pt>
                <c:pt idx="524">
                  <c:v>2.0669186908052999</c:v>
                </c:pt>
                <c:pt idx="525">
                  <c:v>2.0633752114945558</c:v>
                </c:pt>
                <c:pt idx="526">
                  <c:v>2.059843821671556</c:v>
                </c:pt>
                <c:pt idx="527">
                  <c:v>2.0563244597938919</c:v>
                </c:pt>
                <c:pt idx="528">
                  <c:v>2.052817064734489</c:v>
                </c:pt>
                <c:pt idx="529">
                  <c:v>2.0493215757781198</c:v>
                </c:pt>
                <c:pt idx="530">
                  <c:v>2.0458379326179839</c:v>
                </c:pt>
                <c:pt idx="531">
                  <c:v>2.0423660753522759</c:v>
                </c:pt>
                <c:pt idx="532">
                  <c:v>2.038905944480832</c:v>
                </c:pt>
                <c:pt idx="533">
                  <c:v>2.035457480901731</c:v>
                </c:pt>
                <c:pt idx="534">
                  <c:v>2.0320206259080358</c:v>
                </c:pt>
                <c:pt idx="535">
                  <c:v>2.0285953211844721</c:v>
                </c:pt>
                <c:pt idx="536">
                  <c:v>2.0251815088042431</c:v>
                </c:pt>
                <c:pt idx="537">
                  <c:v>2.0217791312257209</c:v>
                </c:pt>
                <c:pt idx="538">
                  <c:v>2.018388131289349</c:v>
                </c:pt>
                <c:pt idx="539">
                  <c:v>2.015008452214464</c:v>
                </c:pt>
                <c:pt idx="540">
                  <c:v>2.011640037596135</c:v>
                </c:pt>
                <c:pt idx="541">
                  <c:v>2.0082828314021279</c:v>
                </c:pt>
                <c:pt idx="542">
                  <c:v>2.0049367779698399</c:v>
                </c:pt>
                <c:pt idx="543">
                  <c:v>2.0016018220032241</c:v>
                </c:pt>
                <c:pt idx="544">
                  <c:v>1.998277908569821</c:v>
                </c:pt>
                <c:pt idx="545">
                  <c:v>1.994964983097816</c:v>
                </c:pt>
                <c:pt idx="546">
                  <c:v>1.9916629913730231</c:v>
                </c:pt>
                <c:pt idx="547">
                  <c:v>1.9883718795360601</c:v>
                </c:pt>
                <c:pt idx="548">
                  <c:v>1.9850915940793801</c:v>
                </c:pt>
                <c:pt idx="549">
                  <c:v>1.9818220818444721</c:v>
                </c:pt>
                <c:pt idx="550">
                  <c:v>1.978563290019012</c:v>
                </c:pt>
                <c:pt idx="551">
                  <c:v>1.975315166134056</c:v>
                </c:pt>
                <c:pt idx="552">
                  <c:v>1.972077658061268</c:v>
                </c:pt>
                <c:pt idx="553">
                  <c:v>1.9688507140101721</c:v>
                </c:pt>
                <c:pt idx="554">
                  <c:v>1.965634282525385</c:v>
                </c:pt>
                <c:pt idx="555">
                  <c:v>1.962428312484179</c:v>
                </c:pt>
                <c:pt idx="556">
                  <c:v>1.959232753093284</c:v>
                </c:pt>
                <c:pt idx="557">
                  <c:v>1.956047553886751</c:v>
                </c:pt>
                <c:pt idx="558">
                  <c:v>1.9528726647231229</c:v>
                </c:pt>
                <c:pt idx="559">
                  <c:v>1.949708035782828</c:v>
                </c:pt>
                <c:pt idx="560">
                  <c:v>1.9465536175656599</c:v>
                </c:pt>
                <c:pt idx="561">
                  <c:v>1.9434093608882039</c:v>
                </c:pt>
                <c:pt idx="562">
                  <c:v>1.940275216881336</c:v>
                </c:pt>
                <c:pt idx="563">
                  <c:v>1.937151136987703</c:v>
                </c:pt>
                <c:pt idx="564">
                  <c:v>1.93403707295928</c:v>
                </c:pt>
                <c:pt idx="565">
                  <c:v>1.9309329768549</c:v>
                </c:pt>
                <c:pt idx="566">
                  <c:v>1.927838801037828</c:v>
                </c:pt>
                <c:pt idx="567">
                  <c:v>1.924754498173368</c:v>
                </c:pt>
                <c:pt idx="568">
                  <c:v>1.921680021226452</c:v>
                </c:pt>
                <c:pt idx="569">
                  <c:v>1.9186153234593251</c:v>
                </c:pt>
                <c:pt idx="570">
                  <c:v>1.9155603584292</c:v>
                </c:pt>
                <c:pt idx="571">
                  <c:v>1.9125150799859161</c:v>
                </c:pt>
                <c:pt idx="572">
                  <c:v>1.9094794422696471</c:v>
                </c:pt>
                <c:pt idx="573">
                  <c:v>1.906453399708679</c:v>
                </c:pt>
                <c:pt idx="574">
                  <c:v>1.9034369070170869</c:v>
                </c:pt>
                <c:pt idx="575">
                  <c:v>1.9004299191925811</c:v>
                </c:pt>
                <c:pt idx="576">
                  <c:v>1.8974323915142279</c:v>
                </c:pt>
                <c:pt idx="577">
                  <c:v>1.894444279540308</c:v>
                </c:pt>
                <c:pt idx="578">
                  <c:v>1.8914655391061519</c:v>
                </c:pt>
                <c:pt idx="579">
                  <c:v>1.8884961263219511</c:v>
                </c:pt>
                <c:pt idx="580">
                  <c:v>1.885535997570684</c:v>
                </c:pt>
                <c:pt idx="581">
                  <c:v>1.882585109505948</c:v>
                </c:pt>
                <c:pt idx="582">
                  <c:v>1.8796434190499161</c:v>
                </c:pt>
                <c:pt idx="583">
                  <c:v>1.8767108833912669</c:v>
                </c:pt>
                <c:pt idx="584">
                  <c:v>1.873787459983105</c:v>
                </c:pt>
                <c:pt idx="585">
                  <c:v>1.8708731065409401</c:v>
                </c:pt>
                <c:pt idx="586">
                  <c:v>1.867967781040704</c:v>
                </c:pt>
                <c:pt idx="587">
                  <c:v>1.865071441716708</c:v>
                </c:pt>
                <c:pt idx="588">
                  <c:v>1.8621840470597171</c:v>
                </c:pt>
                <c:pt idx="589">
                  <c:v>1.8593055558149281</c:v>
                </c:pt>
                <c:pt idx="590">
                  <c:v>1.8564359269800961</c:v>
                </c:pt>
                <c:pt idx="591">
                  <c:v>1.8535751198035699</c:v>
                </c:pt>
                <c:pt idx="592">
                  <c:v>1.850723093782416</c:v>
                </c:pt>
                <c:pt idx="593">
                  <c:v>1.8478798086604811</c:v>
                </c:pt>
                <c:pt idx="594">
                  <c:v>1.84504522442658</c:v>
                </c:pt>
                <c:pt idx="595">
                  <c:v>1.842219301312608</c:v>
                </c:pt>
                <c:pt idx="596">
                  <c:v>1.8394019997917159</c:v>
                </c:pt>
                <c:pt idx="597">
                  <c:v>1.83659328057648</c:v>
                </c:pt>
                <c:pt idx="598">
                  <c:v>1.8337931046171001</c:v>
                </c:pt>
                <c:pt idx="599">
                  <c:v>1.8310014330996121</c:v>
                </c:pt>
                <c:pt idx="600">
                  <c:v>1.8282182274441241</c:v>
                </c:pt>
                <c:pt idx="601">
                  <c:v>1.825443449303076</c:v>
                </c:pt>
                <c:pt idx="602">
                  <c:v>1.8226770605594269</c:v>
                </c:pt>
                <c:pt idx="603">
                  <c:v>1.81991902332503</c:v>
                </c:pt>
                <c:pt idx="604">
                  <c:v>1.817169299938848</c:v>
                </c:pt>
                <c:pt idx="605">
                  <c:v>1.8144278529652911</c:v>
                </c:pt>
                <c:pt idx="606">
                  <c:v>1.8116946451925391</c:v>
                </c:pt>
                <c:pt idx="607">
                  <c:v>1.8089696396308801</c:v>
                </c:pt>
                <c:pt idx="608">
                  <c:v>1.806252799511016</c:v>
                </c:pt>
                <c:pt idx="609">
                  <c:v>1.803544088282496</c:v>
                </c:pt>
                <c:pt idx="610">
                  <c:v>1.800843469612055</c:v>
                </c:pt>
                <c:pt idx="611">
                  <c:v>1.7981509073820121</c:v>
                </c:pt>
                <c:pt idx="612">
                  <c:v>1.7954663656887</c:v>
                </c:pt>
                <c:pt idx="613">
                  <c:v>1.792789808840856</c:v>
                </c:pt>
                <c:pt idx="614">
                  <c:v>1.7901212013580801</c:v>
                </c:pt>
                <c:pt idx="615">
                  <c:v>1.7874605079692749</c:v>
                </c:pt>
                <c:pt idx="616">
                  <c:v>1.784807693611103</c:v>
                </c:pt>
                <c:pt idx="617">
                  <c:v>1.7821627234265149</c:v>
                </c:pt>
                <c:pt idx="618">
                  <c:v>1.7795255627631481</c:v>
                </c:pt>
                <c:pt idx="619">
                  <c:v>1.7768961771719041</c:v>
                </c:pt>
                <c:pt idx="620">
                  <c:v>1.7742745324054441</c:v>
                </c:pt>
                <c:pt idx="621">
                  <c:v>1.7716605944167081</c:v>
                </c:pt>
                <c:pt idx="622">
                  <c:v>1.7690543293574761</c:v>
                </c:pt>
                <c:pt idx="623">
                  <c:v>1.7664557035769159</c:v>
                </c:pt>
                <c:pt idx="624">
                  <c:v>1.7638646836201199</c:v>
                </c:pt>
                <c:pt idx="625">
                  <c:v>1.7612812362267349</c:v>
                </c:pt>
                <c:pt idx="626">
                  <c:v>1.75870532832954</c:v>
                </c:pt>
                <c:pt idx="627">
                  <c:v>1.75613692705302</c:v>
                </c:pt>
                <c:pt idx="628">
                  <c:v>1.7535759997120319</c:v>
                </c:pt>
                <c:pt idx="629">
                  <c:v>1.7510225138103841</c:v>
                </c:pt>
                <c:pt idx="630">
                  <c:v>1.7484764370395041</c:v>
                </c:pt>
                <c:pt idx="631">
                  <c:v>1.745937737277107</c:v>
                </c:pt>
                <c:pt idx="632">
                  <c:v>1.7434063825857959</c:v>
                </c:pt>
                <c:pt idx="633">
                  <c:v>1.740882341211816</c:v>
                </c:pt>
                <c:pt idx="634">
                  <c:v>1.7383655815836829</c:v>
                </c:pt>
                <c:pt idx="635">
                  <c:v>1.735856072310912</c:v>
                </c:pt>
                <c:pt idx="636">
                  <c:v>1.7333537821827121</c:v>
                </c:pt>
                <c:pt idx="637">
                  <c:v>1.7308586801667121</c:v>
                </c:pt>
                <c:pt idx="638">
                  <c:v>1.7283707354076721</c:v>
                </c:pt>
                <c:pt idx="639">
                  <c:v>1.7258899172262601</c:v>
                </c:pt>
                <c:pt idx="640">
                  <c:v>1.72341619511778</c:v>
                </c:pt>
                <c:pt idx="641">
                  <c:v>1.7209495387509359</c:v>
                </c:pt>
                <c:pt idx="642">
                  <c:v>1.718489917966608</c:v>
                </c:pt>
                <c:pt idx="643">
                  <c:v>1.716037302776628</c:v>
                </c:pt>
                <c:pt idx="644">
                  <c:v>1.713591663362604</c:v>
                </c:pt>
                <c:pt idx="645">
                  <c:v>1.7111529700746839</c:v>
                </c:pt>
                <c:pt idx="646">
                  <c:v>1.7087211934303801</c:v>
                </c:pt>
                <c:pt idx="647">
                  <c:v>1.706296304113428</c:v>
                </c:pt>
                <c:pt idx="648">
                  <c:v>1.7038782729725519</c:v>
                </c:pt>
                <c:pt idx="649">
                  <c:v>1.701467071020395</c:v>
                </c:pt>
                <c:pt idx="650">
                  <c:v>1.6990626694322759</c:v>
                </c:pt>
                <c:pt idx="651">
                  <c:v>1.6966650395451479</c:v>
                </c:pt>
                <c:pt idx="652">
                  <c:v>1.694274152856396</c:v>
                </c:pt>
                <c:pt idx="653">
                  <c:v>1.6918899810227639</c:v>
                </c:pt>
                <c:pt idx="654">
                  <c:v>1.689512495859228</c:v>
                </c:pt>
                <c:pt idx="655">
                  <c:v>1.687141669337868</c:v>
                </c:pt>
                <c:pt idx="656">
                  <c:v>1.6847774735868599</c:v>
                </c:pt>
                <c:pt idx="657">
                  <c:v>1.6824198808892881</c:v>
                </c:pt>
                <c:pt idx="658">
                  <c:v>1.680068863682171</c:v>
                </c:pt>
                <c:pt idx="659">
                  <c:v>1.6777243945553151</c:v>
                </c:pt>
                <c:pt idx="660">
                  <c:v>1.6753864462503349</c:v>
                </c:pt>
                <c:pt idx="661">
                  <c:v>1.6730549916595441</c:v>
                </c:pt>
                <c:pt idx="662">
                  <c:v>1.67073000382494</c:v>
                </c:pt>
                <c:pt idx="663">
                  <c:v>1.6684114559371801</c:v>
                </c:pt>
                <c:pt idx="664">
                  <c:v>1.6660993213345801</c:v>
                </c:pt>
                <c:pt idx="665">
                  <c:v>1.6637935735020599</c:v>
                </c:pt>
                <c:pt idx="666">
                  <c:v>1.66149418607016</c:v>
                </c:pt>
                <c:pt idx="667">
                  <c:v>1.6592011328140559</c:v>
                </c:pt>
                <c:pt idx="668">
                  <c:v>1.6569143876525509</c:v>
                </c:pt>
                <c:pt idx="669">
                  <c:v>1.654633924647108</c:v>
                </c:pt>
                <c:pt idx="670">
                  <c:v>1.65235971800088</c:v>
                </c:pt>
                <c:pt idx="671">
                  <c:v>1.650091742057735</c:v>
                </c:pt>
                <c:pt idx="672">
                  <c:v>1.64782997130132</c:v>
                </c:pt>
                <c:pt idx="673">
                  <c:v>1.6455743803540921</c:v>
                </c:pt>
                <c:pt idx="674">
                  <c:v>1.6433249439763919</c:v>
                </c:pt>
                <c:pt idx="675">
                  <c:v>1.6410816370655039</c:v>
                </c:pt>
                <c:pt idx="676">
                  <c:v>1.638844434654708</c:v>
                </c:pt>
                <c:pt idx="677">
                  <c:v>1.636613311912428</c:v>
                </c:pt>
                <c:pt idx="678">
                  <c:v>1.63438824414126</c:v>
                </c:pt>
                <c:pt idx="679">
                  <c:v>1.6321692067770961</c:v>
                </c:pt>
                <c:pt idx="680">
                  <c:v>1.629956175388187</c:v>
                </c:pt>
                <c:pt idx="681">
                  <c:v>1.6277491256743439</c:v>
                </c:pt>
                <c:pt idx="682">
                  <c:v>1.6255480334659671</c:v>
                </c:pt>
                <c:pt idx="683">
                  <c:v>1.623352874723196</c:v>
                </c:pt>
                <c:pt idx="684">
                  <c:v>1.6211636255350921</c:v>
                </c:pt>
                <c:pt idx="685">
                  <c:v>1.618980262118688</c:v>
                </c:pt>
                <c:pt idx="686">
                  <c:v>1.616802760818228</c:v>
                </c:pt>
                <c:pt idx="687">
                  <c:v>1.614631098104244</c:v>
                </c:pt>
                <c:pt idx="688">
                  <c:v>1.6124652505727759</c:v>
                </c:pt>
                <c:pt idx="689">
                  <c:v>1.610305194944484</c:v>
                </c:pt>
                <c:pt idx="690">
                  <c:v>1.6081509080638681</c:v>
                </c:pt>
                <c:pt idx="691">
                  <c:v>1.606002366898416</c:v>
                </c:pt>
                <c:pt idx="692">
                  <c:v>1.603859548537824</c:v>
                </c:pt>
                <c:pt idx="693">
                  <c:v>1.6017224301931321</c:v>
                </c:pt>
                <c:pt idx="694">
                  <c:v>1.599590989195979</c:v>
                </c:pt>
                <c:pt idx="695">
                  <c:v>1.597465202997804</c:v>
                </c:pt>
                <c:pt idx="696">
                  <c:v>1.595345049169008</c:v>
                </c:pt>
                <c:pt idx="697">
                  <c:v>1.5932305053982201</c:v>
                </c:pt>
                <c:pt idx="698">
                  <c:v>1.5911215494915121</c:v>
                </c:pt>
                <c:pt idx="699">
                  <c:v>1.5890181593716211</c:v>
                </c:pt>
                <c:pt idx="700">
                  <c:v>1.586920313077187</c:v>
                </c:pt>
                <c:pt idx="701">
                  <c:v>1.584827988761988</c:v>
                </c:pt>
                <c:pt idx="702">
                  <c:v>1.5827411646942</c:v>
                </c:pt>
                <c:pt idx="703">
                  <c:v>1.580659819255644</c:v>
                </c:pt>
                <c:pt idx="704">
                  <c:v>1.5785839309410721</c:v>
                </c:pt>
                <c:pt idx="705">
                  <c:v>1.576513478357376</c:v>
                </c:pt>
                <c:pt idx="706">
                  <c:v>1.5744484402229051</c:v>
                </c:pt>
                <c:pt idx="707">
                  <c:v>1.5723887953667279</c:v>
                </c:pt>
                <c:pt idx="708">
                  <c:v>1.5703345227279359</c:v>
                </c:pt>
                <c:pt idx="709">
                  <c:v>1.5682856013548641</c:v>
                </c:pt>
                <c:pt idx="710">
                  <c:v>1.5662420104044961</c:v>
                </c:pt>
                <c:pt idx="711">
                  <c:v>1.564203729141636</c:v>
                </c:pt>
                <c:pt idx="712">
                  <c:v>1.5621707369383331</c:v>
                </c:pt>
                <c:pt idx="713">
                  <c:v>1.560143013273096</c:v>
                </c:pt>
                <c:pt idx="714">
                  <c:v>1.558120537730256</c:v>
                </c:pt>
                <c:pt idx="715">
                  <c:v>1.556103289999295</c:v>
                </c:pt>
                <c:pt idx="716">
                  <c:v>1.5540912498741239</c:v>
                </c:pt>
                <c:pt idx="717">
                  <c:v>1.552084397252472</c:v>
                </c:pt>
                <c:pt idx="718">
                  <c:v>1.550082712135187</c:v>
                </c:pt>
                <c:pt idx="719">
                  <c:v>1.548086174625575</c:v>
                </c:pt>
                <c:pt idx="720">
                  <c:v>1.546094764928748</c:v>
                </c:pt>
                <c:pt idx="721">
                  <c:v>1.544108463351024</c:v>
                </c:pt>
                <c:pt idx="722">
                  <c:v>1.5421272502991761</c:v>
                </c:pt>
                <c:pt idx="723">
                  <c:v>1.540151106279912</c:v>
                </c:pt>
                <c:pt idx="724">
                  <c:v>1.538180011899156</c:v>
                </c:pt>
                <c:pt idx="725">
                  <c:v>1.536213947861484</c:v>
                </c:pt>
                <c:pt idx="726">
                  <c:v>1.534252894969403</c:v>
                </c:pt>
                <c:pt idx="727">
                  <c:v>1.5322968341228651</c:v>
                </c:pt>
                <c:pt idx="728">
                  <c:v>1.5303457463185199</c:v>
                </c:pt>
                <c:pt idx="729">
                  <c:v>1.528399612649195</c:v>
                </c:pt>
                <c:pt idx="730">
                  <c:v>1.526458414303248</c:v>
                </c:pt>
                <c:pt idx="731">
                  <c:v>1.5245221325639871</c:v>
                </c:pt>
                <c:pt idx="732">
                  <c:v>1.522590748809036</c:v>
                </c:pt>
                <c:pt idx="733">
                  <c:v>1.520664244509792</c:v>
                </c:pt>
                <c:pt idx="734">
                  <c:v>1.5187426012308121</c:v>
                </c:pt>
                <c:pt idx="735">
                  <c:v>1.516825800629221</c:v>
                </c:pt>
                <c:pt idx="736">
                  <c:v>1.514913824454144</c:v>
                </c:pt>
                <c:pt idx="737">
                  <c:v>1.5130066545461389</c:v>
                </c:pt>
                <c:pt idx="738">
                  <c:v>1.511104272836616</c:v>
                </c:pt>
                <c:pt idx="739">
                  <c:v>1.509206661347243</c:v>
                </c:pt>
                <c:pt idx="740">
                  <c:v>1.507313802189457</c:v>
                </c:pt>
                <c:pt idx="741">
                  <c:v>1.5054256775638439</c:v>
                </c:pt>
                <c:pt idx="742">
                  <c:v>1.503542269759583</c:v>
                </c:pt>
                <c:pt idx="743">
                  <c:v>1.5016635611539439</c:v>
                </c:pt>
                <c:pt idx="744">
                  <c:v>1.499789534211696</c:v>
                </c:pt>
                <c:pt idx="745">
                  <c:v>1.4979201714846111</c:v>
                </c:pt>
                <c:pt idx="746">
                  <c:v>1.4960554556108641</c:v>
                </c:pt>
                <c:pt idx="747">
                  <c:v>1.494195369314568</c:v>
                </c:pt>
                <c:pt idx="748">
                  <c:v>1.4923398954051841</c:v>
                </c:pt>
                <c:pt idx="749">
                  <c:v>1.4904890167770359</c:v>
                </c:pt>
                <c:pt idx="750">
                  <c:v>1.488642716408771</c:v>
                </c:pt>
                <c:pt idx="751">
                  <c:v>1.4868009773628721</c:v>
                </c:pt>
                <c:pt idx="752">
                  <c:v>1.4849637827850719</c:v>
                </c:pt>
                <c:pt idx="753">
                  <c:v>1.48313111590392</c:v>
                </c:pt>
                <c:pt idx="754">
                  <c:v>1.4813029600302481</c:v>
                </c:pt>
                <c:pt idx="755">
                  <c:v>1.479479298556631</c:v>
                </c:pt>
                <c:pt idx="756">
                  <c:v>1.4776601149569719</c:v>
                </c:pt>
                <c:pt idx="757">
                  <c:v>1.475845392785903</c:v>
                </c:pt>
                <c:pt idx="758">
                  <c:v>1.474035115678368</c:v>
                </c:pt>
                <c:pt idx="759">
                  <c:v>1.4722292673491171</c:v>
                </c:pt>
                <c:pt idx="760">
                  <c:v>1.470427831592207</c:v>
                </c:pt>
                <c:pt idx="761">
                  <c:v>1.4686307922805191</c:v>
                </c:pt>
                <c:pt idx="762">
                  <c:v>1.466838133365324</c:v>
                </c:pt>
                <c:pt idx="763">
                  <c:v>1.465049838875736</c:v>
                </c:pt>
                <c:pt idx="764">
                  <c:v>1.463265892918308</c:v>
                </c:pt>
                <c:pt idx="765">
                  <c:v>1.461486279676512</c:v>
                </c:pt>
                <c:pt idx="766">
                  <c:v>1.4597109834103079</c:v>
                </c:pt>
                <c:pt idx="767">
                  <c:v>1.4579399884556881</c:v>
                </c:pt>
                <c:pt idx="768">
                  <c:v>1.456173279224195</c:v>
                </c:pt>
                <c:pt idx="769">
                  <c:v>1.4544108402024829</c:v>
                </c:pt>
                <c:pt idx="770">
                  <c:v>1.452652655951832</c:v>
                </c:pt>
                <c:pt idx="771">
                  <c:v>1.450898711107776</c:v>
                </c:pt>
                <c:pt idx="772">
                  <c:v>1.4491489903795789</c:v>
                </c:pt>
                <c:pt idx="773">
                  <c:v>1.4474034785498411</c:v>
                </c:pt>
                <c:pt idx="774">
                  <c:v>1.4456621604740389</c:v>
                </c:pt>
                <c:pt idx="775">
                  <c:v>1.443925021080108</c:v>
                </c:pt>
                <c:pt idx="776">
                  <c:v>1.4421920453679959</c:v>
                </c:pt>
                <c:pt idx="777">
                  <c:v>1.440463218409223</c:v>
                </c:pt>
                <c:pt idx="778">
                  <c:v>1.4387385253465079</c:v>
                </c:pt>
                <c:pt idx="779">
                  <c:v>1.4370179513932559</c:v>
                </c:pt>
                <c:pt idx="780">
                  <c:v>1.4353014818332439</c:v>
                </c:pt>
                <c:pt idx="781">
                  <c:v>1.433589102020123</c:v>
                </c:pt>
                <c:pt idx="782">
                  <c:v>1.43188079737704</c:v>
                </c:pt>
                <c:pt idx="783">
                  <c:v>1.4301765533962201</c:v>
                </c:pt>
                <c:pt idx="784">
                  <c:v>1.428476355638544</c:v>
                </c:pt>
                <c:pt idx="785">
                  <c:v>1.426780189733196</c:v>
                </c:pt>
                <c:pt idx="786">
                  <c:v>1.425088041377184</c:v>
                </c:pt>
                <c:pt idx="787">
                  <c:v>1.4233998963350041</c:v>
                </c:pt>
                <c:pt idx="788">
                  <c:v>1.4217157404381831</c:v>
                </c:pt>
                <c:pt idx="789">
                  <c:v>1.4200355595849841</c:v>
                </c:pt>
                <c:pt idx="790">
                  <c:v>1.4183593397398799</c:v>
                </c:pt>
                <c:pt idx="791">
                  <c:v>1.4166870669333</c:v>
                </c:pt>
                <c:pt idx="792">
                  <c:v>1.415018727261133</c:v>
                </c:pt>
                <c:pt idx="793">
                  <c:v>1.4133543068844121</c:v>
                </c:pt>
                <c:pt idx="794">
                  <c:v>1.411693792028933</c:v>
                </c:pt>
                <c:pt idx="795">
                  <c:v>1.4100371689848361</c:v>
                </c:pt>
                <c:pt idx="796">
                  <c:v>1.4083844241062531</c:v>
                </c:pt>
                <c:pt idx="797">
                  <c:v>1.4067355438109519</c:v>
                </c:pt>
                <c:pt idx="798">
                  <c:v>1.405090514579928</c:v>
                </c:pt>
                <c:pt idx="799">
                  <c:v>1.4034493229570879</c:v>
                </c:pt>
                <c:pt idx="800">
                  <c:v>1.401811955548836</c:v>
                </c:pt>
                <c:pt idx="801">
                  <c:v>1.40017839902375</c:v>
                </c:pt>
                <c:pt idx="802">
                  <c:v>1.398548640112188</c:v>
                </c:pt>
                <c:pt idx="803">
                  <c:v>1.3969226656059599</c:v>
                </c:pt>
                <c:pt idx="804">
                  <c:v>1.3953004623579479</c:v>
                </c:pt>
                <c:pt idx="805">
                  <c:v>1.3936820172817801</c:v>
                </c:pt>
                <c:pt idx="806">
                  <c:v>1.3920673173514679</c:v>
                </c:pt>
                <c:pt idx="807">
                  <c:v>1.39045634960106</c:v>
                </c:pt>
                <c:pt idx="808">
                  <c:v>1.3888491011242801</c:v>
                </c:pt>
                <c:pt idx="809">
                  <c:v>1.3872455590742281</c:v>
                </c:pt>
                <c:pt idx="810">
                  <c:v>1.3856457106629829</c:v>
                </c:pt>
                <c:pt idx="811">
                  <c:v>1.384049543161308</c:v>
                </c:pt>
                <c:pt idx="812">
                  <c:v>1.3824570438983299</c:v>
                </c:pt>
                <c:pt idx="813">
                  <c:v>1.3808682002611079</c:v>
                </c:pt>
                <c:pt idx="814">
                  <c:v>1.379282999694444</c:v>
                </c:pt>
                <c:pt idx="815">
                  <c:v>1.3777014297004559</c:v>
                </c:pt>
                <c:pt idx="816">
                  <c:v>1.3761234778382521</c:v>
                </c:pt>
                <c:pt idx="817">
                  <c:v>1.374549131723676</c:v>
                </c:pt>
                <c:pt idx="818">
                  <c:v>1.3729783790289001</c:v>
                </c:pt>
                <c:pt idx="819">
                  <c:v>1.371411207482184</c:v>
                </c:pt>
                <c:pt idx="820">
                  <c:v>1.3698476048675039</c:v>
                </c:pt>
                <c:pt idx="821">
                  <c:v>1.3682875590242281</c:v>
                </c:pt>
                <c:pt idx="822">
                  <c:v>1.3667310578468641</c:v>
                </c:pt>
                <c:pt idx="823">
                  <c:v>1.365178089284699</c:v>
                </c:pt>
                <c:pt idx="824">
                  <c:v>1.363628641341504</c:v>
                </c:pt>
                <c:pt idx="825">
                  <c:v>1.3620827020752131</c:v>
                </c:pt>
                <c:pt idx="826">
                  <c:v>1.3605402595976399</c:v>
                </c:pt>
                <c:pt idx="827">
                  <c:v>1.359001302074184</c:v>
                </c:pt>
                <c:pt idx="828">
                  <c:v>1.357465817723472</c:v>
                </c:pt>
                <c:pt idx="829">
                  <c:v>1.3559337948171359</c:v>
                </c:pt>
                <c:pt idx="830">
                  <c:v>1.3544052216794631</c:v>
                </c:pt>
                <c:pt idx="831">
                  <c:v>1.352880086687112</c:v>
                </c:pt>
                <c:pt idx="832">
                  <c:v>1.3513583782688281</c:v>
                </c:pt>
                <c:pt idx="833">
                  <c:v>1.3498400849051639</c:v>
                </c:pt>
                <c:pt idx="834">
                  <c:v>1.3483251951281521</c:v>
                </c:pt>
                <c:pt idx="835">
                  <c:v>1.3468136975210521</c:v>
                </c:pt>
                <c:pt idx="836">
                  <c:v>1.3453055807180521</c:v>
                </c:pt>
                <c:pt idx="837">
                  <c:v>1.3438008334039919</c:v>
                </c:pt>
                <c:pt idx="838">
                  <c:v>1.342299444314087</c:v>
                </c:pt>
                <c:pt idx="839">
                  <c:v>1.3408014022336201</c:v>
                </c:pt>
                <c:pt idx="840">
                  <c:v>1.33930669599768</c:v>
                </c:pt>
                <c:pt idx="841">
                  <c:v>1.3378153144909199</c:v>
                </c:pt>
                <c:pt idx="842">
                  <c:v>1.336327246647228</c:v>
                </c:pt>
                <c:pt idx="843">
                  <c:v>1.3348424814494879</c:v>
                </c:pt>
                <c:pt idx="844">
                  <c:v>1.333361007929279</c:v>
                </c:pt>
                <c:pt idx="845">
                  <c:v>1.3318828151666759</c:v>
                </c:pt>
                <c:pt idx="846">
                  <c:v>1.3304078922898801</c:v>
                </c:pt>
                <c:pt idx="847">
                  <c:v>1.328936228475047</c:v>
                </c:pt>
                <c:pt idx="848">
                  <c:v>1.327467812945976</c:v>
                </c:pt>
                <c:pt idx="849">
                  <c:v>1.3260026349738601</c:v>
                </c:pt>
                <c:pt idx="850">
                  <c:v>1.32454068387701</c:v>
                </c:pt>
                <c:pt idx="851">
                  <c:v>1.323081949020612</c:v>
                </c:pt>
                <c:pt idx="852">
                  <c:v>1.3216264198164951</c:v>
                </c:pt>
                <c:pt idx="853">
                  <c:v>1.3201740857228399</c:v>
                </c:pt>
                <c:pt idx="854">
                  <c:v>1.318724936243904</c:v>
                </c:pt>
                <c:pt idx="855">
                  <c:v>1.3172789609298361</c:v>
                </c:pt>
                <c:pt idx="856">
                  <c:v>1.315836149376397</c:v>
                </c:pt>
                <c:pt idx="857">
                  <c:v>1.314396491224691</c:v>
                </c:pt>
                <c:pt idx="858">
                  <c:v>1.3129599761609281</c:v>
                </c:pt>
                <c:pt idx="859">
                  <c:v>1.311526593916212</c:v>
                </c:pt>
                <c:pt idx="860">
                  <c:v>1.3100963342662439</c:v>
                </c:pt>
                <c:pt idx="861">
                  <c:v>1.308669187031136</c:v>
                </c:pt>
                <c:pt idx="862">
                  <c:v>1.3072451420751241</c:v>
                </c:pt>
                <c:pt idx="863">
                  <c:v>1.3058241893063509</c:v>
                </c:pt>
                <c:pt idx="864">
                  <c:v>1.304406318676631</c:v>
                </c:pt>
                <c:pt idx="865">
                  <c:v>1.3029915201812039</c:v>
                </c:pt>
                <c:pt idx="866">
                  <c:v>1.3015797838585079</c:v>
                </c:pt>
                <c:pt idx="867">
                  <c:v>1.300171099789956</c:v>
                </c:pt>
                <c:pt idx="868">
                  <c:v>1.298765458099691</c:v>
                </c:pt>
                <c:pt idx="869">
                  <c:v>1.2973628489543521</c:v>
                </c:pt>
                <c:pt idx="870">
                  <c:v>1.295963262562847</c:v>
                </c:pt>
                <c:pt idx="871">
                  <c:v>1.2945666891761629</c:v>
                </c:pt>
                <c:pt idx="872">
                  <c:v>1.293173119087081</c:v>
                </c:pt>
                <c:pt idx="873">
                  <c:v>1.291782542630004</c:v>
                </c:pt>
                <c:pt idx="874">
                  <c:v>1.2903949501806959</c:v>
                </c:pt>
                <c:pt idx="875">
                  <c:v>1.2890103321561011</c:v>
                </c:pt>
                <c:pt idx="876">
                  <c:v>1.2876286790140561</c:v>
                </c:pt>
                <c:pt idx="877">
                  <c:v>1.28624998125318</c:v>
                </c:pt>
                <c:pt idx="878">
                  <c:v>1.2848742294125519</c:v>
                </c:pt>
                <c:pt idx="879">
                  <c:v>1.2835014140715479</c:v>
                </c:pt>
                <c:pt idx="880">
                  <c:v>1.282131525849612</c:v>
                </c:pt>
                <c:pt idx="881">
                  <c:v>1.280764555406076</c:v>
                </c:pt>
                <c:pt idx="882">
                  <c:v>1.2794004934398839</c:v>
                </c:pt>
                <c:pt idx="883">
                  <c:v>1.27803933068946</c:v>
                </c:pt>
                <c:pt idx="884">
                  <c:v>1.2766810579324199</c:v>
                </c:pt>
                <c:pt idx="885">
                  <c:v>1.275325665985428</c:v>
                </c:pt>
                <c:pt idx="886">
                  <c:v>1.2739731457039669</c:v>
                </c:pt>
                <c:pt idx="887">
                  <c:v>1.2726234879821281</c:v>
                </c:pt>
                <c:pt idx="888">
                  <c:v>1.2712766837524201</c:v>
                </c:pt>
                <c:pt idx="889">
                  <c:v>1.26993272398554</c:v>
                </c:pt>
                <c:pt idx="890">
                  <c:v>1.268591599690212</c:v>
                </c:pt>
                <c:pt idx="891">
                  <c:v>1.2672533019129719</c:v>
                </c:pt>
                <c:pt idx="892">
                  <c:v>1.2659178217379401</c:v>
                </c:pt>
                <c:pt idx="893">
                  <c:v>1.2645851502866761</c:v>
                </c:pt>
                <c:pt idx="894">
                  <c:v>1.2632552787179521</c:v>
                </c:pt>
                <c:pt idx="895">
                  <c:v>1.2619281982275481</c:v>
                </c:pt>
                <c:pt idx="896">
                  <c:v>1.260603900048084</c:v>
                </c:pt>
                <c:pt idx="897">
                  <c:v>1.2592823754488149</c:v>
                </c:pt>
                <c:pt idx="898">
                  <c:v>1.257963615735455</c:v>
                </c:pt>
                <c:pt idx="899">
                  <c:v>1.2566476122499559</c:v>
                </c:pt>
                <c:pt idx="900">
                  <c:v>1.2553343563703401</c:v>
                </c:pt>
                <c:pt idx="901">
                  <c:v>1.254023839510523</c:v>
                </c:pt>
                <c:pt idx="902">
                  <c:v>1.252716053120088</c:v>
                </c:pt>
                <c:pt idx="903">
                  <c:v>1.2514109886841669</c:v>
                </c:pt>
                <c:pt idx="904">
                  <c:v>1.250108637723192</c:v>
                </c:pt>
                <c:pt idx="905">
                  <c:v>1.248808991792735</c:v>
                </c:pt>
                <c:pt idx="906">
                  <c:v>1.2475120424833439</c:v>
                </c:pt>
                <c:pt idx="907">
                  <c:v>1.2462177814203239</c:v>
                </c:pt>
                <c:pt idx="908">
                  <c:v>1.244926200263615</c:v>
                </c:pt>
                <c:pt idx="909">
                  <c:v>1.243637290707551</c:v>
                </c:pt>
                <c:pt idx="910">
                  <c:v>1.2423510444807131</c:v>
                </c:pt>
                <c:pt idx="911">
                  <c:v>1.2410674533457799</c:v>
                </c:pt>
                <c:pt idx="912">
                  <c:v>1.2397865090993041</c:v>
                </c:pt>
                <c:pt idx="913">
                  <c:v>1.23850820357154</c:v>
                </c:pt>
                <c:pt idx="914">
                  <c:v>1.2372325286263319</c:v>
                </c:pt>
                <c:pt idx="915">
                  <c:v>1.235959476160859</c:v>
                </c:pt>
                <c:pt idx="916">
                  <c:v>1.234689038105532</c:v>
                </c:pt>
                <c:pt idx="917">
                  <c:v>1.2334212064237919</c:v>
                </c:pt>
                <c:pt idx="918">
                  <c:v>1.232155973111952</c:v>
                </c:pt>
                <c:pt idx="919">
                  <c:v>1.2308933301989879</c:v>
                </c:pt>
                <c:pt idx="920">
                  <c:v>1.229633269746468</c:v>
                </c:pt>
                <c:pt idx="921">
                  <c:v>1.228375783848263</c:v>
                </c:pt>
                <c:pt idx="922">
                  <c:v>1.227120864630515</c:v>
                </c:pt>
                <c:pt idx="923">
                  <c:v>1.225868504251344</c:v>
                </c:pt>
                <c:pt idx="924">
                  <c:v>1.224618694900776</c:v>
                </c:pt>
                <c:pt idx="925">
                  <c:v>1.2233714288005559</c:v>
                </c:pt>
                <c:pt idx="926">
                  <c:v>1.222126698203964</c:v>
                </c:pt>
                <c:pt idx="927">
                  <c:v>1.2208844953956719</c:v>
                </c:pt>
                <c:pt idx="928">
                  <c:v>1.219644812691612</c:v>
                </c:pt>
                <c:pt idx="929">
                  <c:v>1.2184076424387951</c:v>
                </c:pt>
                <c:pt idx="930">
                  <c:v>1.2171729770151001</c:v>
                </c:pt>
                <c:pt idx="931">
                  <c:v>1.215940808829252</c:v>
                </c:pt>
                <c:pt idx="932">
                  <c:v>1.214711130320508</c:v>
                </c:pt>
                <c:pt idx="933">
                  <c:v>1.2134839339586401</c:v>
                </c:pt>
                <c:pt idx="934">
                  <c:v>1.2122592122437079</c:v>
                </c:pt>
                <c:pt idx="935">
                  <c:v>1.211036957705891</c:v>
                </c:pt>
                <c:pt idx="936">
                  <c:v>1.209817162905408</c:v>
                </c:pt>
                <c:pt idx="937">
                  <c:v>1.208599820432303</c:v>
                </c:pt>
                <c:pt idx="938">
                  <c:v>1.207384922906352</c:v>
                </c:pt>
                <c:pt idx="939">
                  <c:v>1.206172462976832</c:v>
                </c:pt>
                <c:pt idx="940">
                  <c:v>1.204962433322484</c:v>
                </c:pt>
                <c:pt idx="941">
                  <c:v>1.2037548266512561</c:v>
                </c:pt>
                <c:pt idx="942">
                  <c:v>1.202549635700243</c:v>
                </c:pt>
                <c:pt idx="943">
                  <c:v>1.2013468532354761</c:v>
                </c:pt>
                <c:pt idx="944">
                  <c:v>1.20014647205184</c:v>
                </c:pt>
                <c:pt idx="945">
                  <c:v>1.198948484972868</c:v>
                </c:pt>
                <c:pt idx="946">
                  <c:v>1.1977528848506629</c:v>
                </c:pt>
                <c:pt idx="947">
                  <c:v>1.1965596645657</c:v>
                </c:pt>
                <c:pt idx="948">
                  <c:v>1.19536881702672</c:v>
                </c:pt>
                <c:pt idx="949">
                  <c:v>1.194180335170572</c:v>
                </c:pt>
                <c:pt idx="950">
                  <c:v>1.192994211962088</c:v>
                </c:pt>
                <c:pt idx="951">
                  <c:v>1.1918104403939149</c:v>
                </c:pt>
                <c:pt idx="952">
                  <c:v>1.190629013486447</c:v>
                </c:pt>
                <c:pt idx="953">
                  <c:v>1.189449924287604</c:v>
                </c:pt>
                <c:pt idx="954">
                  <c:v>1.1882731658727359</c:v>
                </c:pt>
                <c:pt idx="955">
                  <c:v>1.1870987313444961</c:v>
                </c:pt>
                <c:pt idx="956">
                  <c:v>1.185926613832704</c:v>
                </c:pt>
                <c:pt idx="957">
                  <c:v>1.18475680649418</c:v>
                </c:pt>
                <c:pt idx="958">
                  <c:v>1.18358930251266</c:v>
                </c:pt>
                <c:pt idx="959">
                  <c:v>1.1824240950986411</c:v>
                </c:pt>
                <c:pt idx="960">
                  <c:v>1.1812611774892321</c:v>
                </c:pt>
                <c:pt idx="961">
                  <c:v>1.180100542948056</c:v>
                </c:pt>
                <c:pt idx="962">
                  <c:v>1.178942184765096</c:v>
                </c:pt>
                <c:pt idx="963">
                  <c:v>1.177786096256592</c:v>
                </c:pt>
                <c:pt idx="964">
                  <c:v>1.176632270764872</c:v>
                </c:pt>
                <c:pt idx="965">
                  <c:v>1.17548070165828</c:v>
                </c:pt>
                <c:pt idx="966">
                  <c:v>1.174331382331008</c:v>
                </c:pt>
                <c:pt idx="967">
                  <c:v>1.173184306202963</c:v>
                </c:pt>
                <c:pt idx="968">
                  <c:v>1.1720394667196881</c:v>
                </c:pt>
                <c:pt idx="969">
                  <c:v>1.1708968573521961</c:v>
                </c:pt>
                <c:pt idx="970">
                  <c:v>1.16975647159686</c:v>
                </c:pt>
                <c:pt idx="971">
                  <c:v>1.1686183029752999</c:v>
                </c:pt>
                <c:pt idx="972">
                  <c:v>1.167482345034252</c:v>
                </c:pt>
                <c:pt idx="973">
                  <c:v>1.166348591345423</c:v>
                </c:pt>
                <c:pt idx="974">
                  <c:v>1.165217035505437</c:v>
                </c:pt>
                <c:pt idx="975">
                  <c:v>1.1640876711356161</c:v>
                </c:pt>
                <c:pt idx="976">
                  <c:v>1.162960491881976</c:v>
                </c:pt>
                <c:pt idx="977">
                  <c:v>1.161835491414996</c:v>
                </c:pt>
                <c:pt idx="978">
                  <c:v>1.1607126634295759</c:v>
                </c:pt>
                <c:pt idx="979">
                  <c:v>1.1595920016449051</c:v>
                </c:pt>
                <c:pt idx="980">
                  <c:v>1.158473499804324</c:v>
                </c:pt>
                <c:pt idx="981">
                  <c:v>1.1573571516752159</c:v>
                </c:pt>
                <c:pt idx="982">
                  <c:v>1.1562429510489109</c:v>
                </c:pt>
                <c:pt idx="983">
                  <c:v>1.1551308917405521</c:v>
                </c:pt>
                <c:pt idx="984">
                  <c:v>1.154020967588965</c:v>
                </c:pt>
                <c:pt idx="985">
                  <c:v>1.152913172456592</c:v>
                </c:pt>
                <c:pt idx="986">
                  <c:v>1.151807500229352</c:v>
                </c:pt>
                <c:pt idx="987">
                  <c:v>1.1507039448165131</c:v>
                </c:pt>
                <c:pt idx="988">
                  <c:v>1.1496025001505961</c:v>
                </c:pt>
                <c:pt idx="989">
                  <c:v>1.148503160187301</c:v>
                </c:pt>
                <c:pt idx="990">
                  <c:v>1.147405918905323</c:v>
                </c:pt>
                <c:pt idx="991">
                  <c:v>1.146310770306276</c:v>
                </c:pt>
                <c:pt idx="992">
                  <c:v>1.145217708414636</c:v>
                </c:pt>
                <c:pt idx="993">
                  <c:v>1.144126727277528</c:v>
                </c:pt>
                <c:pt idx="994">
                  <c:v>1.1430378209647309</c:v>
                </c:pt>
                <c:pt idx="995">
                  <c:v>1.141950983568468</c:v>
                </c:pt>
                <c:pt idx="996">
                  <c:v>1.140866209203371</c:v>
                </c:pt>
                <c:pt idx="997">
                  <c:v>1.1397834920063521</c:v>
                </c:pt>
                <c:pt idx="998">
                  <c:v>1.138702826136504</c:v>
                </c:pt>
                <c:pt idx="999">
                  <c:v>1.137624205774967</c:v>
                </c:pt>
                <c:pt idx="1000">
                  <c:v>1.1365476251248681</c:v>
                </c:pt>
                <c:pt idx="1001">
                  <c:v>1.1354730784111799</c:v>
                </c:pt>
                <c:pt idx="1002">
                  <c:v>1.134400559880647</c:v>
                </c:pt>
                <c:pt idx="1003">
                  <c:v>1.1333300638016759</c:v>
                </c:pt>
                <c:pt idx="1004">
                  <c:v>1.1322615844642201</c:v>
                </c:pt>
                <c:pt idx="1005">
                  <c:v>1.1311951161796681</c:v>
                </c:pt>
                <c:pt idx="1006">
                  <c:v>1.130130653280804</c:v>
                </c:pt>
                <c:pt idx="1007">
                  <c:v>1.1290681901216399</c:v>
                </c:pt>
                <c:pt idx="1008">
                  <c:v>1.128007721077344</c:v>
                </c:pt>
                <c:pt idx="1009">
                  <c:v>1.1269492405441319</c:v>
                </c:pt>
                <c:pt idx="1010">
                  <c:v>1.125892742939208</c:v>
                </c:pt>
                <c:pt idx="1011">
                  <c:v>1.1248382227005971</c:v>
                </c:pt>
                <c:pt idx="1012">
                  <c:v>1.123785674287104</c:v>
                </c:pt>
                <c:pt idx="1013">
                  <c:v>1.122735092178216</c:v>
                </c:pt>
                <c:pt idx="1014">
                  <c:v>1.121686470873948</c:v>
                </c:pt>
                <c:pt idx="1015">
                  <c:v>1.1206398048948349</c:v>
                </c:pt>
                <c:pt idx="1016">
                  <c:v>1.1195950887817561</c:v>
                </c:pt>
                <c:pt idx="1017">
                  <c:v>1.1185523170959</c:v>
                </c:pt>
                <c:pt idx="1018">
                  <c:v>1.11751148441862</c:v>
                </c:pt>
                <c:pt idx="1019">
                  <c:v>1.1164725853513799</c:v>
                </c:pt>
                <c:pt idx="1020">
                  <c:v>1.1154356145156481</c:v>
                </c:pt>
                <c:pt idx="1021">
                  <c:v>1.114400566552801</c:v>
                </c:pt>
                <c:pt idx="1022">
                  <c:v>1.113367436124036</c:v>
                </c:pt>
                <c:pt idx="1023">
                  <c:v>1.112336217910284</c:v>
                </c:pt>
                <c:pt idx="1024">
                  <c:v>1.111306906612092</c:v>
                </c:pt>
                <c:pt idx="1025">
                  <c:v>1.110279496949568</c:v>
                </c:pt>
                <c:pt idx="1026">
                  <c:v>1.109253983662283</c:v>
                </c:pt>
                <c:pt idx="1027">
                  <c:v>1.10823036150917</c:v>
                </c:pt>
                <c:pt idx="1028">
                  <c:v>1.1072086252684199</c:v>
                </c:pt>
                <c:pt idx="1029">
                  <c:v>1.1061887697374511</c:v>
                </c:pt>
                <c:pt idx="1030">
                  <c:v>1.1051707897327441</c:v>
                </c:pt>
                <c:pt idx="1031">
                  <c:v>1.1041546800898201</c:v>
                </c:pt>
                <c:pt idx="1032">
                  <c:v>1.103140435663128</c:v>
                </c:pt>
                <c:pt idx="1033">
                  <c:v>1.1021280513259319</c:v>
                </c:pt>
                <c:pt idx="1034">
                  <c:v>1.1011175219702629</c:v>
                </c:pt>
                <c:pt idx="1035">
                  <c:v>1.1001088425068399</c:v>
                </c:pt>
                <c:pt idx="1036">
                  <c:v>1.0991020078649401</c:v>
                </c:pt>
                <c:pt idx="1037">
                  <c:v>1.098097012992348</c:v>
                </c:pt>
                <c:pt idx="1038">
                  <c:v>1.0970938528552681</c:v>
                </c:pt>
                <c:pt idx="1039">
                  <c:v>1.096092522438227</c:v>
                </c:pt>
                <c:pt idx="1040">
                  <c:v>1.09509301674402</c:v>
                </c:pt>
                <c:pt idx="1041">
                  <c:v>1.0940953307935559</c:v>
                </c:pt>
                <c:pt idx="1042">
                  <c:v>1.0930994596258921</c:v>
                </c:pt>
                <c:pt idx="1043">
                  <c:v>1.092105398298048</c:v>
                </c:pt>
                <c:pt idx="1044">
                  <c:v>1.09111314188496</c:v>
                </c:pt>
                <c:pt idx="1045">
                  <c:v>1.090122685479419</c:v>
                </c:pt>
                <c:pt idx="1046">
                  <c:v>1.089134024191968</c:v>
                </c:pt>
                <c:pt idx="1047">
                  <c:v>1.08814715315082</c:v>
                </c:pt>
                <c:pt idx="1048">
                  <c:v>1.0871620675017959</c:v>
                </c:pt>
                <c:pt idx="1049">
                  <c:v>1.086178762408212</c:v>
                </c:pt>
                <c:pt idx="1050">
                  <c:v>1.0851972330508679</c:v>
                </c:pt>
                <c:pt idx="1051">
                  <c:v>1.0842174746278801</c:v>
                </c:pt>
                <c:pt idx="1052">
                  <c:v>1.083239482354668</c:v>
                </c:pt>
                <c:pt idx="1053">
                  <c:v>1.0822632514638499</c:v>
                </c:pt>
                <c:pt idx="1054">
                  <c:v>1.081288777205184</c:v>
                </c:pt>
                <c:pt idx="1055">
                  <c:v>1.080316054845468</c:v>
                </c:pt>
                <c:pt idx="1056">
                  <c:v>1.079345079668484</c:v>
                </c:pt>
                <c:pt idx="1057">
                  <c:v>1.0783758469748881</c:v>
                </c:pt>
                <c:pt idx="1058">
                  <c:v>1.077408352082196</c:v>
                </c:pt>
                <c:pt idx="1059">
                  <c:v>1.07644259032464</c:v>
                </c:pt>
                <c:pt idx="1060">
                  <c:v>1.075478557053156</c:v>
                </c:pt>
                <c:pt idx="1061">
                  <c:v>1.0745162476352399</c:v>
                </c:pt>
                <c:pt idx="1062">
                  <c:v>1.073555657454949</c:v>
                </c:pt>
                <c:pt idx="1063">
                  <c:v>1.072596781912788</c:v>
                </c:pt>
                <c:pt idx="1064">
                  <c:v>1.071639616425613</c:v>
                </c:pt>
                <c:pt idx="1065">
                  <c:v>1.0706841564266041</c:v>
                </c:pt>
                <c:pt idx="1066">
                  <c:v>1.069730397365183</c:v>
                </c:pt>
                <c:pt idx="1067">
                  <c:v>1.068778334706924</c:v>
                </c:pt>
                <c:pt idx="1068">
                  <c:v>1.067827963933476</c:v>
                </c:pt>
                <c:pt idx="1069">
                  <c:v>1.066879280542536</c:v>
                </c:pt>
                <c:pt idx="1070">
                  <c:v>1.0659322800477229</c:v>
                </c:pt>
                <c:pt idx="1071">
                  <c:v>1.064986957978536</c:v>
                </c:pt>
                <c:pt idx="1072">
                  <c:v>1.064043309880307</c:v>
                </c:pt>
                <c:pt idx="1073">
                  <c:v>1.063101331314084</c:v>
                </c:pt>
                <c:pt idx="1074">
                  <c:v>1.0621610178565679</c:v>
                </c:pt>
                <c:pt idx="1075">
                  <c:v>1.061222365100088</c:v>
                </c:pt>
                <c:pt idx="1076">
                  <c:v>1.060285368652488</c:v>
                </c:pt>
                <c:pt idx="1077">
                  <c:v>1.059350024137081</c:v>
                </c:pt>
                <c:pt idx="1078">
                  <c:v>1.05841632719256</c:v>
                </c:pt>
                <c:pt idx="1079">
                  <c:v>1.057484273472959</c:v>
                </c:pt>
                <c:pt idx="1080">
                  <c:v>1.0565538586475749</c:v>
                </c:pt>
                <c:pt idx="1081">
                  <c:v>1.0556250784008721</c:v>
                </c:pt>
                <c:pt idx="1082">
                  <c:v>1.054697928432468</c:v>
                </c:pt>
                <c:pt idx="1083">
                  <c:v>1.05377240445702</c:v>
                </c:pt>
                <c:pt idx="1084">
                  <c:v>1.052848502204196</c:v>
                </c:pt>
                <c:pt idx="1085">
                  <c:v>1.0519262174185791</c:v>
                </c:pt>
                <c:pt idx="1086">
                  <c:v>1.0510055458596359</c:v>
                </c:pt>
                <c:pt idx="1087">
                  <c:v>1.0500864833015879</c:v>
                </c:pt>
                <c:pt idx="1088">
                  <c:v>1.0491690255334429</c:v>
                </c:pt>
                <c:pt idx="1089">
                  <c:v>1.0482531683588401</c:v>
                </c:pt>
                <c:pt idx="1090">
                  <c:v>1.047338907596052</c:v>
                </c:pt>
                <c:pt idx="1091">
                  <c:v>1.046426239077876</c:v>
                </c:pt>
                <c:pt idx="1092">
                  <c:v>1.0455151586516029</c:v>
                </c:pt>
                <c:pt idx="1093">
                  <c:v>1.0446056621789159</c:v>
                </c:pt>
                <c:pt idx="1094">
                  <c:v>1.04369774553588</c:v>
                </c:pt>
                <c:pt idx="1095">
                  <c:v>1.0427914046128319</c:v>
                </c:pt>
                <c:pt idx="1096">
                  <c:v>1.0418866353143641</c:v>
                </c:pt>
                <c:pt idx="1097">
                  <c:v>1.040983433559203</c:v>
                </c:pt>
                <c:pt idx="1098">
                  <c:v>1.0400817952802159</c:v>
                </c:pt>
                <c:pt idx="1099">
                  <c:v>1.039181716424292</c:v>
                </c:pt>
                <c:pt idx="1100">
                  <c:v>1.03828319295233</c:v>
                </c:pt>
                <c:pt idx="1101">
                  <c:v>1.03738622083914</c:v>
                </c:pt>
                <c:pt idx="1102">
                  <c:v>1.036490796073392</c:v>
                </c:pt>
                <c:pt idx="1103">
                  <c:v>1.0355969146575721</c:v>
                </c:pt>
                <c:pt idx="1104">
                  <c:v>1.034704572607932</c:v>
                </c:pt>
                <c:pt idx="1105">
                  <c:v>1.033813765954368</c:v>
                </c:pt>
                <c:pt idx="1106">
                  <c:v>1.032924490740444</c:v>
                </c:pt>
                <c:pt idx="1107">
                  <c:v>1.032036743023272</c:v>
                </c:pt>
                <c:pt idx="1108">
                  <c:v>1.0311505188735</c:v>
                </c:pt>
                <c:pt idx="1109">
                  <c:v>1.0302658143752159</c:v>
                </c:pt>
                <c:pt idx="1110">
                  <c:v>1.029382625625912</c:v>
                </c:pt>
                <c:pt idx="1111">
                  <c:v>1.0285009487364001</c:v>
                </c:pt>
                <c:pt idx="1112">
                  <c:v>1.0276207798307999</c:v>
                </c:pt>
                <c:pt idx="1113">
                  <c:v>1.026742115046468</c:v>
                </c:pt>
                <c:pt idx="1114">
                  <c:v>1.025864950533899</c:v>
                </c:pt>
                <c:pt idx="1115">
                  <c:v>1.0249892824567199</c:v>
                </c:pt>
                <c:pt idx="1116">
                  <c:v>1.0241151069916079</c:v>
                </c:pt>
                <c:pt idx="1117">
                  <c:v>1.0232424203282759</c:v>
                </c:pt>
                <c:pt idx="1118">
                  <c:v>1.022371218669337</c:v>
                </c:pt>
                <c:pt idx="1119">
                  <c:v>1.0215014982303241</c:v>
                </c:pt>
                <c:pt idx="1120">
                  <c:v>1.020633255239616</c:v>
                </c:pt>
                <c:pt idx="1121">
                  <c:v>1.0197664859383559</c:v>
                </c:pt>
                <c:pt idx="1122">
                  <c:v>1.0189011865804201</c:v>
                </c:pt>
                <c:pt idx="1123">
                  <c:v>1.0180373534323921</c:v>
                </c:pt>
                <c:pt idx="1124">
                  <c:v>1.017174982773444</c:v>
                </c:pt>
                <c:pt idx="1125">
                  <c:v>1.016314070895312</c:v>
                </c:pt>
                <c:pt idx="1126">
                  <c:v>1.0154546141022971</c:v>
                </c:pt>
                <c:pt idx="1127">
                  <c:v>1.014596608711104</c:v>
                </c:pt>
                <c:pt idx="1128">
                  <c:v>1.0137400510508869</c:v>
                </c:pt>
                <c:pt idx="1129">
                  <c:v>1.0128849374631499</c:v>
                </c:pt>
                <c:pt idx="1130">
                  <c:v>1.012031264301708</c:v>
                </c:pt>
                <c:pt idx="1131">
                  <c:v>1.011179027932632</c:v>
                </c:pt>
                <c:pt idx="1132">
                  <c:v>1.0103282247341761</c:v>
                </c:pt>
                <c:pt idx="1133">
                  <c:v>1.0094788510967869</c:v>
                </c:pt>
                <c:pt idx="1134">
                  <c:v>1.0086309034229879</c:v>
                </c:pt>
                <c:pt idx="1135">
                  <c:v>1.0077843781273439</c:v>
                </c:pt>
                <c:pt idx="1136">
                  <c:v>1.006939271636448</c:v>
                </c:pt>
                <c:pt idx="1137">
                  <c:v>1.0060955803888201</c:v>
                </c:pt>
                <c:pt idx="1138">
                  <c:v>1.005253300834908</c:v>
                </c:pt>
                <c:pt idx="1139">
                  <c:v>1.004412429436992</c:v>
                </c:pt>
                <c:pt idx="1140">
                  <c:v>1.003572962669149</c:v>
                </c:pt>
                <c:pt idx="1141">
                  <c:v>1.002734897017223</c:v>
                </c:pt>
                <c:pt idx="1142">
                  <c:v>1.0018982289787699</c:v>
                </c:pt>
                <c:pt idx="1143">
                  <c:v>1.0010629550629679</c:v>
                </c:pt>
                <c:pt idx="1144">
                  <c:v>1.000229071790641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01824"/>
        <c:axId val="142303616"/>
      </c:lineChart>
      <c:catAx>
        <c:axId val="142301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42303616"/>
        <c:crosses val="autoZero"/>
        <c:auto val="1"/>
        <c:lblAlgn val="ctr"/>
        <c:lblOffset val="100"/>
        <c:noMultiLvlLbl val="0"/>
      </c:catAx>
      <c:valAx>
        <c:axId val="142303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2301824"/>
        <c:crosses val="autoZero"/>
        <c:crossBetween val="between"/>
      </c:valAx>
      <c:spPr>
        <a:solidFill>
          <a:srgbClr val="FBC01E"/>
        </a:solidFill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800000"/>
              </a:solidFill>
            </a:ln>
          </c:spPr>
          <c:marker>
            <c:symbol val="none"/>
          </c:marker>
          <c:val>
            <c:numRef>
              <c:f>Sheet1!$A$10:$A$1409</c:f>
              <c:numCache>
                <c:formatCode>General</c:formatCode>
                <c:ptCount val="1400"/>
                <c:pt idx="0">
                  <c:v>1.7934406229737801E-4</c:v>
                </c:pt>
                <c:pt idx="1">
                  <c:v>5.4479915714981898E-4</c:v>
                </c:pt>
                <c:pt idx="2">
                  <c:v>1.3522269660936101E-3</c:v>
                </c:pt>
                <c:pt idx="3">
                  <c:v>2.8844337170341699E-3</c:v>
                </c:pt>
                <c:pt idx="4">
                  <c:v>5.4758868069723701E-3</c:v>
                </c:pt>
                <c:pt idx="5">
                  <c:v>9.4858838774396007E-3</c:v>
                </c:pt>
                <c:pt idx="6">
                  <c:v>1.52716056160777E-2</c:v>
                </c:pt>
                <c:pt idx="7">
                  <c:v>2.31654496347325E-2</c:v>
                </c:pt>
                <c:pt idx="8">
                  <c:v>3.3458604480592999E-2</c:v>
                </c:pt>
                <c:pt idx="9">
                  <c:v>4.6391041673673701E-2</c:v>
                </c:pt>
                <c:pt idx="10">
                  <c:v>6.2147092447173001E-2</c:v>
                </c:pt>
                <c:pt idx="11">
                  <c:v>8.0855363989025597E-2</c:v>
                </c:pt>
                <c:pt idx="12">
                  <c:v>0.10259171375623299</c:v>
                </c:pt>
                <c:pt idx="13">
                  <c:v>0.12738415754372001</c:v>
                </c:pt>
                <c:pt idx="14">
                  <c:v>0.15521881666739801</c:v>
                </c:pt>
                <c:pt idx="15">
                  <c:v>0.186046243188112</c:v>
                </c:pt>
                <c:pt idx="16">
                  <c:v>0.21978766666481001</c:v>
                </c:pt>
                <c:pt idx="17">
                  <c:v>0.25634087010008499</c:v>
                </c:pt>
                <c:pt idx="18">
                  <c:v>0.29558552659369097</c:v>
                </c:pt>
                <c:pt idx="19">
                  <c:v>0.33738791698766402</c:v>
                </c:pt>
                <c:pt idx="20">
                  <c:v>0.38160500934455799</c:v>
                </c:pt>
                <c:pt idx="21">
                  <c:v>0.42808792016702901</c:v>
                </c:pt>
                <c:pt idx="22">
                  <c:v>0.47668480063729202</c:v>
                </c:pt>
                <c:pt idx="23">
                  <c:v>0.52724320348088904</c:v>
                </c:pt>
                <c:pt idx="24">
                  <c:v>0.57961199090076099</c:v>
                </c:pt>
                <c:pt idx="25">
                  <c:v>0.63364284401160598</c:v>
                </c:pt>
                <c:pt idx="26">
                  <c:v>0.68919143121140702</c:v>
                </c:pt>
                <c:pt idx="27">
                  <c:v>0.74611828826539595</c:v>
                </c:pt>
                <c:pt idx="28">
                  <c:v>0.80428945743130098</c:v>
                </c:pt>
                <c:pt idx="29">
                  <c:v>0.86357692730067603</c:v>
                </c:pt>
                <c:pt idx="30">
                  <c:v>0.923858909528946</c:v>
                </c:pt>
                <c:pt idx="31">
                  <c:v>0.98501998348678599</c:v>
                </c:pt>
                <c:pt idx="32">
                  <c:v>1.0469511351958429</c:v>
                </c:pt>
                <c:pt idx="33">
                  <c:v>1.10954971275504</c:v>
                </c:pt>
                <c:pt idx="34">
                  <c:v>1.1727193168198771</c:v>
                </c:pt>
                <c:pt idx="35">
                  <c:v>1.236369641541168</c:v>
                </c:pt>
                <c:pt idx="36">
                  <c:v>1.300416278662752</c:v>
                </c:pt>
                <c:pt idx="37">
                  <c:v>1.3647804951745079</c:v>
                </c:pt>
                <c:pt idx="38">
                  <c:v>1.4293889929707959</c:v>
                </c:pt>
                <c:pt idx="39">
                  <c:v>1.494173657329475</c:v>
                </c:pt>
                <c:pt idx="40">
                  <c:v>1.5590712996607079</c:v>
                </c:pt>
                <c:pt idx="41">
                  <c:v>1.624023398839356</c:v>
                </c:pt>
                <c:pt idx="42">
                  <c:v>1.688975844494772</c:v>
                </c:pt>
                <c:pt idx="43">
                  <c:v>1.7538786848585159</c:v>
                </c:pt>
                <c:pt idx="44">
                  <c:v>1.8186858811356481</c:v>
                </c:pt>
                <c:pt idx="45">
                  <c:v>1.8833550698485679</c:v>
                </c:pt>
                <c:pt idx="46">
                  <c:v>1.947847334182176</c:v>
                </c:pt>
                <c:pt idx="47">
                  <c:v>2.0121269850215642</c:v>
                </c:pt>
                <c:pt idx="48">
                  <c:v>2.0761613521016642</c:v>
                </c:pt>
                <c:pt idx="49">
                  <c:v>2.1399205854738361</c:v>
                </c:pt>
                <c:pt idx="50">
                  <c:v>2.203377467324688</c:v>
                </c:pt>
                <c:pt idx="51">
                  <c:v>2.2665072340507439</c:v>
                </c:pt>
                <c:pt idx="52">
                  <c:v>2.3292874083920161</c:v>
                </c:pt>
                <c:pt idx="53">
                  <c:v>2.3916976413517439</c:v>
                </c:pt>
                <c:pt idx="54">
                  <c:v>2.4537195635741158</c:v>
                </c:pt>
                <c:pt idx="55">
                  <c:v>2.5153366458131758</c:v>
                </c:pt>
                <c:pt idx="56">
                  <c:v>2.5765340681003641</c:v>
                </c:pt>
                <c:pt idx="57">
                  <c:v>2.6372985972030478</c:v>
                </c:pt>
                <c:pt idx="58">
                  <c:v>2.6976184719595442</c:v>
                </c:pt>
                <c:pt idx="59">
                  <c:v>2.7574832960762041</c:v>
                </c:pt>
                <c:pt idx="60">
                  <c:v>2.8168839379765318</c:v>
                </c:pt>
                <c:pt idx="61">
                  <c:v>2.8758124373013119</c:v>
                </c:pt>
                <c:pt idx="62">
                  <c:v>2.9342619176699878</c:v>
                </c:pt>
                <c:pt idx="63">
                  <c:v>2.9922265053275519</c:v>
                </c:pt>
                <c:pt idx="64">
                  <c:v>3.0497012533156922</c:v>
                </c:pt>
                <c:pt idx="65">
                  <c:v>3.1066820708234042</c:v>
                </c:pt>
                <c:pt idx="66">
                  <c:v>3.1631656573887241</c:v>
                </c:pt>
                <c:pt idx="67">
                  <c:v>3.2191494416395319</c:v>
                </c:pt>
                <c:pt idx="68">
                  <c:v>3.2746315242787798</c:v>
                </c:pt>
                <c:pt idx="69">
                  <c:v>3.329610625035202</c:v>
                </c:pt>
                <c:pt idx="70">
                  <c:v>3.3840860333171281</c:v>
                </c:pt>
                <c:pt idx="71">
                  <c:v>3.43805756232228</c:v>
                </c:pt>
                <c:pt idx="72">
                  <c:v>3.4915255063717199</c:v>
                </c:pt>
                <c:pt idx="73">
                  <c:v>3.5444906012500681</c:v>
                </c:pt>
                <c:pt idx="74">
                  <c:v>3.596953987348277</c:v>
                </c:pt>
                <c:pt idx="75">
                  <c:v>3.6489171754179961</c:v>
                </c:pt>
                <c:pt idx="76">
                  <c:v>3.7003820147589721</c:v>
                </c:pt>
                <c:pt idx="77">
                  <c:v>3.7513506636728282</c:v>
                </c:pt>
                <c:pt idx="78">
                  <c:v>3.8018255620271879</c:v>
                </c:pt>
                <c:pt idx="79">
                  <c:v>3.8518094057850361</c:v>
                </c:pt>
                <c:pt idx="80">
                  <c:v>3.901305123363358</c:v>
                </c:pt>
                <c:pt idx="81">
                  <c:v>3.9503158536948719</c:v>
                </c:pt>
                <c:pt idx="82">
                  <c:v>3.9988449258746761</c:v>
                </c:pt>
                <c:pt idx="83">
                  <c:v>4.0468958402822874</c:v>
                </c:pt>
                <c:pt idx="84">
                  <c:v>4.0944722510761817</c:v>
                </c:pt>
                <c:pt idx="85">
                  <c:v>4.1415779499665746</c:v>
                </c:pt>
                <c:pt idx="86">
                  <c:v>4.1882168511758344</c:v>
                </c:pt>
                <c:pt idx="87">
                  <c:v>4.2343929775061877</c:v>
                </c:pt>
                <c:pt idx="88">
                  <c:v>4.2801104474359448</c:v>
                </c:pt>
                <c:pt idx="89">
                  <c:v>4.3253734631738521</c:v>
                </c:pt>
                <c:pt idx="90">
                  <c:v>4.3701862996033798</c:v>
                </c:pt>
                <c:pt idx="91">
                  <c:v>4.4145532940573036</c:v>
                </c:pt>
                <c:pt idx="92">
                  <c:v>4.4584788368624757</c:v>
                </c:pt>
                <c:pt idx="93">
                  <c:v>4.5019673626023948</c:v>
                </c:pt>
                <c:pt idx="94">
                  <c:v>4.5450233420472843</c:v>
                </c:pt>
                <c:pt idx="95">
                  <c:v>4.5876512747049727</c:v>
                </c:pt>
                <c:pt idx="96">
                  <c:v>4.6298556819494836</c:v>
                </c:pt>
                <c:pt idx="97">
                  <c:v>4.6716411006869771</c:v>
                </c:pt>
                <c:pt idx="98">
                  <c:v>4.7130120775213307</c:v>
                </c:pt>
                <c:pt idx="99">
                  <c:v>4.7539731633847921</c:v>
                </c:pt>
                <c:pt idx="100">
                  <c:v>4.7945289086008946</c:v>
                </c:pt>
                <c:pt idx="101">
                  <c:v>4.8346838583495746</c:v>
                </c:pt>
                <c:pt idx="102">
                  <c:v>4.8744425485062246</c:v>
                </c:pt>
                <c:pt idx="103">
                  <c:v>4.913809501828367</c:v>
                </c:pt>
                <c:pt idx="104">
                  <c:v>4.9527892244658958</c:v>
                </c:pt>
                <c:pt idx="105">
                  <c:v>4.9913862027717251</c:v>
                </c:pt>
                <c:pt idx="106">
                  <c:v>5.0296049003918748</c:v>
                </c:pt>
                <c:pt idx="107">
                  <c:v>5.0674497556153444</c:v>
                </c:pt>
                <c:pt idx="108">
                  <c:v>5.1049251789651828</c:v>
                </c:pt>
                <c:pt idx="109">
                  <c:v>5.1420355510143736</c:v>
                </c:pt>
                <c:pt idx="110">
                  <c:v>5.1787852204087654</c:v>
                </c:pt>
                <c:pt idx="111">
                  <c:v>5.2151785020849353</c:v>
                </c:pt>
                <c:pt idx="112">
                  <c:v>5.251219675666932</c:v>
                </c:pt>
                <c:pt idx="113">
                  <c:v>5.2869129840299269</c:v>
                </c:pt>
                <c:pt idx="114">
                  <c:v>5.3222626320187203</c:v>
                </c:pt>
                <c:pt idx="115">
                  <c:v>5.3572727853097923</c:v>
                </c:pt>
                <c:pt idx="116">
                  <c:v>5.3919475694066641</c:v>
                </c:pt>
                <c:pt idx="117">
                  <c:v>5.4262910687585997</c:v>
                </c:pt>
                <c:pt idx="118">
                  <c:v>5.4603073259939681</c:v>
                </c:pt>
                <c:pt idx="119">
                  <c:v>5.4940003412593681</c:v>
                </c:pt>
                <c:pt idx="120">
                  <c:v>5.5273740716571789</c:v>
                </c:pt>
                <c:pt idx="121">
                  <c:v>5.5604324307741004</c:v>
                </c:pt>
                <c:pt idx="122">
                  <c:v>5.5931792882928351</c:v>
                </c:pt>
                <c:pt idx="123">
                  <c:v>5.62561846968282</c:v>
                </c:pt>
                <c:pt idx="124">
                  <c:v>5.6577537559617346</c:v>
                </c:pt>
                <c:pt idx="125">
                  <c:v>5.6895888835235278</c:v>
                </c:pt>
                <c:pt idx="126">
                  <c:v>5.7211275440276399</c:v>
                </c:pt>
                <c:pt idx="127">
                  <c:v>5.7523733843444509</c:v>
                </c:pt>
                <c:pt idx="128">
                  <c:v>5.7833300065525917</c:v>
                </c:pt>
                <c:pt idx="129">
                  <c:v>5.814000967983878</c:v>
                </c:pt>
                <c:pt idx="130">
                  <c:v>5.8443897813125396</c:v>
                </c:pt>
                <c:pt idx="131">
                  <c:v>5.8744999146834349</c:v>
                </c:pt>
                <c:pt idx="132">
                  <c:v>5.9043347918787479</c:v>
                </c:pt>
                <c:pt idx="133">
                  <c:v>5.9338977925171497</c:v>
                </c:pt>
                <c:pt idx="134">
                  <c:v>5.9631922522842959</c:v>
                </c:pt>
                <c:pt idx="135">
                  <c:v>5.9922214631913109</c:v>
                </c:pt>
                <c:pt idx="136">
                  <c:v>6.0209886738586933</c:v>
                </c:pt>
                <c:pt idx="137">
                  <c:v>6.04949708982394</c:v>
                </c:pt>
                <c:pt idx="138">
                  <c:v>6.0777498738690836</c:v>
                </c:pt>
                <c:pt idx="139">
                  <c:v>6.1057501463686554</c:v>
                </c:pt>
                <c:pt idx="140">
                  <c:v>6.1335009856536304</c:v>
                </c:pt>
                <c:pt idx="141">
                  <c:v>6.1610054283911042</c:v>
                </c:pt>
                <c:pt idx="142">
                  <c:v>6.1882664699777283</c:v>
                </c:pt>
                <c:pt idx="143">
                  <c:v>6.2152870649451364</c:v>
                </c:pt>
                <c:pt idx="144">
                  <c:v>6.2420701273762376</c:v>
                </c:pt>
                <c:pt idx="145">
                  <c:v>6.2686185313309206</c:v>
                </c:pt>
                <c:pt idx="146">
                  <c:v>6.2949351112799636</c:v>
                </c:pt>
                <c:pt idx="147">
                  <c:v>6.3210226625461896</c:v>
                </c:pt>
                <c:pt idx="148">
                  <c:v>6.3468839417513268</c:v>
                </c:pt>
                <c:pt idx="149">
                  <c:v>6.3725216672683747</c:v>
                </c:pt>
                <c:pt idx="150">
                  <c:v>6.3979385196778846</c:v>
                </c:pt>
                <c:pt idx="151">
                  <c:v>6.4231371422278798</c:v>
                </c:pt>
                <c:pt idx="152">
                  <c:v>6.4481201412953881</c:v>
                </c:pt>
                <c:pt idx="153">
                  <c:v>6.4728900868515229</c:v>
                </c:pt>
                <c:pt idx="154">
                  <c:v>6.4974495129263037</c:v>
                </c:pt>
                <c:pt idx="155">
                  <c:v>6.521800918074768</c:v>
                </c:pt>
                <c:pt idx="156">
                  <c:v>6.545946765842916</c:v>
                </c:pt>
                <c:pt idx="157">
                  <c:v>6.5698894852333396</c:v>
                </c:pt>
                <c:pt idx="158">
                  <c:v>6.5936314711696804</c:v>
                </c:pt>
                <c:pt idx="159">
                  <c:v>6.6171750849600457</c:v>
                </c:pt>
                <c:pt idx="160">
                  <c:v>6.6405226547582856</c:v>
                </c:pt>
                <c:pt idx="161">
                  <c:v>6.6636764760233946</c:v>
                </c:pt>
                <c:pt idx="162">
                  <c:v>6.6866388119763354</c:v>
                </c:pt>
                <c:pt idx="163">
                  <c:v>6.7094118940540426</c:v>
                </c:pt>
                <c:pt idx="164">
                  <c:v>6.7319979223604882</c:v>
                </c:pt>
                <c:pt idx="165">
                  <c:v>6.7543990661143436</c:v>
                </c:pt>
                <c:pt idx="166">
                  <c:v>6.7766174640931096</c:v>
                </c:pt>
                <c:pt idx="167">
                  <c:v>6.7986552250735919</c:v>
                </c:pt>
                <c:pt idx="168">
                  <c:v>6.8205144282681829</c:v>
                </c:pt>
                <c:pt idx="169">
                  <c:v>6.842197123757856</c:v>
                </c:pt>
                <c:pt idx="170">
                  <c:v>6.8637053329191957</c:v>
                </c:pt>
                <c:pt idx="171">
                  <c:v>6.885041048849196</c:v>
                </c:pt>
                <c:pt idx="172">
                  <c:v>6.9062062367840404</c:v>
                </c:pt>
                <c:pt idx="173">
                  <c:v>6.9272028345138121</c:v>
                </c:pt>
                <c:pt idx="174">
                  <c:v>6.9480327527924999</c:v>
                </c:pt>
                <c:pt idx="175">
                  <c:v>6.9686978757431781</c:v>
                </c:pt>
                <c:pt idx="176">
                  <c:v>6.98920006125834</c:v>
                </c:pt>
                <c:pt idx="177">
                  <c:v>7.0095411413954274</c:v>
                </c:pt>
                <c:pt idx="178">
                  <c:v>7.0297229227673403</c:v>
                </c:pt>
                <c:pt idx="179">
                  <c:v>7.0497471869280002</c:v>
                </c:pt>
                <c:pt idx="180">
                  <c:v>7.069615690752924</c:v>
                </c:pt>
                <c:pt idx="181">
                  <c:v>7.0893301668147837</c:v>
                </c:pt>
                <c:pt idx="182">
                  <c:v>7.1088923237538602</c:v>
                </c:pt>
                <c:pt idx="183">
                  <c:v>7.1283038466436199</c:v>
                </c:pt>
                <c:pt idx="184">
                  <c:v>7.1475663973510439</c:v>
                </c:pt>
                <c:pt idx="185">
                  <c:v>7.1666816148920747</c:v>
                </c:pt>
                <c:pt idx="186">
                  <c:v>7.1856511157820231</c:v>
                </c:pt>
                <c:pt idx="187">
                  <c:v>7.204476494380847</c:v>
                </c:pt>
                <c:pt idx="188">
                  <c:v>7.2231593232336371</c:v>
                </c:pt>
                <c:pt idx="189">
                  <c:v>7.2417011534059199</c:v>
                </c:pt>
                <c:pt idx="190">
                  <c:v>7.2601035148142161</c:v>
                </c:pt>
                <c:pt idx="191">
                  <c:v>7.2783679165515949</c:v>
                </c:pt>
                <c:pt idx="192">
                  <c:v>7.2964958472083641</c:v>
                </c:pt>
                <c:pt idx="193">
                  <c:v>7.3144887751878747</c:v>
                </c:pt>
                <c:pt idx="194">
                  <c:v>7.3323481490177747</c:v>
                </c:pt>
                <c:pt idx="195">
                  <c:v>7.3500753976560436</c:v>
                </c:pt>
                <c:pt idx="196">
                  <c:v>7.3676719307928842</c:v>
                </c:pt>
                <c:pt idx="197">
                  <c:v>7.3851391391474346</c:v>
                </c:pt>
                <c:pt idx="198">
                  <c:v>7.4024783947602701</c:v>
                </c:pt>
                <c:pt idx="199">
                  <c:v>7.4196910512810303</c:v>
                </c:pt>
                <c:pt idx="200">
                  <c:v>7.43677844425169</c:v>
                </c:pt>
                <c:pt idx="201">
                  <c:v>7.4537418913854232</c:v>
                </c:pt>
                <c:pt idx="202">
                  <c:v>7.4705826928408081</c:v>
                </c:pt>
                <c:pt idx="203">
                  <c:v>7.4873021314919397</c:v>
                </c:pt>
                <c:pt idx="204">
                  <c:v>7.5039014731940661</c:v>
                </c:pt>
                <c:pt idx="205">
                  <c:v>7.5203819670449654</c:v>
                </c:pt>
                <c:pt idx="206">
                  <c:v>7.5367448456424961</c:v>
                </c:pt>
                <c:pt idx="207">
                  <c:v>7.5529913253371026</c:v>
                </c:pt>
                <c:pt idx="208">
                  <c:v>7.5691226064813719</c:v>
                </c:pt>
                <c:pt idx="209">
                  <c:v>7.5851398736747644</c:v>
                </c:pt>
                <c:pt idx="210">
                  <c:v>7.6010442960046438</c:v>
                </c:pt>
                <c:pt idx="211">
                  <c:v>7.6168370272833839</c:v>
                </c:pt>
                <c:pt idx="212">
                  <c:v>7.6325192062815237</c:v>
                </c:pt>
                <c:pt idx="213">
                  <c:v>7.6480919569572636</c:v>
                </c:pt>
                <c:pt idx="214">
                  <c:v>7.6635563886821156</c:v>
                </c:pt>
                <c:pt idx="215">
                  <c:v>7.6789135964627446</c:v>
                </c:pt>
                <c:pt idx="216">
                  <c:v>7.6941646611593653</c:v>
                </c:pt>
                <c:pt idx="217">
                  <c:v>7.7093106497008437</c:v>
                </c:pt>
                <c:pt idx="218">
                  <c:v>7.7243526152950306</c:v>
                </c:pt>
                <c:pt idx="219">
                  <c:v>7.7392915976373882</c:v>
                </c:pt>
                <c:pt idx="220">
                  <c:v>7.7541286231148652</c:v>
                </c:pt>
                <c:pt idx="221">
                  <c:v>7.7688647050069317</c:v>
                </c:pt>
                <c:pt idx="222">
                  <c:v>7.7835008436831954</c:v>
                </c:pt>
                <c:pt idx="223">
                  <c:v>7.7980380267977747</c:v>
                </c:pt>
                <c:pt idx="224">
                  <c:v>7.812477229480427</c:v>
                </c:pt>
                <c:pt idx="225">
                  <c:v>7.8268194145248851</c:v>
                </c:pt>
                <c:pt idx="226">
                  <c:v>7.8410655325729799</c:v>
                </c:pt>
                <c:pt idx="227">
                  <c:v>7.8552165222973436</c:v>
                </c:pt>
                <c:pt idx="228">
                  <c:v>7.8692733105797403</c:v>
                </c:pt>
                <c:pt idx="229">
                  <c:v>7.8832368126871204</c:v>
                </c:pt>
                <c:pt idx="230">
                  <c:v>7.8971079324445377</c:v>
                </c:pt>
                <c:pt idx="231">
                  <c:v>7.9108875624053274</c:v>
                </c:pt>
                <c:pt idx="232">
                  <c:v>7.9245765840183244</c:v>
                </c:pt>
                <c:pt idx="233">
                  <c:v>7.9381758677924736</c:v>
                </c:pt>
                <c:pt idx="234">
                  <c:v>7.9516862734587237</c:v>
                </c:pt>
                <c:pt idx="235">
                  <c:v>7.9651086501289354</c:v>
                </c:pt>
                <c:pt idx="236">
                  <c:v>7.9784438364527528</c:v>
                </c:pt>
                <c:pt idx="237">
                  <c:v>7.9916926607712302</c:v>
                </c:pt>
                <c:pt idx="238">
                  <c:v>8.004855941268433</c:v>
                </c:pt>
                <c:pt idx="239">
                  <c:v>8.0179344861203141</c:v>
                </c:pt>
                <c:pt idx="240">
                  <c:v>8.0309290936411806</c:v>
                </c:pt>
                <c:pt idx="241">
                  <c:v>8.0438405524276693</c:v>
                </c:pt>
                <c:pt idx="242">
                  <c:v>8.0566696415005552</c:v>
                </c:pt>
                <c:pt idx="243">
                  <c:v>8.0694171304440108</c:v>
                </c:pt>
                <c:pt idx="244">
                  <c:v>8.0820837795427192</c:v>
                </c:pt>
                <c:pt idx="245">
                  <c:v>8.0946703399167248</c:v>
                </c:pt>
                <c:pt idx="246">
                  <c:v>8.1071775536539441</c:v>
                </c:pt>
                <c:pt idx="247">
                  <c:v>8.1196061539407491</c:v>
                </c:pt>
                <c:pt idx="248">
                  <c:v>8.1319568651901477</c:v>
                </c:pt>
                <c:pt idx="249">
                  <c:v>8.1442304031680646</c:v>
                </c:pt>
                <c:pt idx="250">
                  <c:v>8.1564274751174999</c:v>
                </c:pt>
                <c:pt idx="251">
                  <c:v>8.16854877988062</c:v>
                </c:pt>
                <c:pt idx="252">
                  <c:v>8.1805950080189298</c:v>
                </c:pt>
                <c:pt idx="253">
                  <c:v>8.1925668419314075</c:v>
                </c:pt>
                <c:pt idx="254">
                  <c:v>8.2044649559708507</c:v>
                </c:pt>
                <c:pt idx="255">
                  <c:v>8.2162900165581974</c:v>
                </c:pt>
                <c:pt idx="256">
                  <c:v>8.2280426822949977</c:v>
                </c:pt>
                <c:pt idx="257">
                  <c:v>8.2397236040743476</c:v>
                </c:pt>
                <c:pt idx="258">
                  <c:v>8.2513334251895376</c:v>
                </c:pt>
                <c:pt idx="259">
                  <c:v>8.2628727814412279</c:v>
                </c:pt>
                <c:pt idx="260">
                  <c:v>8.2743423012430668</c:v>
                </c:pt>
                <c:pt idx="261">
                  <c:v>8.2857426057253107</c:v>
                </c:pt>
                <c:pt idx="262">
                  <c:v>8.2970743088368426</c:v>
                </c:pt>
                <c:pt idx="263">
                  <c:v>8.3083380174457009</c:v>
                </c:pt>
                <c:pt idx="264">
                  <c:v>8.3195343314377403</c:v>
                </c:pt>
                <c:pt idx="265">
                  <c:v>8.3306638438140688</c:v>
                </c:pt>
                <c:pt idx="266">
                  <c:v>8.3417271407864977</c:v>
                </c:pt>
                <c:pt idx="267">
                  <c:v>8.3527248018720002</c:v>
                </c:pt>
                <c:pt idx="268">
                  <c:v>8.3636573999848807</c:v>
                </c:pt>
                <c:pt idx="269">
                  <c:v>8.3745255015284652</c:v>
                </c:pt>
                <c:pt idx="270">
                  <c:v>8.3853296664844894</c:v>
                </c:pt>
                <c:pt idx="271">
                  <c:v>8.3960704485015611</c:v>
                </c:pt>
                <c:pt idx="272">
                  <c:v>8.4067483949819906</c:v>
                </c:pt>
                <c:pt idx="273">
                  <c:v>8.4173640471673199</c:v>
                </c:pt>
                <c:pt idx="274">
                  <c:v>8.4279179402225477</c:v>
                </c:pt>
                <c:pt idx="275">
                  <c:v>8.438410603318955</c:v>
                </c:pt>
                <c:pt idx="276">
                  <c:v>8.4488425597156311</c:v>
                </c:pt>
                <c:pt idx="277">
                  <c:v>8.4592143268398008</c:v>
                </c:pt>
                <c:pt idx="278">
                  <c:v>8.4695264163657296</c:v>
                </c:pt>
                <c:pt idx="279">
                  <c:v>8.4797793342925925</c:v>
                </c:pt>
                <c:pt idx="280">
                  <c:v>8.4899735810210046</c:v>
                </c:pt>
                <c:pt idx="281">
                  <c:v>8.5001096514283301</c:v>
                </c:pt>
                <c:pt idx="282">
                  <c:v>8.5101880349429262</c:v>
                </c:pt>
                <c:pt idx="283">
                  <c:v>8.5202092156171432</c:v>
                </c:pt>
                <c:pt idx="284">
                  <c:v>8.5301736721992008</c:v>
                </c:pt>
                <c:pt idx="285">
                  <c:v>8.5400818782040293</c:v>
                </c:pt>
                <c:pt idx="286">
                  <c:v>8.5499343019829261</c:v>
                </c:pt>
                <c:pt idx="287">
                  <c:v>8.5597314067921442</c:v>
                </c:pt>
                <c:pt idx="288">
                  <c:v>8.5694736508604645</c:v>
                </c:pt>
                <c:pt idx="289">
                  <c:v>8.5791614874557176</c:v>
                </c:pt>
                <c:pt idx="290">
                  <c:v>8.5887953649502684</c:v>
                </c:pt>
                <c:pt idx="291">
                  <c:v>8.5983757268853385</c:v>
                </c:pt>
                <c:pt idx="292">
                  <c:v>8.6079030120352318</c:v>
                </c:pt>
                <c:pt idx="293">
                  <c:v>8.6173776544684682</c:v>
                </c:pt>
                <c:pt idx="294">
                  <c:v>8.6268000836107479</c:v>
                </c:pt>
                <c:pt idx="295">
                  <c:v>8.6361707243049306</c:v>
                </c:pt>
                <c:pt idx="296">
                  <c:v>8.6454899968707366</c:v>
                </c:pt>
                <c:pt idx="297">
                  <c:v>8.6547583171637399</c:v>
                </c:pt>
                <c:pt idx="298">
                  <c:v>8.6639760966332169</c:v>
                </c:pt>
                <c:pt idx="299">
                  <c:v>8.673143742379148</c:v>
                </c:pt>
                <c:pt idx="300">
                  <c:v>8.68226165720856</c:v>
                </c:pt>
                <c:pt idx="301">
                  <c:v>8.6913302396905685</c:v>
                </c:pt>
                <c:pt idx="302">
                  <c:v>8.700349884211148</c:v>
                </c:pt>
                <c:pt idx="303">
                  <c:v>8.7093209810267478</c:v>
                </c:pt>
                <c:pt idx="304">
                  <c:v>8.718243916317288</c:v>
                </c:pt>
                <c:pt idx="305">
                  <c:v>8.7271190722377483</c:v>
                </c:pt>
                <c:pt idx="306">
                  <c:v>8.7359468269701956</c:v>
                </c:pt>
                <c:pt idx="307">
                  <c:v>8.7447275547737977</c:v>
                </c:pt>
                <c:pt idx="308">
                  <c:v>8.7534616260350973</c:v>
                </c:pt>
                <c:pt idx="309">
                  <c:v>8.7621494073164623</c:v>
                </c:pt>
                <c:pt idx="310">
                  <c:v>8.7707912614049501</c:v>
                </c:pt>
                <c:pt idx="311">
                  <c:v>8.7793875473597023</c:v>
                </c:pt>
                <c:pt idx="312">
                  <c:v>8.7879386205589327</c:v>
                </c:pt>
                <c:pt idx="313">
                  <c:v>8.7964448327460598</c:v>
                </c:pt>
                <c:pt idx="314">
                  <c:v>8.8049065320753606</c:v>
                </c:pt>
                <c:pt idx="315">
                  <c:v>8.8133240631567826</c:v>
                </c:pt>
                <c:pt idx="316">
                  <c:v>8.8216977671002201</c:v>
                </c:pt>
                <c:pt idx="317">
                  <c:v>8.8300279815590486</c:v>
                </c:pt>
                <c:pt idx="318">
                  <c:v>8.8383150407729492</c:v>
                </c:pt>
                <c:pt idx="319">
                  <c:v>8.8465592756109093</c:v>
                </c:pt>
                <c:pt idx="320">
                  <c:v>8.8547610136115402</c:v>
                </c:pt>
                <c:pt idx="321">
                  <c:v>8.8629205790255892</c:v>
                </c:pt>
                <c:pt idx="322">
                  <c:v>8.8710382928556992</c:v>
                </c:pt>
                <c:pt idx="323">
                  <c:v>8.8791144728964966</c:v>
                </c:pt>
                <c:pt idx="324">
                  <c:v>8.8871494337739598</c:v>
                </c:pt>
                <c:pt idx="325">
                  <c:v>8.8951434869841357</c:v>
                </c:pt>
                <c:pt idx="326">
                  <c:v>8.9030969409314036</c:v>
                </c:pt>
                <c:pt idx="327">
                  <c:v>8.9110101009661449</c:v>
                </c:pt>
                <c:pt idx="328">
                  <c:v>8.9188832694218512</c:v>
                </c:pt>
                <c:pt idx="329">
                  <c:v>8.9267167456517651</c:v>
                </c:pt>
                <c:pt idx="330">
                  <c:v>8.9345108260649262</c:v>
                </c:pt>
                <c:pt idx="331">
                  <c:v>8.9422658041617726</c:v>
                </c:pt>
                <c:pt idx="332">
                  <c:v>8.9499819705691923</c:v>
                </c:pt>
                <c:pt idx="333">
                  <c:v>8.9576596130750765</c:v>
                </c:pt>
                <c:pt idx="334">
                  <c:v>8.9652990166624207</c:v>
                </c:pt>
                <c:pt idx="335">
                  <c:v>8.9729004635429206</c:v>
                </c:pt>
                <c:pt idx="336">
                  <c:v>8.9804642331900908</c:v>
                </c:pt>
                <c:pt idx="337">
                  <c:v>8.9879906023719247</c:v>
                </c:pt>
                <c:pt idx="338">
                  <c:v>8.9954798451831</c:v>
                </c:pt>
                <c:pt idx="339">
                  <c:v>9.0029322330767396</c:v>
                </c:pt>
                <c:pt idx="340">
                  <c:v>9.0103480348956957</c:v>
                </c:pt>
                <c:pt idx="341">
                  <c:v>9.0177275169034452</c:v>
                </c:pt>
                <c:pt idx="342">
                  <c:v>9.0250709428144926</c:v>
                </c:pt>
                <c:pt idx="343">
                  <c:v>9.0323785738244631</c:v>
                </c:pt>
                <c:pt idx="344">
                  <c:v>9.0396506686396201</c:v>
                </c:pt>
                <c:pt idx="345">
                  <c:v>9.0468874835061115</c:v>
                </c:pt>
                <c:pt idx="346">
                  <c:v>9.0540892722387607</c:v>
                </c:pt>
                <c:pt idx="347">
                  <c:v>9.0612562862494102</c:v>
                </c:pt>
                <c:pt idx="348">
                  <c:v>9.0683887745749807</c:v>
                </c:pt>
                <c:pt idx="349">
                  <c:v>9.0754869839050798</c:v>
                </c:pt>
                <c:pt idx="350">
                  <c:v>9.0825511586091832</c:v>
                </c:pt>
                <c:pt idx="351">
                  <c:v>9.0895815407636107</c:v>
                </c:pt>
                <c:pt idx="352">
                  <c:v>9.0965783701778999</c:v>
                </c:pt>
                <c:pt idx="353">
                  <c:v>9.1035418844210625</c:v>
                </c:pt>
                <c:pt idx="354">
                  <c:v>9.1104723188473002</c:v>
                </c:pt>
                <c:pt idx="355">
                  <c:v>9.117369906621418</c:v>
                </c:pt>
                <c:pt idx="356">
                  <c:v>9.1242348787440406</c:v>
                </c:pt>
                <c:pt idx="357">
                  <c:v>9.1310674640760094</c:v>
                </c:pt>
                <c:pt idx="358">
                  <c:v>9.1378678893637684</c:v>
                </c:pt>
                <c:pt idx="359">
                  <c:v>9.1446363792618008</c:v>
                </c:pt>
                <c:pt idx="360">
                  <c:v>9.1513731563579377</c:v>
                </c:pt>
                <c:pt idx="361">
                  <c:v>9.1580784411959257</c:v>
                </c:pt>
                <c:pt idx="362">
                  <c:v>9.1647524522994352</c:v>
                </c:pt>
                <c:pt idx="363">
                  <c:v>9.1713954061933478</c:v>
                </c:pt>
                <c:pt idx="364">
                  <c:v>9.1780075174280196</c:v>
                </c:pt>
                <c:pt idx="365">
                  <c:v>9.1845889986002298</c:v>
                </c:pt>
                <c:pt idx="366">
                  <c:v>9.1911400603757976</c:v>
                </c:pt>
                <c:pt idx="367">
                  <c:v>9.1976609115109422</c:v>
                </c:pt>
                <c:pt idx="368">
                  <c:v>9.2041517588736479</c:v>
                </c:pt>
                <c:pt idx="369">
                  <c:v>9.2106128074648446</c:v>
                </c:pt>
                <c:pt idx="370">
                  <c:v>9.2170442604389997</c:v>
                </c:pt>
                <c:pt idx="371">
                  <c:v>9.2234463191248501</c:v>
                </c:pt>
                <c:pt idx="372">
                  <c:v>9.2298191830454606</c:v>
                </c:pt>
                <c:pt idx="373">
                  <c:v>9.236163049938348</c:v>
                </c:pt>
                <c:pt idx="374">
                  <c:v>9.2424781157751177</c:v>
                </c:pt>
                <c:pt idx="375">
                  <c:v>9.2487645747809886</c:v>
                </c:pt>
                <c:pt idx="376">
                  <c:v>9.2550226194538574</c:v>
                </c:pt>
                <c:pt idx="377">
                  <c:v>9.2612524405834407</c:v>
                </c:pt>
                <c:pt idx="378">
                  <c:v>9.2674542272698908</c:v>
                </c:pt>
                <c:pt idx="379">
                  <c:v>9.2736281669422809</c:v>
                </c:pt>
                <c:pt idx="380">
                  <c:v>9.2797744453767983</c:v>
                </c:pt>
                <c:pt idx="381">
                  <c:v>9.2858932467148527</c:v>
                </c:pt>
                <c:pt idx="382">
                  <c:v>9.2919847534806834</c:v>
                </c:pt>
                <c:pt idx="383">
                  <c:v>9.2980491465989985</c:v>
                </c:pt>
                <c:pt idx="384">
                  <c:v>9.3040866054123104</c:v>
                </c:pt>
                <c:pt idx="385">
                  <c:v>9.3100973076979106</c:v>
                </c:pt>
                <c:pt idx="386">
                  <c:v>9.31608142968485</c:v>
                </c:pt>
                <c:pt idx="387">
                  <c:v>9.3220391460705248</c:v>
                </c:pt>
                <c:pt idx="388">
                  <c:v>9.3279706300371679</c:v>
                </c:pt>
                <c:pt idx="389">
                  <c:v>9.3338760532680602</c:v>
                </c:pt>
                <c:pt idx="390">
                  <c:v>9.3397555859635322</c:v>
                </c:pt>
                <c:pt idx="391">
                  <c:v>9.3456093968568723</c:v>
                </c:pt>
                <c:pt idx="392">
                  <c:v>9.3514376532298407</c:v>
                </c:pt>
                <c:pt idx="393">
                  <c:v>9.3572405209281992</c:v>
                </c:pt>
                <c:pt idx="394">
                  <c:v>9.363018164376868</c:v>
                </c:pt>
                <c:pt idx="395">
                  <c:v>9.3687707465950432</c:v>
                </c:pt>
                <c:pt idx="396">
                  <c:v>9.374498429210977</c:v>
                </c:pt>
                <c:pt idx="397">
                  <c:v>9.3802013724766908</c:v>
                </c:pt>
                <c:pt idx="398">
                  <c:v>9.3858797352824652</c:v>
                </c:pt>
                <c:pt idx="399">
                  <c:v>9.3915336751711074</c:v>
                </c:pt>
                <c:pt idx="400">
                  <c:v>9.3971633483521178</c:v>
                </c:pt>
                <c:pt idx="401">
                  <c:v>9.4027689097156326</c:v>
                </c:pt>
                <c:pt idx="402">
                  <c:v>9.4083505128461642</c:v>
                </c:pt>
                <c:pt idx="403">
                  <c:v>9.4139083100362555</c:v>
                </c:pt>
                <c:pt idx="404">
                  <c:v>9.4194424522999096</c:v>
                </c:pt>
                <c:pt idx="405">
                  <c:v>9.4249530893858182</c:v>
                </c:pt>
                <c:pt idx="406">
                  <c:v>9.4304403697906078</c:v>
                </c:pt>
                <c:pt idx="407">
                  <c:v>9.435904440771548</c:v>
                </c:pt>
                <c:pt idx="408">
                  <c:v>9.441345448359618</c:v>
                </c:pt>
                <c:pt idx="409">
                  <c:v>9.4467635373719769</c:v>
                </c:pt>
                <c:pt idx="410">
                  <c:v>9.4521588514243895</c:v>
                </c:pt>
                <c:pt idx="411">
                  <c:v>9.4575315329437402</c:v>
                </c:pt>
                <c:pt idx="412">
                  <c:v>9.4628817231801001</c:v>
                </c:pt>
                <c:pt idx="413">
                  <c:v>9.4682095622187248</c:v>
                </c:pt>
                <c:pt idx="414">
                  <c:v>9.4735151889920051</c:v>
                </c:pt>
                <c:pt idx="415">
                  <c:v>9.4787987412910688</c:v>
                </c:pt>
                <c:pt idx="416">
                  <c:v>9.4840603557780003</c:v>
                </c:pt>
                <c:pt idx="417">
                  <c:v>9.489300167996003</c:v>
                </c:pt>
                <c:pt idx="418">
                  <c:v>9.4945183123820627</c:v>
                </c:pt>
                <c:pt idx="419">
                  <c:v>9.4997149222774322</c:v>
                </c:pt>
                <c:pt idx="420">
                  <c:v>9.5048901299388184</c:v>
                </c:pt>
                <c:pt idx="421">
                  <c:v>9.5100440665493409</c:v>
                </c:pt>
                <c:pt idx="422">
                  <c:v>9.5151768622292501</c:v>
                </c:pt>
                <c:pt idx="423">
                  <c:v>9.5202886460466836</c:v>
                </c:pt>
                <c:pt idx="424">
                  <c:v>9.5253795460281001</c:v>
                </c:pt>
                <c:pt idx="425">
                  <c:v>9.5304496891687496</c:v>
                </c:pt>
                <c:pt idx="426">
                  <c:v>9.5354992014429296</c:v>
                </c:pt>
                <c:pt idx="427">
                  <c:v>9.5405282078141482</c:v>
                </c:pt>
                <c:pt idx="428">
                  <c:v>9.5455368322451992</c:v>
                </c:pt>
                <c:pt idx="429">
                  <c:v>9.5505251977080352</c:v>
                </c:pt>
                <c:pt idx="430">
                  <c:v>9.5554934261936069</c:v>
                </c:pt>
                <c:pt idx="431">
                  <c:v>9.5604416387215565</c:v>
                </c:pt>
                <c:pt idx="432">
                  <c:v>9.5653699553497695</c:v>
                </c:pt>
                <c:pt idx="433">
                  <c:v>9.5702784951838478</c:v>
                </c:pt>
                <c:pt idx="434">
                  <c:v>9.5751673763865366</c:v>
                </c:pt>
                <c:pt idx="435">
                  <c:v>9.5800367161868305</c:v>
                </c:pt>
                <c:pt idx="436">
                  <c:v>9.5848866308892298</c:v>
                </c:pt>
                <c:pt idx="437">
                  <c:v>9.5897172358827003</c:v>
                </c:pt>
                <c:pt idx="438">
                  <c:v>9.5945286456496923</c:v>
                </c:pt>
                <c:pt idx="439">
                  <c:v>9.5993209737748177</c:v>
                </c:pt>
                <c:pt idx="440">
                  <c:v>9.6040943329537676</c:v>
                </c:pt>
                <c:pt idx="441">
                  <c:v>9.6088488350017194</c:v>
                </c:pt>
                <c:pt idx="442">
                  <c:v>9.6135845908620094</c:v>
                </c:pt>
                <c:pt idx="443">
                  <c:v>9.6183017106143467</c:v>
                </c:pt>
                <c:pt idx="444">
                  <c:v>9.6230003034840124</c:v>
                </c:pt>
                <c:pt idx="445">
                  <c:v>9.6276804778482727</c:v>
                </c:pt>
                <c:pt idx="446">
                  <c:v>9.63234234124638</c:v>
                </c:pt>
                <c:pt idx="447">
                  <c:v>9.6369860003866901</c:v>
                </c:pt>
                <c:pt idx="448">
                  <c:v>9.6416115611546331</c:v>
                </c:pt>
                <c:pt idx="449">
                  <c:v>9.6462191286212633</c:v>
                </c:pt>
                <c:pt idx="450">
                  <c:v>9.6508088070497262</c:v>
                </c:pt>
                <c:pt idx="451">
                  <c:v>9.6553806999042493</c:v>
                </c:pt>
                <c:pt idx="452">
                  <c:v>9.6599349098570499</c:v>
                </c:pt>
                <c:pt idx="453">
                  <c:v>9.6644715387960343</c:v>
                </c:pt>
                <c:pt idx="454">
                  <c:v>9.6689906878321477</c:v>
                </c:pt>
                <c:pt idx="455">
                  <c:v>9.6734924573069101</c:v>
                </c:pt>
                <c:pt idx="456">
                  <c:v>9.677976946799328</c:v>
                </c:pt>
                <c:pt idx="457">
                  <c:v>9.68244425513344</c:v>
                </c:pt>
                <c:pt idx="458">
                  <c:v>9.6868944803851686</c:v>
                </c:pt>
                <c:pt idx="459">
                  <c:v>9.6913277198895127</c:v>
                </c:pt>
                <c:pt idx="460">
                  <c:v>9.6957440702473399</c:v>
                </c:pt>
                <c:pt idx="461">
                  <c:v>9.7001436273323396</c:v>
                </c:pt>
                <c:pt idx="462">
                  <c:v>9.7045264862977909</c:v>
                </c:pt>
                <c:pt idx="463">
                  <c:v>9.7088927415832806</c:v>
                </c:pt>
                <c:pt idx="464">
                  <c:v>9.7132424869213185</c:v>
                </c:pt>
                <c:pt idx="465">
                  <c:v>9.7175758153439276</c:v>
                </c:pt>
                <c:pt idx="466">
                  <c:v>9.7218928191891365</c:v>
                </c:pt>
                <c:pt idx="467">
                  <c:v>9.7261935901073766</c:v>
                </c:pt>
                <c:pt idx="468">
                  <c:v>9.7304782190678516</c:v>
                </c:pt>
                <c:pt idx="469">
                  <c:v>9.7347467963648047</c:v>
                </c:pt>
                <c:pt idx="470">
                  <c:v>9.7389994116237606</c:v>
                </c:pt>
                <c:pt idx="471">
                  <c:v>9.7432361538076329</c:v>
                </c:pt>
                <c:pt idx="472">
                  <c:v>9.747457111222813</c:v>
                </c:pt>
                <c:pt idx="473">
                  <c:v>9.7516623715251853</c:v>
                </c:pt>
                <c:pt idx="474">
                  <c:v>9.7558520217260707</c:v>
                </c:pt>
                <c:pt idx="475">
                  <c:v>9.7600261481980777</c:v>
                </c:pt>
                <c:pt idx="476">
                  <c:v>9.7641848366810091</c:v>
                </c:pt>
                <c:pt idx="477">
                  <c:v>9.7683281722873367</c:v>
                </c:pt>
                <c:pt idx="478">
                  <c:v>9.7724562395086902</c:v>
                </c:pt>
                <c:pt idx="479">
                  <c:v>9.776569122220117</c:v>
                </c:pt>
                <c:pt idx="480">
                  <c:v>9.7806669036869192</c:v>
                </c:pt>
                <c:pt idx="481">
                  <c:v>9.7847496665695814</c:v>
                </c:pt>
                <c:pt idx="482">
                  <c:v>9.7888174929292902</c:v>
                </c:pt>
                <c:pt idx="483">
                  <c:v>9.7928704642332978</c:v>
                </c:pt>
                <c:pt idx="484">
                  <c:v>9.7969086613606926</c:v>
                </c:pt>
                <c:pt idx="485">
                  <c:v>9.8009321646066692</c:v>
                </c:pt>
                <c:pt idx="486">
                  <c:v>9.8049410536887969</c:v>
                </c:pt>
                <c:pt idx="487">
                  <c:v>9.80893540775166</c:v>
                </c:pt>
                <c:pt idx="488">
                  <c:v>9.8129153053720675</c:v>
                </c:pt>
                <c:pt idx="489">
                  <c:v>9.8168808245641053</c:v>
                </c:pt>
                <c:pt idx="490">
                  <c:v>9.8208320427841542</c:v>
                </c:pt>
                <c:pt idx="491">
                  <c:v>9.8247690369357965</c:v>
                </c:pt>
                <c:pt idx="492">
                  <c:v>9.8286918833747876</c:v>
                </c:pt>
                <c:pt idx="493">
                  <c:v>9.8326006579138099</c:v>
                </c:pt>
                <c:pt idx="494">
                  <c:v>9.8364954358273309</c:v>
                </c:pt>
                <c:pt idx="495">
                  <c:v>9.8403762918563515</c:v>
                </c:pt>
                <c:pt idx="496">
                  <c:v>9.8442433002130176</c:v>
                </c:pt>
                <c:pt idx="497">
                  <c:v>9.8480965345854106</c:v>
                </c:pt>
                <c:pt idx="498">
                  <c:v>9.8519360681419599</c:v>
                </c:pt>
                <c:pt idx="499">
                  <c:v>9.8557619735361452</c:v>
                </c:pt>
                <c:pt idx="500">
                  <c:v>9.8595743229109196</c:v>
                </c:pt>
                <c:pt idx="501">
                  <c:v>9.8633731879031998</c:v>
                </c:pt>
                <c:pt idx="502">
                  <c:v>9.8671586396482294</c:v>
                </c:pt>
                <c:pt idx="503">
                  <c:v>9.8709307487839908</c:v>
                </c:pt>
                <c:pt idx="504">
                  <c:v>9.8746895854554833</c:v>
                </c:pt>
                <c:pt idx="505">
                  <c:v>9.8784352193189999</c:v>
                </c:pt>
                <c:pt idx="506">
                  <c:v>9.8821677195463895</c:v>
                </c:pt>
                <c:pt idx="507">
                  <c:v>9.8858871548292093</c:v>
                </c:pt>
                <c:pt idx="508">
                  <c:v>9.88959359338285</c:v>
                </c:pt>
                <c:pt idx="509">
                  <c:v>9.8932871029506835</c:v>
                </c:pt>
                <c:pt idx="510">
                  <c:v>9.8969677508080895</c:v>
                </c:pt>
                <c:pt idx="511">
                  <c:v>9.9006356037664567</c:v>
                </c:pt>
                <c:pt idx="512">
                  <c:v>9.9042907281771679</c:v>
                </c:pt>
                <c:pt idx="513">
                  <c:v>9.9079331899356013</c:v>
                </c:pt>
                <c:pt idx="514">
                  <c:v>9.9115630544848798</c:v>
                </c:pt>
                <c:pt idx="515">
                  <c:v>9.9151803868198556</c:v>
                </c:pt>
                <c:pt idx="516">
                  <c:v>9.9187852514908776</c:v>
                </c:pt>
                <c:pt idx="517">
                  <c:v>9.9223777126075312</c:v>
                </c:pt>
                <c:pt idx="518">
                  <c:v>9.9259578338424408</c:v>
                </c:pt>
                <c:pt idx="519">
                  <c:v>9.9295256784349348</c:v>
                </c:pt>
                <c:pt idx="520">
                  <c:v>9.9330813091946997</c:v>
                </c:pt>
                <c:pt idx="521">
                  <c:v>9.9366247885054442</c:v>
                </c:pt>
                <c:pt idx="522">
                  <c:v>9.9401561783284507</c:v>
                </c:pt>
                <c:pt idx="523">
                  <c:v>9.9436755402061081</c:v>
                </c:pt>
                <c:pt idx="524">
                  <c:v>9.9471829352655092</c:v>
                </c:pt>
                <c:pt idx="525">
                  <c:v>9.9506784242218806</c:v>
                </c:pt>
                <c:pt idx="526">
                  <c:v>9.9541620673820166</c:v>
                </c:pt>
                <c:pt idx="527">
                  <c:v>9.9576339246477232</c:v>
                </c:pt>
                <c:pt idx="528">
                  <c:v>9.9610940555191707</c:v>
                </c:pt>
                <c:pt idx="529">
                  <c:v>9.9645425190982699</c:v>
                </c:pt>
                <c:pt idx="530">
                  <c:v>9.9679793740919642</c:v>
                </c:pt>
                <c:pt idx="531">
                  <c:v>9.9714046788155262</c:v>
                </c:pt>
                <c:pt idx="532">
                  <c:v>9.974818491195748</c:v>
                </c:pt>
                <c:pt idx="533">
                  <c:v>9.9782208687742777</c:v>
                </c:pt>
                <c:pt idx="534">
                  <c:v>9.981611868710651</c:v>
                </c:pt>
                <c:pt idx="535">
                  <c:v>9.9849915477855369</c:v>
                </c:pt>
                <c:pt idx="536">
                  <c:v>9.9883599624038606</c:v>
                </c:pt>
                <c:pt idx="537">
                  <c:v>9.9917171685978676</c:v>
                </c:pt>
                <c:pt idx="538">
                  <c:v>9.9950632220301596</c:v>
                </c:pt>
                <c:pt idx="539">
                  <c:v>9.9983981779967479</c:v>
                </c:pt>
                <c:pt idx="540">
                  <c:v>10.00172209143018</c:v>
                </c:pt>
                <c:pt idx="541">
                  <c:v>10.00503501690218</c:v>
                </c:pt>
                <c:pt idx="542">
                  <c:v>10.008337008626979</c:v>
                </c:pt>
                <c:pt idx="543">
                  <c:v>10.011628120463939</c:v>
                </c:pt>
                <c:pt idx="544">
                  <c:v>10.01490840592062</c:v>
                </c:pt>
                <c:pt idx="545">
                  <c:v>10.01817791815553</c:v>
                </c:pt>
                <c:pt idx="546">
                  <c:v>10.021436709981</c:v>
                </c:pt>
                <c:pt idx="547">
                  <c:v>10.02468483386594</c:v>
                </c:pt>
                <c:pt idx="548">
                  <c:v>10.02792234193873</c:v>
                </c:pt>
                <c:pt idx="549">
                  <c:v>10.03114928598983</c:v>
                </c:pt>
                <c:pt idx="550">
                  <c:v>10.034365717474561</c:v>
                </c:pt>
                <c:pt idx="551">
                  <c:v>10.03757168751582</c:v>
                </c:pt>
                <c:pt idx="552">
                  <c:v>10.04076724690672</c:v>
                </c:pt>
                <c:pt idx="553">
                  <c:v>10.04395244611325</c:v>
                </c:pt>
                <c:pt idx="554">
                  <c:v>10.04712733527688</c:v>
                </c:pt>
                <c:pt idx="555">
                  <c:v>10.05029196421717</c:v>
                </c:pt>
                <c:pt idx="556">
                  <c:v>10.053446382434339</c:v>
                </c:pt>
                <c:pt idx="557">
                  <c:v>10.0565906391118</c:v>
                </c:pt>
                <c:pt idx="558">
                  <c:v>10.059724783118661</c:v>
                </c:pt>
                <c:pt idx="559">
                  <c:v>10.062848863012301</c:v>
                </c:pt>
                <c:pt idx="560">
                  <c:v>10.06596292704072</c:v>
                </c:pt>
                <c:pt idx="561">
                  <c:v>10.0690670231451</c:v>
                </c:pt>
                <c:pt idx="562">
                  <c:v>10.072161198962171</c:v>
                </c:pt>
                <c:pt idx="563">
                  <c:v>10.075245501826631</c:v>
                </c:pt>
                <c:pt idx="564">
                  <c:v>10.07831997877355</c:v>
                </c:pt>
                <c:pt idx="565">
                  <c:v>10.081384676540679</c:v>
                </c:pt>
                <c:pt idx="566">
                  <c:v>10.0844396415708</c:v>
                </c:pt>
                <c:pt idx="567">
                  <c:v>10.087484920014081</c:v>
                </c:pt>
                <c:pt idx="568">
                  <c:v>10.090520557730351</c:v>
                </c:pt>
                <c:pt idx="569">
                  <c:v>10.093546600291321</c:v>
                </c:pt>
                <c:pt idx="570">
                  <c:v>10.09656309298291</c:v>
                </c:pt>
                <c:pt idx="571">
                  <c:v>10.099570080807419</c:v>
                </c:pt>
                <c:pt idx="572">
                  <c:v>10.102567608485771</c:v>
                </c:pt>
                <c:pt idx="573">
                  <c:v>10.1055557204597</c:v>
                </c:pt>
                <c:pt idx="574">
                  <c:v>10.10853446089385</c:v>
                </c:pt>
                <c:pt idx="575">
                  <c:v>10.11150387367805</c:v>
                </c:pt>
                <c:pt idx="576">
                  <c:v>10.114464002429321</c:v>
                </c:pt>
                <c:pt idx="577">
                  <c:v>10.11741489049405</c:v>
                </c:pt>
                <c:pt idx="578">
                  <c:v>10.12035658095008</c:v>
                </c:pt>
                <c:pt idx="579">
                  <c:v>10.12328911660873</c:v>
                </c:pt>
                <c:pt idx="580">
                  <c:v>10.126212540016899</c:v>
                </c:pt>
                <c:pt idx="581">
                  <c:v>10.129126893459061</c:v>
                </c:pt>
                <c:pt idx="582">
                  <c:v>10.132032218959299</c:v>
                </c:pt>
                <c:pt idx="583">
                  <c:v>10.134928558283301</c:v>
                </c:pt>
                <c:pt idx="584">
                  <c:v>10.137815952940279</c:v>
                </c:pt>
                <c:pt idx="585">
                  <c:v>10.140694444185071</c:v>
                </c:pt>
                <c:pt idx="586">
                  <c:v>10.143564073019901</c:v>
                </c:pt>
                <c:pt idx="587">
                  <c:v>10.146424880196429</c:v>
                </c:pt>
                <c:pt idx="588">
                  <c:v>10.14927690621758</c:v>
                </c:pt>
                <c:pt idx="589">
                  <c:v>10.15212019133952</c:v>
                </c:pt>
                <c:pt idx="590">
                  <c:v>10.154954775573421</c:v>
                </c:pt>
                <c:pt idx="591">
                  <c:v>10.1577806986874</c:v>
                </c:pt>
                <c:pt idx="592">
                  <c:v>10.16059800020828</c:v>
                </c:pt>
                <c:pt idx="593">
                  <c:v>10.16340671942352</c:v>
                </c:pt>
                <c:pt idx="594">
                  <c:v>10.166206895382899</c:v>
                </c:pt>
                <c:pt idx="595">
                  <c:v>10.16899856690039</c:v>
                </c:pt>
                <c:pt idx="596">
                  <c:v>10.171781772555869</c:v>
                </c:pt>
                <c:pt idx="597">
                  <c:v>10.17455655069692</c:v>
                </c:pt>
                <c:pt idx="598">
                  <c:v>10.17732293944057</c:v>
                </c:pt>
                <c:pt idx="599">
                  <c:v>10.18008097667497</c:v>
                </c:pt>
                <c:pt idx="600">
                  <c:v>10.18283070006115</c:v>
                </c:pt>
                <c:pt idx="601">
                  <c:v>10.18557214703471</c:v>
                </c:pt>
                <c:pt idx="602">
                  <c:v>10.18830535480746</c:v>
                </c:pt>
                <c:pt idx="603">
                  <c:v>10.191030360369121</c:v>
                </c:pt>
                <c:pt idx="604">
                  <c:v>10.19374720048898</c:v>
                </c:pt>
                <c:pt idx="605">
                  <c:v>10.1964559117175</c:v>
                </c:pt>
                <c:pt idx="606">
                  <c:v>10.199156530387951</c:v>
                </c:pt>
                <c:pt idx="607">
                  <c:v>10.201849092618</c:v>
                </c:pt>
                <c:pt idx="608">
                  <c:v>10.2045336343113</c:v>
                </c:pt>
                <c:pt idx="609">
                  <c:v>10.20721019115914</c:v>
                </c:pt>
                <c:pt idx="610">
                  <c:v>10.20987879864192</c:v>
                </c:pt>
                <c:pt idx="611">
                  <c:v>10.21253949203073</c:v>
                </c:pt>
                <c:pt idx="612">
                  <c:v>10.2151923063889</c:v>
                </c:pt>
                <c:pt idx="613">
                  <c:v>10.21783727657348</c:v>
                </c:pt>
                <c:pt idx="614">
                  <c:v>10.220474437236851</c:v>
                </c:pt>
                <c:pt idx="615">
                  <c:v>10.223103822828101</c:v>
                </c:pt>
                <c:pt idx="616">
                  <c:v>10.225725467594559</c:v>
                </c:pt>
                <c:pt idx="617">
                  <c:v>10.22833940558329</c:v>
                </c:pt>
                <c:pt idx="618">
                  <c:v>10.230945670642519</c:v>
                </c:pt>
                <c:pt idx="619">
                  <c:v>10.23354429642308</c:v>
                </c:pt>
                <c:pt idx="620">
                  <c:v>10.23613531637988</c:v>
                </c:pt>
                <c:pt idx="621">
                  <c:v>10.23871876377326</c:v>
                </c:pt>
                <c:pt idx="622">
                  <c:v>10.24129467167046</c:v>
                </c:pt>
                <c:pt idx="623">
                  <c:v>10.243863072946979</c:v>
                </c:pt>
                <c:pt idx="624">
                  <c:v>10.24642400028797</c:v>
                </c:pt>
                <c:pt idx="625">
                  <c:v>10.24897748618962</c:v>
                </c:pt>
                <c:pt idx="626">
                  <c:v>10.2515235629605</c:v>
                </c:pt>
                <c:pt idx="627">
                  <c:v>10.25406226272289</c:v>
                </c:pt>
                <c:pt idx="628">
                  <c:v>10.2565936174142</c:v>
                </c:pt>
                <c:pt idx="629">
                  <c:v>10.259117658788179</c:v>
                </c:pt>
                <c:pt idx="630">
                  <c:v>10.261634418416319</c:v>
                </c:pt>
                <c:pt idx="631">
                  <c:v>10.2641439276891</c:v>
                </c:pt>
                <c:pt idx="632">
                  <c:v>10.2666462178173</c:v>
                </c:pt>
                <c:pt idx="633">
                  <c:v>10.269141319833301</c:v>
                </c:pt>
                <c:pt idx="634">
                  <c:v>10.271629264592329</c:v>
                </c:pt>
                <c:pt idx="635">
                  <c:v>10.27411008277374</c:v>
                </c:pt>
                <c:pt idx="636">
                  <c:v>10.27658380488222</c:v>
                </c:pt>
                <c:pt idx="637">
                  <c:v>10.27905046124906</c:v>
                </c:pt>
                <c:pt idx="638">
                  <c:v>10.281510082033391</c:v>
                </c:pt>
                <c:pt idx="639">
                  <c:v>10.28396269722337</c:v>
                </c:pt>
                <c:pt idx="640">
                  <c:v>10.2864083366374</c:v>
                </c:pt>
                <c:pt idx="641">
                  <c:v>10.28884702992532</c:v>
                </c:pt>
                <c:pt idx="642">
                  <c:v>10.29127880656962</c:v>
                </c:pt>
                <c:pt idx="643">
                  <c:v>10.29370369588657</c:v>
                </c:pt>
                <c:pt idx="644">
                  <c:v>10.296121727027449</c:v>
                </c:pt>
                <c:pt idx="645">
                  <c:v>10.298532928979601</c:v>
                </c:pt>
                <c:pt idx="646">
                  <c:v>10.30093733056772</c:v>
                </c:pt>
                <c:pt idx="647">
                  <c:v>10.303334960454849</c:v>
                </c:pt>
                <c:pt idx="648">
                  <c:v>10.3057258471436</c:v>
                </c:pt>
                <c:pt idx="649">
                  <c:v>10.30811001897724</c:v>
                </c:pt>
                <c:pt idx="650">
                  <c:v>10.31048750414077</c:v>
                </c:pt>
                <c:pt idx="651">
                  <c:v>10.312858330662131</c:v>
                </c:pt>
                <c:pt idx="652">
                  <c:v>10.315222526413139</c:v>
                </c:pt>
                <c:pt idx="653">
                  <c:v>10.31758011911071</c:v>
                </c:pt>
                <c:pt idx="654">
                  <c:v>10.31993113631783</c:v>
                </c:pt>
                <c:pt idx="655">
                  <c:v>10.32227560544468</c:v>
                </c:pt>
                <c:pt idx="656">
                  <c:v>10.324613553749661</c:v>
                </c:pt>
                <c:pt idx="657">
                  <c:v>10.326945008340459</c:v>
                </c:pt>
                <c:pt idx="658">
                  <c:v>10.329269996175061</c:v>
                </c:pt>
                <c:pt idx="659">
                  <c:v>10.33158854406282</c:v>
                </c:pt>
                <c:pt idx="660">
                  <c:v>10.333900678665421</c:v>
                </c:pt>
                <c:pt idx="661">
                  <c:v>10.33620642649794</c:v>
                </c:pt>
                <c:pt idx="662">
                  <c:v>10.33850581392984</c:v>
                </c:pt>
                <c:pt idx="663">
                  <c:v>10.34079886718594</c:v>
                </c:pt>
                <c:pt idx="664">
                  <c:v>10.343085612347449</c:v>
                </c:pt>
                <c:pt idx="665">
                  <c:v>10.345366075352899</c:v>
                </c:pt>
                <c:pt idx="666">
                  <c:v>10.347640281999119</c:v>
                </c:pt>
                <c:pt idx="667">
                  <c:v>10.349908257942261</c:v>
                </c:pt>
                <c:pt idx="668">
                  <c:v>10.35217002869868</c:v>
                </c:pt>
                <c:pt idx="669">
                  <c:v>10.354425619645911</c:v>
                </c:pt>
                <c:pt idx="670">
                  <c:v>10.35667505602361</c:v>
                </c:pt>
                <c:pt idx="671">
                  <c:v>10.358918362934499</c:v>
                </c:pt>
                <c:pt idx="672">
                  <c:v>10.3611555653453</c:v>
                </c:pt>
                <c:pt idx="673">
                  <c:v>10.363386688087569</c:v>
                </c:pt>
                <c:pt idx="674">
                  <c:v>10.36561175585874</c:v>
                </c:pt>
                <c:pt idx="675">
                  <c:v>10.3678307932229</c:v>
                </c:pt>
                <c:pt idx="676">
                  <c:v>10.370043824611811</c:v>
                </c:pt>
                <c:pt idx="677">
                  <c:v>10.372250874325649</c:v>
                </c:pt>
                <c:pt idx="678">
                  <c:v>10.37445196653403</c:v>
                </c:pt>
                <c:pt idx="679">
                  <c:v>10.376647125276801</c:v>
                </c:pt>
                <c:pt idx="680">
                  <c:v>10.37883637446491</c:v>
                </c:pt>
                <c:pt idx="681">
                  <c:v>10.38101973788131</c:v>
                </c:pt>
                <c:pt idx="682">
                  <c:v>10.38319723918177</c:v>
                </c:pt>
                <c:pt idx="683">
                  <c:v>10.38536890189576</c:v>
                </c:pt>
                <c:pt idx="684">
                  <c:v>10.387534749427219</c:v>
                </c:pt>
                <c:pt idx="685">
                  <c:v>10.38969480505552</c:v>
                </c:pt>
                <c:pt idx="686">
                  <c:v>10.39184909193613</c:v>
                </c:pt>
                <c:pt idx="687">
                  <c:v>10.393997633101581</c:v>
                </c:pt>
                <c:pt idx="688">
                  <c:v>10.39614045146218</c:v>
                </c:pt>
                <c:pt idx="689">
                  <c:v>10.39827756980687</c:v>
                </c:pt>
                <c:pt idx="690">
                  <c:v>10.400409010804021</c:v>
                </c:pt>
                <c:pt idx="691">
                  <c:v>10.4025347970022</c:v>
                </c:pt>
                <c:pt idx="692">
                  <c:v>10.404654950831</c:v>
                </c:pt>
                <c:pt idx="693">
                  <c:v>10.406769494601781</c:v>
                </c:pt>
                <c:pt idx="694">
                  <c:v>10.408878450508491</c:v>
                </c:pt>
                <c:pt idx="695">
                  <c:v>10.410981840628381</c:v>
                </c:pt>
                <c:pt idx="696">
                  <c:v>10.41307968692281</c:v>
                </c:pt>
                <c:pt idx="697">
                  <c:v>10.41517201123801</c:v>
                </c:pt>
                <c:pt idx="698">
                  <c:v>10.4172588353058</c:v>
                </c:pt>
                <c:pt idx="699">
                  <c:v>10.41934018074436</c:v>
                </c:pt>
                <c:pt idx="700">
                  <c:v>10.42141606905893</c:v>
                </c:pt>
                <c:pt idx="701">
                  <c:v>10.423486521642619</c:v>
                </c:pt>
                <c:pt idx="702">
                  <c:v>10.4255515597771</c:v>
                </c:pt>
                <c:pt idx="703">
                  <c:v>10.427611204633269</c:v>
                </c:pt>
                <c:pt idx="704">
                  <c:v>10.42966547727206</c:v>
                </c:pt>
                <c:pt idx="705">
                  <c:v>10.431714398645139</c:v>
                </c:pt>
                <c:pt idx="706">
                  <c:v>10.433757989595501</c:v>
                </c:pt>
                <c:pt idx="707">
                  <c:v>10.43579627085836</c:v>
                </c:pt>
                <c:pt idx="708">
                  <c:v>10.437829263061669</c:v>
                </c:pt>
                <c:pt idx="709">
                  <c:v>10.4398569867269</c:v>
                </c:pt>
                <c:pt idx="710">
                  <c:v>10.441879462269741</c:v>
                </c:pt>
                <c:pt idx="711">
                  <c:v>10.443896710000701</c:v>
                </c:pt>
                <c:pt idx="712">
                  <c:v>10.445908750125881</c:v>
                </c:pt>
                <c:pt idx="713">
                  <c:v>10.44791560274753</c:v>
                </c:pt>
                <c:pt idx="714">
                  <c:v>10.44991728786481</c:v>
                </c:pt>
                <c:pt idx="715">
                  <c:v>10.451913825374421</c:v>
                </c:pt>
                <c:pt idx="716">
                  <c:v>10.45390523507125</c:v>
                </c:pt>
                <c:pt idx="717">
                  <c:v>10.455891536648981</c:v>
                </c:pt>
                <c:pt idx="718">
                  <c:v>10.457872749700821</c:v>
                </c:pt>
                <c:pt idx="719">
                  <c:v>10.4598488937201</c:v>
                </c:pt>
                <c:pt idx="720">
                  <c:v>10.46181998810084</c:v>
                </c:pt>
                <c:pt idx="721">
                  <c:v>10.46378605213852</c:v>
                </c:pt>
                <c:pt idx="722">
                  <c:v>10.4657471050306</c:v>
                </c:pt>
                <c:pt idx="723">
                  <c:v>10.46770316587714</c:v>
                </c:pt>
                <c:pt idx="724">
                  <c:v>10.46965425368148</c:v>
                </c:pt>
                <c:pt idx="725">
                  <c:v>10.471600387350801</c:v>
                </c:pt>
                <c:pt idx="726">
                  <c:v>10.473541585696751</c:v>
                </c:pt>
                <c:pt idx="727">
                  <c:v>10.475477867436011</c:v>
                </c:pt>
                <c:pt idx="728">
                  <c:v>10.477409251190959</c:v>
                </c:pt>
                <c:pt idx="729">
                  <c:v>10.47933575549021</c:v>
                </c:pt>
                <c:pt idx="730">
                  <c:v>10.4812573987692</c:v>
                </c:pt>
                <c:pt idx="731">
                  <c:v>10.483174199370779</c:v>
                </c:pt>
                <c:pt idx="732">
                  <c:v>10.48508617554586</c:v>
                </c:pt>
                <c:pt idx="733">
                  <c:v>10.486993345453859</c:v>
                </c:pt>
                <c:pt idx="734">
                  <c:v>10.48889572716338</c:v>
                </c:pt>
                <c:pt idx="735">
                  <c:v>10.490793338652759</c:v>
                </c:pt>
                <c:pt idx="736">
                  <c:v>10.49268619781054</c:v>
                </c:pt>
                <c:pt idx="737">
                  <c:v>10.49457432243616</c:v>
                </c:pt>
                <c:pt idx="738">
                  <c:v>10.496457730240421</c:v>
                </c:pt>
                <c:pt idx="739">
                  <c:v>10.49833643884606</c:v>
                </c:pt>
                <c:pt idx="740">
                  <c:v>10.5002104657883</c:v>
                </c:pt>
                <c:pt idx="741">
                  <c:v>10.5020798285154</c:v>
                </c:pt>
                <c:pt idx="742">
                  <c:v>10.503944544389141</c:v>
                </c:pt>
                <c:pt idx="743">
                  <c:v>10.50580463068543</c:v>
                </c:pt>
                <c:pt idx="744">
                  <c:v>10.507660104594819</c:v>
                </c:pt>
                <c:pt idx="745">
                  <c:v>10.50951098322296</c:v>
                </c:pt>
                <c:pt idx="746">
                  <c:v>10.511357283591231</c:v>
                </c:pt>
                <c:pt idx="747">
                  <c:v>10.51319902263713</c:v>
                </c:pt>
                <c:pt idx="748">
                  <c:v>10.515036217214931</c:v>
                </c:pt>
                <c:pt idx="749">
                  <c:v>10.51686888409608</c:v>
                </c:pt>
                <c:pt idx="750">
                  <c:v>10.51869703996975</c:v>
                </c:pt>
                <c:pt idx="751">
                  <c:v>10.52052070144337</c:v>
                </c:pt>
                <c:pt idx="752">
                  <c:v>10.52233988504303</c:v>
                </c:pt>
                <c:pt idx="753">
                  <c:v>10.524154607214101</c:v>
                </c:pt>
                <c:pt idx="754">
                  <c:v>10.525964884321629</c:v>
                </c:pt>
                <c:pt idx="755">
                  <c:v>10.527770732650881</c:v>
                </c:pt>
                <c:pt idx="756">
                  <c:v>10.5295721684078</c:v>
                </c:pt>
                <c:pt idx="757">
                  <c:v>10.53136920771948</c:v>
                </c:pt>
                <c:pt idx="758">
                  <c:v>10.53316186663468</c:v>
                </c:pt>
                <c:pt idx="759">
                  <c:v>10.534950161124261</c:v>
                </c:pt>
                <c:pt idx="760">
                  <c:v>10.536734107081701</c:v>
                </c:pt>
                <c:pt idx="761">
                  <c:v>10.53851372032349</c:v>
                </c:pt>
                <c:pt idx="762">
                  <c:v>10.5402890165897</c:v>
                </c:pt>
                <c:pt idx="763">
                  <c:v>10.54206001154431</c:v>
                </c:pt>
                <c:pt idx="764">
                  <c:v>10.543826720775799</c:v>
                </c:pt>
                <c:pt idx="765">
                  <c:v>10.545589159797521</c:v>
                </c:pt>
                <c:pt idx="766">
                  <c:v>10.54734734404817</c:v>
                </c:pt>
                <c:pt idx="767">
                  <c:v>10.549101288892221</c:v>
                </c:pt>
                <c:pt idx="768">
                  <c:v>10.55085100962042</c:v>
                </c:pt>
                <c:pt idx="769">
                  <c:v>10.552596521450161</c:v>
                </c:pt>
                <c:pt idx="770">
                  <c:v>10.55433783952596</c:v>
                </c:pt>
                <c:pt idx="771">
                  <c:v>10.5560749789199</c:v>
                </c:pt>
                <c:pt idx="772">
                  <c:v>10.557807954632001</c:v>
                </c:pt>
                <c:pt idx="773">
                  <c:v>10.559536781590779</c:v>
                </c:pt>
                <c:pt idx="774">
                  <c:v>10.56126147465349</c:v>
                </c:pt>
                <c:pt idx="775">
                  <c:v>10.56298204860674</c:v>
                </c:pt>
                <c:pt idx="776">
                  <c:v>10.564698518166759</c:v>
                </c:pt>
                <c:pt idx="777">
                  <c:v>10.56641089797988</c:v>
                </c:pt>
                <c:pt idx="778">
                  <c:v>10.56811920262296</c:v>
                </c:pt>
                <c:pt idx="779">
                  <c:v>10.569823446603779</c:v>
                </c:pt>
                <c:pt idx="780">
                  <c:v>10.571523644361459</c:v>
                </c:pt>
                <c:pt idx="781">
                  <c:v>10.573219810266799</c:v>
                </c:pt>
                <c:pt idx="782">
                  <c:v>10.57491195862282</c:v>
                </c:pt>
                <c:pt idx="783">
                  <c:v>10.576600103664999</c:v>
                </c:pt>
                <c:pt idx="784">
                  <c:v>10.578284259561819</c:v>
                </c:pt>
                <c:pt idx="785">
                  <c:v>10.57996444041502</c:v>
                </c:pt>
                <c:pt idx="786">
                  <c:v>10.581640660260121</c:v>
                </c:pt>
                <c:pt idx="787">
                  <c:v>10.583312933066701</c:v>
                </c:pt>
                <c:pt idx="788">
                  <c:v>10.584981272738871</c:v>
                </c:pt>
                <c:pt idx="789">
                  <c:v>10.586645693115599</c:v>
                </c:pt>
                <c:pt idx="790">
                  <c:v>10.58830620797106</c:v>
                </c:pt>
                <c:pt idx="791">
                  <c:v>10.589962831015161</c:v>
                </c:pt>
                <c:pt idx="792">
                  <c:v>10.59161557589375</c:v>
                </c:pt>
                <c:pt idx="793">
                  <c:v>10.593264456189051</c:v>
                </c:pt>
                <c:pt idx="794">
                  <c:v>10.59490948542007</c:v>
                </c:pt>
                <c:pt idx="795">
                  <c:v>10.596550677042909</c:v>
                </c:pt>
                <c:pt idx="796">
                  <c:v>10.59818804445116</c:v>
                </c:pt>
                <c:pt idx="797">
                  <c:v>10.59982160097625</c:v>
                </c:pt>
                <c:pt idx="798">
                  <c:v>10.601451359887809</c:v>
                </c:pt>
                <c:pt idx="799">
                  <c:v>10.60307733439404</c:v>
                </c:pt>
                <c:pt idx="800">
                  <c:v>10.60469953764205</c:v>
                </c:pt>
                <c:pt idx="801">
                  <c:v>10.60631798271822</c:v>
                </c:pt>
                <c:pt idx="802">
                  <c:v>10.60793268264853</c:v>
                </c:pt>
                <c:pt idx="803">
                  <c:v>10.60954365039894</c:v>
                </c:pt>
                <c:pt idx="804">
                  <c:v>10.611150898875721</c:v>
                </c:pt>
                <c:pt idx="805">
                  <c:v>10.612754440925769</c:v>
                </c:pt>
                <c:pt idx="806">
                  <c:v>10.614354289337021</c:v>
                </c:pt>
                <c:pt idx="807">
                  <c:v>10.6159504568387</c:v>
                </c:pt>
                <c:pt idx="808">
                  <c:v>10.617542956101669</c:v>
                </c:pt>
                <c:pt idx="809">
                  <c:v>10.61913179973889</c:v>
                </c:pt>
                <c:pt idx="810">
                  <c:v>10.620717000305561</c:v>
                </c:pt>
                <c:pt idx="811">
                  <c:v>10.62229857029954</c:v>
                </c:pt>
                <c:pt idx="812">
                  <c:v>10.623876522161749</c:v>
                </c:pt>
                <c:pt idx="813">
                  <c:v>10.625450868276319</c:v>
                </c:pt>
                <c:pt idx="814">
                  <c:v>10.627021620971099</c:v>
                </c:pt>
                <c:pt idx="815">
                  <c:v>10.628588792517821</c:v>
                </c:pt>
                <c:pt idx="816">
                  <c:v>10.6301523951325</c:v>
                </c:pt>
                <c:pt idx="817">
                  <c:v>10.63171244097577</c:v>
                </c:pt>
                <c:pt idx="818">
                  <c:v>10.633268942153141</c:v>
                </c:pt>
                <c:pt idx="819">
                  <c:v>10.634821910715299</c:v>
                </c:pt>
                <c:pt idx="820">
                  <c:v>10.636371358658501</c:v>
                </c:pt>
                <c:pt idx="821">
                  <c:v>10.637917297924799</c:v>
                </c:pt>
                <c:pt idx="822">
                  <c:v>10.63945974040236</c:v>
                </c:pt>
                <c:pt idx="823">
                  <c:v>10.64099869792582</c:v>
                </c:pt>
                <c:pt idx="824">
                  <c:v>10.642534182276529</c:v>
                </c:pt>
                <c:pt idx="825">
                  <c:v>10.64406620518286</c:v>
                </c:pt>
                <c:pt idx="826">
                  <c:v>10.64559477832054</c:v>
                </c:pt>
                <c:pt idx="827">
                  <c:v>10.64711991331289</c:v>
                </c:pt>
                <c:pt idx="828">
                  <c:v>10.648641621731169</c:v>
                </c:pt>
                <c:pt idx="829">
                  <c:v>10.650159915094839</c:v>
                </c:pt>
                <c:pt idx="830">
                  <c:v>10.651674804871851</c:v>
                </c:pt>
                <c:pt idx="831">
                  <c:v>10.65318630247895</c:v>
                </c:pt>
                <c:pt idx="832">
                  <c:v>10.654694419281951</c:v>
                </c:pt>
                <c:pt idx="833">
                  <c:v>10.656199166596011</c:v>
                </c:pt>
                <c:pt idx="834">
                  <c:v>10.65770055568591</c:v>
                </c:pt>
                <c:pt idx="835">
                  <c:v>10.65919859776638</c:v>
                </c:pt>
                <c:pt idx="836">
                  <c:v>10.66069330400232</c:v>
                </c:pt>
                <c:pt idx="837">
                  <c:v>10.66218468550908</c:v>
                </c:pt>
                <c:pt idx="838">
                  <c:v>10.66367275335277</c:v>
                </c:pt>
                <c:pt idx="839">
                  <c:v>10.66515751855051</c:v>
                </c:pt>
                <c:pt idx="840">
                  <c:v>10.66663899207072</c:v>
                </c:pt>
                <c:pt idx="841">
                  <c:v>10.668117184833321</c:v>
                </c:pt>
                <c:pt idx="842">
                  <c:v>10.66959210771012</c:v>
                </c:pt>
                <c:pt idx="843">
                  <c:v>10.671063771524951</c:v>
                </c:pt>
                <c:pt idx="844">
                  <c:v>10.672532187054021</c:v>
                </c:pt>
                <c:pt idx="845">
                  <c:v>10.673997365026141</c:v>
                </c:pt>
                <c:pt idx="846">
                  <c:v>10.675459316123</c:v>
                </c:pt>
                <c:pt idx="847">
                  <c:v>10.676918050979401</c:v>
                </c:pt>
                <c:pt idx="848">
                  <c:v>10.6783735801835</c:v>
                </c:pt>
                <c:pt idx="849">
                  <c:v>10.67982591427716</c:v>
                </c:pt>
                <c:pt idx="850">
                  <c:v>10.6812750637561</c:v>
                </c:pt>
                <c:pt idx="851">
                  <c:v>10.682721039070159</c:v>
                </c:pt>
                <c:pt idx="852">
                  <c:v>10.6841638506236</c:v>
                </c:pt>
                <c:pt idx="853">
                  <c:v>10.68560350877531</c:v>
                </c:pt>
                <c:pt idx="854">
                  <c:v>10.687040023839071</c:v>
                </c:pt>
                <c:pt idx="855">
                  <c:v>10.688473406083791</c:v>
                </c:pt>
                <c:pt idx="856">
                  <c:v>10.689903665733761</c:v>
                </c:pt>
                <c:pt idx="857">
                  <c:v>10.691330812968859</c:v>
                </c:pt>
                <c:pt idx="858">
                  <c:v>10.69275485792487</c:v>
                </c:pt>
                <c:pt idx="859">
                  <c:v>10.69417581069365</c:v>
                </c:pt>
                <c:pt idx="860">
                  <c:v>10.69559368132337</c:v>
                </c:pt>
                <c:pt idx="861">
                  <c:v>10.6970084798188</c:v>
                </c:pt>
                <c:pt idx="862">
                  <c:v>10.6984202161415</c:v>
                </c:pt>
                <c:pt idx="863">
                  <c:v>10.69982890021004</c:v>
                </c:pt>
                <c:pt idx="864">
                  <c:v>10.701234541900311</c:v>
                </c:pt>
                <c:pt idx="865">
                  <c:v>10.70263715104565</c:v>
                </c:pt>
                <c:pt idx="866">
                  <c:v>10.70403673743715</c:v>
                </c:pt>
                <c:pt idx="867">
                  <c:v>10.705433310823841</c:v>
                </c:pt>
                <c:pt idx="868">
                  <c:v>10.706826880912921</c:v>
                </c:pt>
                <c:pt idx="869">
                  <c:v>10.708217457370001</c:v>
                </c:pt>
                <c:pt idx="870">
                  <c:v>10.709605049819301</c:v>
                </c:pt>
                <c:pt idx="871">
                  <c:v>10.710989667843901</c:v>
                </c:pt>
                <c:pt idx="872">
                  <c:v>10.712371320985939</c:v>
                </c:pt>
                <c:pt idx="873">
                  <c:v>10.71375001874682</c:v>
                </c:pt>
                <c:pt idx="874">
                  <c:v>10.71512577058745</c:v>
                </c:pt>
                <c:pt idx="875">
                  <c:v>10.71649858592845</c:v>
                </c:pt>
                <c:pt idx="876">
                  <c:v>10.717868474150389</c:v>
                </c:pt>
                <c:pt idx="877">
                  <c:v>10.71923544459392</c:v>
                </c:pt>
                <c:pt idx="878">
                  <c:v>10.72059950656012</c:v>
                </c:pt>
                <c:pt idx="879">
                  <c:v>10.72196066931054</c:v>
                </c:pt>
                <c:pt idx="880">
                  <c:v>10.72331894206758</c:v>
                </c:pt>
                <c:pt idx="881">
                  <c:v>10.724674334014569</c:v>
                </c:pt>
                <c:pt idx="882">
                  <c:v>10.72602685429603</c:v>
                </c:pt>
                <c:pt idx="883">
                  <c:v>10.727376512017869</c:v>
                </c:pt>
                <c:pt idx="884">
                  <c:v>10.72872331624758</c:v>
                </c:pt>
                <c:pt idx="885">
                  <c:v>10.730067276014459</c:v>
                </c:pt>
                <c:pt idx="886">
                  <c:v>10.731408400309791</c:v>
                </c:pt>
                <c:pt idx="887">
                  <c:v>10.732746698087031</c:v>
                </c:pt>
                <c:pt idx="888">
                  <c:v>10.73408217826206</c:v>
                </c:pt>
                <c:pt idx="889">
                  <c:v>10.735414849713321</c:v>
                </c:pt>
                <c:pt idx="890">
                  <c:v>10.736744721282051</c:v>
                </c:pt>
                <c:pt idx="891">
                  <c:v>10.738071801772451</c:v>
                </c:pt>
                <c:pt idx="892">
                  <c:v>10.73939609995192</c:v>
                </c:pt>
                <c:pt idx="893">
                  <c:v>10.740717624551181</c:v>
                </c:pt>
                <c:pt idx="894">
                  <c:v>10.742036384264541</c:v>
                </c:pt>
                <c:pt idx="895">
                  <c:v>10.74335238775004</c:v>
                </c:pt>
                <c:pt idx="896">
                  <c:v>10.744665643629659</c:v>
                </c:pt>
                <c:pt idx="897">
                  <c:v>10.74597616048948</c:v>
                </c:pt>
                <c:pt idx="898">
                  <c:v>10.747283946879911</c:v>
                </c:pt>
                <c:pt idx="899">
                  <c:v>10.748589011315831</c:v>
                </c:pt>
                <c:pt idx="900">
                  <c:v>10.749891362276809</c:v>
                </c:pt>
                <c:pt idx="901">
                  <c:v>10.751191008207259</c:v>
                </c:pt>
                <c:pt idx="902">
                  <c:v>10.75248795751666</c:v>
                </c:pt>
                <c:pt idx="903">
                  <c:v>10.75378221857968</c:v>
                </c:pt>
                <c:pt idx="904">
                  <c:v>10.75507379973638</c:v>
                </c:pt>
                <c:pt idx="905">
                  <c:v>10.75636270929245</c:v>
                </c:pt>
                <c:pt idx="906">
                  <c:v>10.757648955519301</c:v>
                </c:pt>
                <c:pt idx="907">
                  <c:v>10.75893254665422</c:v>
                </c:pt>
                <c:pt idx="908">
                  <c:v>10.7602134909007</c:v>
                </c:pt>
                <c:pt idx="909">
                  <c:v>10.76149179642846</c:v>
                </c:pt>
                <c:pt idx="910">
                  <c:v>10.762767471373669</c:v>
                </c:pt>
                <c:pt idx="911">
                  <c:v>10.764040523839141</c:v>
                </c:pt>
                <c:pt idx="912">
                  <c:v>10.765310961894469</c:v>
                </c:pt>
                <c:pt idx="913">
                  <c:v>10.76657879357621</c:v>
                </c:pt>
                <c:pt idx="914">
                  <c:v>10.767844026888049</c:v>
                </c:pt>
                <c:pt idx="915">
                  <c:v>10.76910666980101</c:v>
                </c:pt>
                <c:pt idx="916">
                  <c:v>10.77036673025353</c:v>
                </c:pt>
                <c:pt idx="917">
                  <c:v>10.771624216151739</c:v>
                </c:pt>
                <c:pt idx="918">
                  <c:v>10.772879135369481</c:v>
                </c:pt>
                <c:pt idx="919">
                  <c:v>10.77413149574866</c:v>
                </c:pt>
                <c:pt idx="920">
                  <c:v>10.77538130509922</c:v>
                </c:pt>
                <c:pt idx="921">
                  <c:v>10.77662857119944</c:v>
                </c:pt>
                <c:pt idx="922">
                  <c:v>10.77787330179603</c:v>
                </c:pt>
                <c:pt idx="923">
                  <c:v>10.779115504604331</c:v>
                </c:pt>
                <c:pt idx="924">
                  <c:v>10.780355187308389</c:v>
                </c:pt>
                <c:pt idx="925">
                  <c:v>10.781592357561211</c:v>
                </c:pt>
                <c:pt idx="926">
                  <c:v>10.7828270229849</c:v>
                </c:pt>
                <c:pt idx="927">
                  <c:v>10.78405919117075</c:v>
                </c:pt>
                <c:pt idx="928">
                  <c:v>10.7852888696795</c:v>
                </c:pt>
                <c:pt idx="929">
                  <c:v>10.78651606604136</c:v>
                </c:pt>
                <c:pt idx="930">
                  <c:v>10.78774078775629</c:v>
                </c:pt>
                <c:pt idx="931">
                  <c:v>10.78896304229411</c:v>
                </c:pt>
                <c:pt idx="932">
                  <c:v>10.7901828370946</c:v>
                </c:pt>
                <c:pt idx="933">
                  <c:v>10.791400179567701</c:v>
                </c:pt>
                <c:pt idx="934">
                  <c:v>10.79261507709365</c:v>
                </c:pt>
                <c:pt idx="935">
                  <c:v>10.793827537023169</c:v>
                </c:pt>
                <c:pt idx="936">
                  <c:v>10.79503756667752</c:v>
                </c:pt>
                <c:pt idx="937">
                  <c:v>10.796245173348741</c:v>
                </c:pt>
                <c:pt idx="938">
                  <c:v>10.79745036429976</c:v>
                </c:pt>
                <c:pt idx="939">
                  <c:v>10.79865314676452</c:v>
                </c:pt>
                <c:pt idx="940">
                  <c:v>10.79985352794816</c:v>
                </c:pt>
                <c:pt idx="941">
                  <c:v>10.80105151502713</c:v>
                </c:pt>
                <c:pt idx="942">
                  <c:v>10.80224711514934</c:v>
                </c:pt>
                <c:pt idx="943">
                  <c:v>10.803440335434299</c:v>
                </c:pt>
                <c:pt idx="944">
                  <c:v>10.80463118297328</c:v>
                </c:pt>
                <c:pt idx="945">
                  <c:v>10.80581966482943</c:v>
                </c:pt>
                <c:pt idx="946">
                  <c:v>10.807005788037911</c:v>
                </c:pt>
                <c:pt idx="947">
                  <c:v>10.808189559606079</c:v>
                </c:pt>
                <c:pt idx="948">
                  <c:v>10.809370986513549</c:v>
                </c:pt>
                <c:pt idx="949">
                  <c:v>10.810550075712399</c:v>
                </c:pt>
                <c:pt idx="950">
                  <c:v>10.81172683412726</c:v>
                </c:pt>
                <c:pt idx="951">
                  <c:v>10.81290126865551</c:v>
                </c:pt>
                <c:pt idx="952">
                  <c:v>10.8140733861673</c:v>
                </c:pt>
                <c:pt idx="953">
                  <c:v>10.81524319350582</c:v>
                </c:pt>
                <c:pt idx="954">
                  <c:v>10.81641069748734</c:v>
                </c:pt>
                <c:pt idx="955">
                  <c:v>10.817575904901361</c:v>
                </c:pt>
                <c:pt idx="956">
                  <c:v>10.81873882251077</c:v>
                </c:pt>
                <c:pt idx="957">
                  <c:v>10.819899457051941</c:v>
                </c:pt>
                <c:pt idx="958">
                  <c:v>10.82105781523491</c:v>
                </c:pt>
                <c:pt idx="959">
                  <c:v>10.82221390374341</c:v>
                </c:pt>
                <c:pt idx="960">
                  <c:v>10.82336772923513</c:v>
                </c:pt>
                <c:pt idx="961">
                  <c:v>10.82451929834172</c:v>
                </c:pt>
                <c:pt idx="962">
                  <c:v>10.825668617669001</c:v>
                </c:pt>
                <c:pt idx="963">
                  <c:v>10.826815693797039</c:v>
                </c:pt>
                <c:pt idx="964">
                  <c:v>10.82796053328031</c:v>
                </c:pt>
                <c:pt idx="965">
                  <c:v>10.829103142647799</c:v>
                </c:pt>
                <c:pt idx="966">
                  <c:v>10.830243528403139</c:v>
                </c:pt>
                <c:pt idx="967">
                  <c:v>10.8313816970247</c:v>
                </c:pt>
                <c:pt idx="968">
                  <c:v>10.83251765496575</c:v>
                </c:pt>
                <c:pt idx="969">
                  <c:v>10.83365140865458</c:v>
                </c:pt>
                <c:pt idx="970">
                  <c:v>10.834782964494559</c:v>
                </c:pt>
                <c:pt idx="971">
                  <c:v>10.83591232886438</c:v>
                </c:pt>
                <c:pt idx="972">
                  <c:v>10.83703950811802</c:v>
                </c:pt>
                <c:pt idx="973">
                  <c:v>10.838164508585001</c:v>
                </c:pt>
                <c:pt idx="974">
                  <c:v>10.83928733657042</c:v>
                </c:pt>
                <c:pt idx="975">
                  <c:v>10.840407998355101</c:v>
                </c:pt>
                <c:pt idx="976">
                  <c:v>10.84152650019568</c:v>
                </c:pt>
                <c:pt idx="977">
                  <c:v>10.842642848324781</c:v>
                </c:pt>
                <c:pt idx="978">
                  <c:v>10.843757048951099</c:v>
                </c:pt>
                <c:pt idx="979">
                  <c:v>10.84486910825945</c:v>
                </c:pt>
                <c:pt idx="980">
                  <c:v>10.845979032411041</c:v>
                </c:pt>
                <c:pt idx="981">
                  <c:v>10.847086827543411</c:v>
                </c:pt>
                <c:pt idx="982">
                  <c:v>10.848192499770651</c:v>
                </c:pt>
                <c:pt idx="983">
                  <c:v>10.849296055183499</c:v>
                </c:pt>
                <c:pt idx="984">
                  <c:v>10.8503974998494</c:v>
                </c:pt>
                <c:pt idx="985">
                  <c:v>10.8514968398127</c:v>
                </c:pt>
                <c:pt idx="986">
                  <c:v>10.852594081094679</c:v>
                </c:pt>
                <c:pt idx="987">
                  <c:v>10.853689229693719</c:v>
                </c:pt>
                <c:pt idx="988">
                  <c:v>10.85478229158536</c:v>
                </c:pt>
                <c:pt idx="989">
                  <c:v>10.855873272722469</c:v>
                </c:pt>
                <c:pt idx="990">
                  <c:v>10.85696217903527</c:v>
                </c:pt>
                <c:pt idx="991">
                  <c:v>10.858049016431529</c:v>
                </c:pt>
                <c:pt idx="992">
                  <c:v>10.85913379079663</c:v>
                </c:pt>
                <c:pt idx="993">
                  <c:v>10.86021650799365</c:v>
                </c:pt>
                <c:pt idx="994">
                  <c:v>10.8612971738635</c:v>
                </c:pt>
                <c:pt idx="995">
                  <c:v>10.862375794225031</c:v>
                </c:pt>
                <c:pt idx="996">
                  <c:v>10.863452374875131</c:v>
                </c:pt>
                <c:pt idx="997">
                  <c:v>10.864526921588819</c:v>
                </c:pt>
                <c:pt idx="998">
                  <c:v>10.86559944011935</c:v>
                </c:pt>
                <c:pt idx="999">
                  <c:v>10.866669936198321</c:v>
                </c:pt>
                <c:pt idx="1000">
                  <c:v>10.867738415535779</c:v>
                </c:pt>
                <c:pt idx="1001">
                  <c:v>10.86880488382033</c:v>
                </c:pt>
                <c:pt idx="1002">
                  <c:v>10.8698693467192</c:v>
                </c:pt>
                <c:pt idx="1003">
                  <c:v>10.87093180987836</c:v>
                </c:pt>
                <c:pt idx="1004">
                  <c:v>10.87199227892266</c:v>
                </c:pt>
                <c:pt idx="1005">
                  <c:v>10.87305075945587</c:v>
                </c:pt>
                <c:pt idx="1006">
                  <c:v>10.8741072570608</c:v>
                </c:pt>
                <c:pt idx="1007">
                  <c:v>10.8751617772994</c:v>
                </c:pt>
                <c:pt idx="1008">
                  <c:v>10.876214325712899</c:v>
                </c:pt>
                <c:pt idx="1009">
                  <c:v>10.877264907821781</c:v>
                </c:pt>
                <c:pt idx="1010">
                  <c:v>10.87831352912605</c:v>
                </c:pt>
                <c:pt idx="1011">
                  <c:v>10.879360195105161</c:v>
                </c:pt>
                <c:pt idx="1012">
                  <c:v>10.880404911218241</c:v>
                </c:pt>
                <c:pt idx="1013">
                  <c:v>10.881447682904099</c:v>
                </c:pt>
                <c:pt idx="1014">
                  <c:v>10.882488515581381</c:v>
                </c:pt>
                <c:pt idx="1015">
                  <c:v>10.88352741464862</c:v>
                </c:pt>
                <c:pt idx="1016">
                  <c:v>10.884564385484349</c:v>
                </c:pt>
                <c:pt idx="1017">
                  <c:v>10.885599433447201</c:v>
                </c:pt>
                <c:pt idx="1018">
                  <c:v>10.88663256387596</c:v>
                </c:pt>
                <c:pt idx="1019">
                  <c:v>10.887663782089721</c:v>
                </c:pt>
                <c:pt idx="1020">
                  <c:v>10.888693093387911</c:v>
                </c:pt>
                <c:pt idx="1021">
                  <c:v>10.88972050305043</c:v>
                </c:pt>
                <c:pt idx="1022">
                  <c:v>10.890746016337721</c:v>
                </c:pt>
                <c:pt idx="1023">
                  <c:v>10.89176963849083</c:v>
                </c:pt>
                <c:pt idx="1024">
                  <c:v>10.89279137473158</c:v>
                </c:pt>
                <c:pt idx="1025">
                  <c:v>10.89381123026255</c:v>
                </c:pt>
                <c:pt idx="1026">
                  <c:v>10.894829210267259</c:v>
                </c:pt>
                <c:pt idx="1027">
                  <c:v>10.89584531991018</c:v>
                </c:pt>
                <c:pt idx="1028">
                  <c:v>10.89685956433687</c:v>
                </c:pt>
                <c:pt idx="1029">
                  <c:v>10.897871948674069</c:v>
                </c:pt>
                <c:pt idx="1030">
                  <c:v>10.898882478029741</c:v>
                </c:pt>
                <c:pt idx="1031">
                  <c:v>10.89989115749316</c:v>
                </c:pt>
                <c:pt idx="1032">
                  <c:v>10.900897992135061</c:v>
                </c:pt>
                <c:pt idx="1033">
                  <c:v>10.90190298700765</c:v>
                </c:pt>
                <c:pt idx="1034">
                  <c:v>10.90290614714473</c:v>
                </c:pt>
                <c:pt idx="1035">
                  <c:v>10.90390747756177</c:v>
                </c:pt>
                <c:pt idx="1036">
                  <c:v>10.90490698325598</c:v>
                </c:pt>
                <c:pt idx="1037">
                  <c:v>10.905904669206439</c:v>
                </c:pt>
                <c:pt idx="1038">
                  <c:v>10.90690054037411</c:v>
                </c:pt>
                <c:pt idx="1039">
                  <c:v>10.907894601701949</c:v>
                </c:pt>
                <c:pt idx="1040">
                  <c:v>10.908886858115039</c:v>
                </c:pt>
                <c:pt idx="1041">
                  <c:v>10.90987731452058</c:v>
                </c:pt>
                <c:pt idx="1042">
                  <c:v>10.910865975808029</c:v>
                </c:pt>
                <c:pt idx="1043">
                  <c:v>10.911852846849181</c:v>
                </c:pt>
                <c:pt idx="1044">
                  <c:v>10.912837932498199</c:v>
                </c:pt>
                <c:pt idx="1045">
                  <c:v>10.913821237591799</c:v>
                </c:pt>
                <c:pt idx="1046">
                  <c:v>10.91480276694913</c:v>
                </c:pt>
                <c:pt idx="1047">
                  <c:v>10.915782525372119</c:v>
                </c:pt>
                <c:pt idx="1048">
                  <c:v>10.916760517645329</c:v>
                </c:pt>
                <c:pt idx="1049">
                  <c:v>10.91773674853615</c:v>
                </c:pt>
                <c:pt idx="1050">
                  <c:v>10.918711222794821</c:v>
                </c:pt>
                <c:pt idx="1051">
                  <c:v>10.91968394515453</c:v>
                </c:pt>
                <c:pt idx="1052">
                  <c:v>10.92065492033152</c:v>
                </c:pt>
                <c:pt idx="1053">
                  <c:v>10.92162415302511</c:v>
                </c:pt>
                <c:pt idx="1054">
                  <c:v>10.9225916479178</c:v>
                </c:pt>
                <c:pt idx="1055">
                  <c:v>10.923557409675359</c:v>
                </c:pt>
                <c:pt idx="1056">
                  <c:v>10.92452144294684</c:v>
                </c:pt>
                <c:pt idx="1057">
                  <c:v>10.925483752364761</c:v>
                </c:pt>
                <c:pt idx="1058">
                  <c:v>10.92644434254505</c:v>
                </c:pt>
                <c:pt idx="1059">
                  <c:v>10.92740321808721</c:v>
                </c:pt>
                <c:pt idx="1060">
                  <c:v>10.92836038357439</c:v>
                </c:pt>
                <c:pt idx="1061">
                  <c:v>10.92931584357339</c:v>
                </c:pt>
                <c:pt idx="1062">
                  <c:v>10.930269602634819</c:v>
                </c:pt>
                <c:pt idx="1063">
                  <c:v>10.93122166529308</c:v>
                </c:pt>
                <c:pt idx="1064">
                  <c:v>10.93217203606652</c:v>
                </c:pt>
                <c:pt idx="1065">
                  <c:v>10.93312071945746</c:v>
                </c:pt>
                <c:pt idx="1066">
                  <c:v>10.93406771995228</c:v>
                </c:pt>
                <c:pt idx="1067">
                  <c:v>10.93501304202146</c:v>
                </c:pt>
                <c:pt idx="1068">
                  <c:v>10.935956690119699</c:v>
                </c:pt>
                <c:pt idx="1069">
                  <c:v>10.93689866868592</c:v>
                </c:pt>
                <c:pt idx="1070">
                  <c:v>10.937838982143431</c:v>
                </c:pt>
                <c:pt idx="1071">
                  <c:v>10.93877763489991</c:v>
                </c:pt>
                <c:pt idx="1072">
                  <c:v>10.93971463134751</c:v>
                </c:pt>
                <c:pt idx="1073">
                  <c:v>10.94064997586292</c:v>
                </c:pt>
                <c:pt idx="1074">
                  <c:v>10.94158367280744</c:v>
                </c:pt>
                <c:pt idx="1075">
                  <c:v>10.94251572652704</c:v>
                </c:pt>
                <c:pt idx="1076">
                  <c:v>10.943446141352419</c:v>
                </c:pt>
                <c:pt idx="1077">
                  <c:v>10.944374921599129</c:v>
                </c:pt>
                <c:pt idx="1078">
                  <c:v>10.94530207156753</c:v>
                </c:pt>
                <c:pt idx="1079">
                  <c:v>10.946227595542981</c:v>
                </c:pt>
                <c:pt idx="1080">
                  <c:v>10.947151497795801</c:v>
                </c:pt>
                <c:pt idx="1081">
                  <c:v>10.948073782581419</c:v>
                </c:pt>
                <c:pt idx="1082">
                  <c:v>10.948994454140371</c:v>
                </c:pt>
                <c:pt idx="1083">
                  <c:v>10.949913516698411</c:v>
                </c:pt>
                <c:pt idx="1084">
                  <c:v>10.950830974466561</c:v>
                </c:pt>
                <c:pt idx="1085">
                  <c:v>10.951746831641159</c:v>
                </c:pt>
                <c:pt idx="1086">
                  <c:v>10.95266109240395</c:v>
                </c:pt>
                <c:pt idx="1087">
                  <c:v>10.95357376092212</c:v>
                </c:pt>
                <c:pt idx="1088">
                  <c:v>10.9544848413484</c:v>
                </c:pt>
                <c:pt idx="1089">
                  <c:v>10.95539433782108</c:v>
                </c:pt>
                <c:pt idx="1090">
                  <c:v>10.95630225446412</c:v>
                </c:pt>
                <c:pt idx="1091">
                  <c:v>10.95720859538717</c:v>
                </c:pt>
                <c:pt idx="1092">
                  <c:v>10.958113364685641</c:v>
                </c:pt>
                <c:pt idx="1093">
                  <c:v>10.9590165664408</c:v>
                </c:pt>
                <c:pt idx="1094">
                  <c:v>10.959918204719781</c:v>
                </c:pt>
                <c:pt idx="1095">
                  <c:v>10.96081828357571</c:v>
                </c:pt>
                <c:pt idx="1096">
                  <c:v>10.96171680704767</c:v>
                </c:pt>
                <c:pt idx="1097">
                  <c:v>10.96261377916086</c:v>
                </c:pt>
                <c:pt idx="1098">
                  <c:v>10.963509203926611</c:v>
                </c:pt>
                <c:pt idx="1099">
                  <c:v>10.964403085342431</c:v>
                </c:pt>
                <c:pt idx="1100">
                  <c:v>10.96529542739207</c:v>
                </c:pt>
                <c:pt idx="1101">
                  <c:v>10.96618623404563</c:v>
                </c:pt>
                <c:pt idx="1102">
                  <c:v>10.96707550925956</c:v>
                </c:pt>
                <c:pt idx="1103">
                  <c:v>10.967963256976731</c:v>
                </c:pt>
                <c:pt idx="1104">
                  <c:v>10.968849481126499</c:v>
                </c:pt>
                <c:pt idx="1105">
                  <c:v>10.96973418562478</c:v>
                </c:pt>
                <c:pt idx="1106">
                  <c:v>10.9706173743741</c:v>
                </c:pt>
                <c:pt idx="1107">
                  <c:v>10.971499051263599</c:v>
                </c:pt>
                <c:pt idx="1108">
                  <c:v>10.9723792201692</c:v>
                </c:pt>
                <c:pt idx="1109">
                  <c:v>10.973257884953529</c:v>
                </c:pt>
                <c:pt idx="1110">
                  <c:v>10.974135049466099</c:v>
                </c:pt>
                <c:pt idx="1111">
                  <c:v>10.975010717543279</c:v>
                </c:pt>
                <c:pt idx="1112">
                  <c:v>10.9758848930084</c:v>
                </c:pt>
                <c:pt idx="1113">
                  <c:v>10.97675757967172</c:v>
                </c:pt>
                <c:pt idx="1114">
                  <c:v>10.97762878133066</c:v>
                </c:pt>
                <c:pt idx="1115">
                  <c:v>10.97849850176968</c:v>
                </c:pt>
                <c:pt idx="1116">
                  <c:v>10.97936674476038</c:v>
                </c:pt>
                <c:pt idx="1117">
                  <c:v>10.98023351406164</c:v>
                </c:pt>
                <c:pt idx="1118">
                  <c:v>10.98109881341958</c:v>
                </c:pt>
                <c:pt idx="1119">
                  <c:v>10.981962646567609</c:v>
                </c:pt>
                <c:pt idx="1120">
                  <c:v>10.98282501722656</c:v>
                </c:pt>
                <c:pt idx="1121">
                  <c:v>10.9836859291047</c:v>
                </c:pt>
                <c:pt idx="1122">
                  <c:v>10.9845453858977</c:v>
                </c:pt>
                <c:pt idx="1123">
                  <c:v>10.9854033912889</c:v>
                </c:pt>
                <c:pt idx="1124">
                  <c:v>10.98625994894911</c:v>
                </c:pt>
                <c:pt idx="1125">
                  <c:v>10.98711506253685</c:v>
                </c:pt>
                <c:pt idx="1126">
                  <c:v>10.987968735698299</c:v>
                </c:pt>
                <c:pt idx="1127">
                  <c:v>10.988820972067369</c:v>
                </c:pt>
                <c:pt idx="1128">
                  <c:v>10.989671775265821</c:v>
                </c:pt>
                <c:pt idx="1129">
                  <c:v>10.990521148903211</c:v>
                </c:pt>
                <c:pt idx="1130">
                  <c:v>10.99136909657701</c:v>
                </c:pt>
                <c:pt idx="1131">
                  <c:v>10.99221562187266</c:v>
                </c:pt>
                <c:pt idx="1132">
                  <c:v>10.993060728363551</c:v>
                </c:pt>
                <c:pt idx="1133">
                  <c:v>10.99390441961118</c:v>
                </c:pt>
                <c:pt idx="1134">
                  <c:v>10.9947466991651</c:v>
                </c:pt>
                <c:pt idx="1135">
                  <c:v>10.995587570563011</c:v>
                </c:pt>
                <c:pt idx="1136">
                  <c:v>10.99642703733085</c:v>
                </c:pt>
                <c:pt idx="1137">
                  <c:v>10.99726510298278</c:v>
                </c:pt>
                <c:pt idx="1138">
                  <c:v>10.998101771021229</c:v>
                </c:pt>
                <c:pt idx="1139">
                  <c:v>10.99893704493703</c:v>
                </c:pt>
                <c:pt idx="1140">
                  <c:v>10.99977092820936</c:v>
                </c:pt>
                <c:pt idx="1141">
                  <c:v>11.00060342430586</c:v>
                </c:pt>
                <c:pt idx="1142">
                  <c:v>11.001434536682639</c:v>
                </c:pt>
                <c:pt idx="1143">
                  <c:v>11.00226426878436</c:v>
                </c:pt>
                <c:pt idx="1144">
                  <c:v>11.003092624044299</c:v>
                </c:pt>
                <c:pt idx="1145">
                  <c:v>11.003919605884271</c:v>
                </c:pt>
                <c:pt idx="1146">
                  <c:v>11.004745217714881</c:v>
                </c:pt>
                <c:pt idx="1147">
                  <c:v>11.0055694629354</c:v>
                </c:pt>
                <c:pt idx="1148">
                  <c:v>11.00639234493385</c:v>
                </c:pt>
                <c:pt idx="1149">
                  <c:v>11.00721386708712</c:v>
                </c:pt>
                <c:pt idx="1150">
                  <c:v>11.008034032760939</c:v>
                </c:pt>
                <c:pt idx="1151">
                  <c:v>11.00885284530996</c:v>
                </c:pt>
                <c:pt idx="1152">
                  <c:v>11.00967030807776</c:v>
                </c:pt>
                <c:pt idx="1153">
                  <c:v>11.010486424396939</c:v>
                </c:pt>
                <c:pt idx="1154">
                  <c:v>11.011301197589161</c:v>
                </c:pt>
                <c:pt idx="1155">
                  <c:v>11.01211463096514</c:v>
                </c:pt>
                <c:pt idx="1156">
                  <c:v>11.012926727824739</c:v>
                </c:pt>
                <c:pt idx="1157">
                  <c:v>11.013737491457031</c:v>
                </c:pt>
                <c:pt idx="1158">
                  <c:v>11.01454692514028</c:v>
                </c:pt>
                <c:pt idx="1159">
                  <c:v>11.015355032142031</c:v>
                </c:pt>
                <c:pt idx="1160">
                  <c:v>11.016161815719119</c:v>
                </c:pt>
                <c:pt idx="1161">
                  <c:v>11.0169672791178</c:v>
                </c:pt>
                <c:pt idx="1162">
                  <c:v>11.01777142557361</c:v>
                </c:pt>
                <c:pt idx="1163">
                  <c:v>11.018574258311681</c:v>
                </c:pt>
                <c:pt idx="1164">
                  <c:v>11.0193757805465</c:v>
                </c:pt>
                <c:pt idx="1165">
                  <c:v>11.020175995482161</c:v>
                </c:pt>
                <c:pt idx="1166">
                  <c:v>11.020974906312279</c:v>
                </c:pt>
                <c:pt idx="1167">
                  <c:v>11.0217725162201</c:v>
                </c:pt>
                <c:pt idx="1168">
                  <c:v>11.02256882837856</c:v>
                </c:pt>
                <c:pt idx="1169">
                  <c:v>11.023363845950239</c:v>
                </c:pt>
                <c:pt idx="1170">
                  <c:v>11.02415757208748</c:v>
                </c:pt>
                <c:pt idx="1171">
                  <c:v>11.02495000993242</c:v>
                </c:pt>
                <c:pt idx="1172">
                  <c:v>11.025741162616979</c:v>
                </c:pt>
                <c:pt idx="1173">
                  <c:v>11.026531033263</c:v>
                </c:pt>
                <c:pt idx="1174">
                  <c:v>11.027319624982139</c:v>
                </c:pt>
                <c:pt idx="1175">
                  <c:v>11.0281069408761</c:v>
                </c:pt>
                <c:pt idx="1176">
                  <c:v>11.02889298403651</c:v>
                </c:pt>
                <c:pt idx="1177">
                  <c:v>11.02967775754502</c:v>
                </c:pt>
                <c:pt idx="1178">
                  <c:v>11.0304612644734</c:v>
                </c:pt>
                <c:pt idx="1179">
                  <c:v>11.03124350788346</c:v>
                </c:pt>
                <c:pt idx="1180">
                  <c:v>11.032024490827199</c:v>
                </c:pt>
                <c:pt idx="1181">
                  <c:v>11.03280421634676</c:v>
                </c:pt>
                <c:pt idx="1182">
                  <c:v>11.033582687474579</c:v>
                </c:pt>
                <c:pt idx="1183">
                  <c:v>11.034359907233281</c:v>
                </c:pt>
                <c:pt idx="1184">
                  <c:v>11.03513587863584</c:v>
                </c:pt>
                <c:pt idx="1185">
                  <c:v>11.03591060468556</c:v>
                </c:pt>
                <c:pt idx="1186">
                  <c:v>11.03668408837612</c:v>
                </c:pt>
                <c:pt idx="1187">
                  <c:v>11.037456332691621</c:v>
                </c:pt>
                <c:pt idx="1188">
                  <c:v>11.038227340606619</c:v>
                </c:pt>
                <c:pt idx="1189">
                  <c:v>11.038997115086181</c:v>
                </c:pt>
                <c:pt idx="1190">
                  <c:v>11.0397656590859</c:v>
                </c:pt>
                <c:pt idx="1191">
                  <c:v>11.040532975551899</c:v>
                </c:pt>
                <c:pt idx="1192">
                  <c:v>11.041299067420971</c:v>
                </c:pt>
                <c:pt idx="1193">
                  <c:v>11.042063937620521</c:v>
                </c:pt>
                <c:pt idx="1194">
                  <c:v>11.042827589068629</c:v>
                </c:pt>
                <c:pt idx="1195">
                  <c:v>11.043590024674151</c:v>
                </c:pt>
                <c:pt idx="1196">
                  <c:v>11.044351247336619</c:v>
                </c:pt>
                <c:pt idx="1197">
                  <c:v>11.04511125994642</c:v>
                </c:pt>
                <c:pt idx="1198">
                  <c:v>11.045870065384721</c:v>
                </c:pt>
                <c:pt idx="1199">
                  <c:v>11.046627666523611</c:v>
                </c:pt>
                <c:pt idx="1200">
                  <c:v>11.047384066226041</c:v>
                </c:pt>
                <c:pt idx="1201">
                  <c:v>11.04813926734591</c:v>
                </c:pt>
                <c:pt idx="1202">
                  <c:v>11.048893272728099</c:v>
                </c:pt>
                <c:pt idx="1203">
                  <c:v>11.049646085208501</c:v>
                </c:pt>
                <c:pt idx="1204">
                  <c:v>11.05039770761401</c:v>
                </c:pt>
                <c:pt idx="1205">
                  <c:v>11.051148142762679</c:v>
                </c:pt>
                <c:pt idx="1206">
                  <c:v>11.05189739346361</c:v>
                </c:pt>
                <c:pt idx="1207">
                  <c:v>11.0526454625171</c:v>
                </c:pt>
                <c:pt idx="1208">
                  <c:v>11.05339235271458</c:v>
                </c:pt>
                <c:pt idx="1209">
                  <c:v>11.054138066838769</c:v>
                </c:pt>
                <c:pt idx="1210">
                  <c:v>11.054882607663581</c:v>
                </c:pt>
                <c:pt idx="1211">
                  <c:v>11.055625977954239</c:v>
                </c:pt>
                <c:pt idx="1212">
                  <c:v>11.05636818046729</c:v>
                </c:pt>
                <c:pt idx="1213">
                  <c:v>11.057109217950661</c:v>
                </c:pt>
                <c:pt idx="1214">
                  <c:v>11.057849093143631</c:v>
                </c:pt>
                <c:pt idx="1215">
                  <c:v>11.058587808776929</c:v>
                </c:pt>
                <c:pt idx="1216">
                  <c:v>11.059325367572709</c:v>
                </c:pt>
                <c:pt idx="1217">
                  <c:v>11.06006177224468</c:v>
                </c:pt>
                <c:pt idx="1218">
                  <c:v>11.060797025497999</c:v>
                </c:pt>
                <c:pt idx="1219">
                  <c:v>11.061531130029429</c:v>
                </c:pt>
                <c:pt idx="1220">
                  <c:v>11.06226408852732</c:v>
                </c:pt>
                <c:pt idx="1221">
                  <c:v>11.06299590367164</c:v>
                </c:pt>
                <c:pt idx="1222">
                  <c:v>11.063726578134</c:v>
                </c:pt>
                <c:pt idx="1223">
                  <c:v>11.0644561145777</c:v>
                </c:pt>
                <c:pt idx="1224">
                  <c:v>11.065184515657799</c:v>
                </c:pt>
                <c:pt idx="1225">
                  <c:v>11.06591178402104</c:v>
                </c:pt>
                <c:pt idx="1226">
                  <c:v>11.06663792230602</c:v>
                </c:pt>
                <c:pt idx="1227">
                  <c:v>11.06736293314311</c:v>
                </c:pt>
                <c:pt idx="1228">
                  <c:v>11.068086819154519</c:v>
                </c:pt>
                <c:pt idx="1229">
                  <c:v>11.068809582954399</c:v>
                </c:pt>
                <c:pt idx="1230">
                  <c:v>11.069531227148749</c:v>
                </c:pt>
                <c:pt idx="1231">
                  <c:v>11.07025175433553</c:v>
                </c:pt>
                <c:pt idx="1232">
                  <c:v>11.07097116710468</c:v>
                </c:pt>
                <c:pt idx="1233">
                  <c:v>11.07168946803815</c:v>
                </c:pt>
                <c:pt idx="1234">
                  <c:v>11.0724066597099</c:v>
                </c:pt>
                <c:pt idx="1235">
                  <c:v>11.073122744685969</c:v>
                </c:pt>
                <c:pt idx="1236">
                  <c:v>11.07383772552452</c:v>
                </c:pt>
                <c:pt idx="1237">
                  <c:v>11.074551604775809</c:v>
                </c:pt>
                <c:pt idx="1238">
                  <c:v>11.075264384982241</c:v>
                </c:pt>
                <c:pt idx="1239">
                  <c:v>11.07597606867842</c:v>
                </c:pt>
                <c:pt idx="1240">
                  <c:v>11.07668665839121</c:v>
                </c:pt>
                <c:pt idx="1241">
                  <c:v>11.07739615663964</c:v>
                </c:pt>
                <c:pt idx="1242">
                  <c:v>11.078104565935099</c:v>
                </c:pt>
                <c:pt idx="1243">
                  <c:v>11.0788118887812</c:v>
                </c:pt>
                <c:pt idx="1244">
                  <c:v>11.07951812767396</c:v>
                </c:pt>
                <c:pt idx="1245">
                  <c:v>11.08022328510172</c:v>
                </c:pt>
                <c:pt idx="1246">
                  <c:v>11.080927363545239</c:v>
                </c:pt>
                <c:pt idx="1247">
                  <c:v>11.081630365477681</c:v>
                </c:pt>
                <c:pt idx="1248">
                  <c:v>11.082332293364701</c:v>
                </c:pt>
                <c:pt idx="1249">
                  <c:v>11.08303314966434</c:v>
                </c:pt>
                <c:pt idx="1250">
                  <c:v>11.083732936827261</c:v>
                </c:pt>
                <c:pt idx="1251">
                  <c:v>11.08443165729661</c:v>
                </c:pt>
                <c:pt idx="1252">
                  <c:v>11.0851293135081</c:v>
                </c:pt>
                <c:pt idx="1253">
                  <c:v>11.085825907890021</c:v>
                </c:pt>
                <c:pt idx="1254">
                  <c:v>11.08652144286334</c:v>
                </c:pt>
                <c:pt idx="1255">
                  <c:v>11.08721592084161</c:v>
                </c:pt>
                <c:pt idx="1256">
                  <c:v>11.087909344231131</c:v>
                </c:pt>
                <c:pt idx="1257">
                  <c:v>11.08860171543083</c:v>
                </c:pt>
                <c:pt idx="1258">
                  <c:v>11.089293036832441</c:v>
                </c:pt>
                <c:pt idx="1259">
                  <c:v>11.089983310820431</c:v>
                </c:pt>
                <c:pt idx="1260">
                  <c:v>11.090672539771999</c:v>
                </c:pt>
                <c:pt idx="1261">
                  <c:v>11.091360726057291</c:v>
                </c:pt>
                <c:pt idx="1262">
                  <c:v>11.092047872039149</c:v>
                </c:pt>
                <c:pt idx="1263">
                  <c:v>11.092733980073399</c:v>
                </c:pt>
                <c:pt idx="1264">
                  <c:v>11.093419052508681</c:v>
                </c:pt>
                <c:pt idx="1265">
                  <c:v>11.09410309168662</c:v>
                </c:pt>
                <c:pt idx="1266">
                  <c:v>11.094786099941761</c:v>
                </c:pt>
                <c:pt idx="1267">
                  <c:v>11.095468079601609</c:v>
                </c:pt>
                <c:pt idx="1268">
                  <c:v>11.09614903298672</c:v>
                </c:pt>
                <c:pt idx="1269">
                  <c:v>11.09682896241066</c:v>
                </c:pt>
                <c:pt idx="1270">
                  <c:v>11.097507870179999</c:v>
                </c:pt>
                <c:pt idx="1271">
                  <c:v>11.09818575859447</c:v>
                </c:pt>
                <c:pt idx="1272">
                  <c:v>11.09886262994686</c:v>
                </c:pt>
                <c:pt idx="1273">
                  <c:v>11.099538486523111</c:v>
                </c:pt>
                <c:pt idx="1274">
                  <c:v>11.100213330602299</c:v>
                </c:pt>
                <c:pt idx="1275">
                  <c:v>11.100887164456701</c:v>
                </c:pt>
                <c:pt idx="1276">
                  <c:v>11.101559990351831</c:v>
                </c:pt>
                <c:pt idx="1277">
                  <c:v>11.1022318105464</c:v>
                </c:pt>
                <c:pt idx="1278">
                  <c:v>11.10290262729235</c:v>
                </c:pt>
                <c:pt idx="1279">
                  <c:v>11.103572442835009</c:v>
                </c:pt>
                <c:pt idx="1280">
                  <c:v>11.10424125941292</c:v>
                </c:pt>
                <c:pt idx="1281">
                  <c:v>11.104909079258</c:v>
                </c:pt>
                <c:pt idx="1282">
                  <c:v>11.10557590459552</c:v>
                </c:pt>
                <c:pt idx="1283">
                  <c:v>11.106241737644149</c:v>
                </c:pt>
                <c:pt idx="1284">
                  <c:v>11.106906580615931</c:v>
                </c:pt>
                <c:pt idx="1285">
                  <c:v>11.107570435716379</c:v>
                </c:pt>
                <c:pt idx="1286">
                  <c:v>11.10823330514447</c:v>
                </c:pt>
                <c:pt idx="1287">
                  <c:v>11.108895191092611</c:v>
                </c:pt>
                <c:pt idx="1288">
                  <c:v>11.109556095746759</c:v>
                </c:pt>
                <c:pt idx="1289">
                  <c:v>11.1102160212864</c:v>
                </c:pt>
                <c:pt idx="1290">
                  <c:v>11.11087496988454</c:v>
                </c:pt>
                <c:pt idx="1291">
                  <c:v>11.1115329437078</c:v>
                </c:pt>
                <c:pt idx="1292">
                  <c:v>11.112189944916411</c:v>
                </c:pt>
                <c:pt idx="1293">
                  <c:v>11.112845975664181</c:v>
                </c:pt>
                <c:pt idx="1294">
                  <c:v>11.113501038098599</c:v>
                </c:pt>
                <c:pt idx="1295">
                  <c:v>11.11415513436082</c:v>
                </c:pt>
                <c:pt idx="1296">
                  <c:v>11.114808266585699</c:v>
                </c:pt>
                <c:pt idx="1297">
                  <c:v>11.11546043690182</c:v>
                </c:pt>
                <c:pt idx="1298">
                  <c:v>11.11611164743146</c:v>
                </c:pt>
                <c:pt idx="1299">
                  <c:v>11.116761900290721</c:v>
                </c:pt>
                <c:pt idx="1300">
                  <c:v>11.11741119758946</c:v>
                </c:pt>
                <c:pt idx="1301">
                  <c:v>11.11805954143135</c:v>
                </c:pt>
                <c:pt idx="1302">
                  <c:v>11.1187069339139</c:v>
                </c:pt>
                <c:pt idx="1303">
                  <c:v>11.11935337712846</c:v>
                </c:pt>
                <c:pt idx="1304">
                  <c:v>11.1199988731603</c:v>
                </c:pt>
                <c:pt idx="1305">
                  <c:v>11.12064342408852</c:v>
                </c:pt>
                <c:pt idx="1306">
                  <c:v>11.12128703198621</c:v>
                </c:pt>
                <c:pt idx="1307">
                  <c:v>11.12192969892036</c:v>
                </c:pt>
                <c:pt idx="1308">
                  <c:v>11.122571426951961</c:v>
                </c:pt>
                <c:pt idx="1309">
                  <c:v>11.12321221813597</c:v>
                </c:pt>
                <c:pt idx="1310">
                  <c:v>11.123852074521359</c:v>
                </c:pt>
                <c:pt idx="1311">
                  <c:v>11.12449099815114</c:v>
                </c:pt>
                <c:pt idx="1312">
                  <c:v>11.125128991062359</c:v>
                </c:pt>
                <c:pt idx="1313">
                  <c:v>11.12576605528616</c:v>
                </c:pt>
                <c:pt idx="1314">
                  <c:v>11.126402192847779</c:v>
                </c:pt>
                <c:pt idx="1315">
                  <c:v>11.127037405766581</c:v>
                </c:pt>
                <c:pt idx="1316">
                  <c:v>11.12767169605603</c:v>
                </c:pt>
                <c:pt idx="1317">
                  <c:v>11.128305065723801</c:v>
                </c:pt>
                <c:pt idx="1318">
                  <c:v>11.128937516771719</c:v>
                </c:pt>
                <c:pt idx="1319">
                  <c:v>11.129569051195841</c:v>
                </c:pt>
                <c:pt idx="1320">
                  <c:v>11.1301996709864</c:v>
                </c:pt>
                <c:pt idx="1321">
                  <c:v>11.13082937812794</c:v>
                </c:pt>
                <c:pt idx="1322">
                  <c:v>11.13145817459921</c:v>
                </c:pt>
                <c:pt idx="1323">
                  <c:v>11.132086062373279</c:v>
                </c:pt>
                <c:pt idx="1324">
                  <c:v>11.13271304341753</c:v>
                </c:pt>
                <c:pt idx="1325">
                  <c:v>11.133339119693639</c:v>
                </c:pt>
                <c:pt idx="1326">
                  <c:v>11.133964293157669</c:v>
                </c:pt>
                <c:pt idx="1327">
                  <c:v>11.134588565760019</c:v>
                </c:pt>
                <c:pt idx="1328">
                  <c:v>11.135211939445499</c:v>
                </c:pt>
                <c:pt idx="1329">
                  <c:v>11.13583441615333</c:v>
                </c:pt>
                <c:pt idx="1330">
                  <c:v>11.136455997817141</c:v>
                </c:pt>
                <c:pt idx="1331">
                  <c:v>11.13707668636502</c:v>
                </c:pt>
                <c:pt idx="1332">
                  <c:v>11.13769648371953</c:v>
                </c:pt>
                <c:pt idx="1333">
                  <c:v>11.13831539179772</c:v>
                </c:pt>
                <c:pt idx="1334">
                  <c:v>11.13893341251115</c:v>
                </c:pt>
                <c:pt idx="1335">
                  <c:v>11.1395505477659</c:v>
                </c:pt>
                <c:pt idx="1336">
                  <c:v>11.140166799462589</c:v>
                </c:pt>
                <c:pt idx="1337">
                  <c:v>11.14078216949642</c:v>
                </c:pt>
                <c:pt idx="1338">
                  <c:v>11.1413966597572</c:v>
                </c:pt>
                <c:pt idx="1339">
                  <c:v>11.1420102721293</c:v>
                </c:pt>
                <c:pt idx="1340">
                  <c:v>11.14262300849173</c:v>
                </c:pt>
                <c:pt idx="1341">
                  <c:v>11.143234870718169</c:v>
                </c:pt>
                <c:pt idx="1342">
                  <c:v>11.14384586067694</c:v>
                </c:pt>
                <c:pt idx="1343">
                  <c:v>11.14445598023104</c:v>
                </c:pt>
                <c:pt idx="1344">
                  <c:v>11.14506523123816</c:v>
                </c:pt>
                <c:pt idx="1345">
                  <c:v>11.14567361555075</c:v>
                </c:pt>
                <c:pt idx="1346">
                  <c:v>11.14628113501597</c:v>
                </c:pt>
                <c:pt idx="1347">
                  <c:v>11.146887791475731</c:v>
                </c:pt>
                <c:pt idx="1348">
                  <c:v>11.14749358676676</c:v>
                </c:pt>
                <c:pt idx="1349">
                  <c:v>11.14809852272051</c:v>
                </c:pt>
                <c:pt idx="1350">
                  <c:v>11.14870260116332</c:v>
                </c:pt>
                <c:pt idx="1351">
                  <c:v>11.149305823916301</c:v>
                </c:pt>
                <c:pt idx="1352">
                  <c:v>11.14990819279546</c:v>
                </c:pt>
                <c:pt idx="1353">
                  <c:v>11.15050970961164</c:v>
                </c:pt>
                <c:pt idx="1354">
                  <c:v>11.15111037617058</c:v>
                </c:pt>
                <c:pt idx="1355">
                  <c:v>11.15171019427294</c:v>
                </c:pt>
                <c:pt idx="1356">
                  <c:v>11.15230916571425</c:v>
                </c:pt>
                <c:pt idx="1357">
                  <c:v>11.15290729228504</c:v>
                </c:pt>
                <c:pt idx="1358">
                  <c:v>11.15350457577077</c:v>
                </c:pt>
                <c:pt idx="1359">
                  <c:v>11.15410101795187</c:v>
                </c:pt>
                <c:pt idx="1360">
                  <c:v>11.154696620603771</c:v>
                </c:pt>
                <c:pt idx="1361">
                  <c:v>11.155291385496909</c:v>
                </c:pt>
                <c:pt idx="1362">
                  <c:v>11.15588531439677</c:v>
                </c:pt>
                <c:pt idx="1363">
                  <c:v>11.156478409063849</c:v>
                </c:pt>
                <c:pt idx="1364">
                  <c:v>11.157070671253731</c:v>
                </c:pt>
                <c:pt idx="1365">
                  <c:v>11.157662102717071</c:v>
                </c:pt>
                <c:pt idx="1366">
                  <c:v>11.15825270519959</c:v>
                </c:pt>
                <c:pt idx="1367">
                  <c:v>11.15884248044221</c:v>
                </c:pt>
                <c:pt idx="1368">
                  <c:v>11.1594314301809</c:v>
                </c:pt>
                <c:pt idx="1369">
                  <c:v>11.1600195561468</c:v>
                </c:pt>
                <c:pt idx="1370">
                  <c:v>11.160606860066229</c:v>
                </c:pt>
                <c:pt idx="1371">
                  <c:v>11.161193343660701</c:v>
                </c:pt>
                <c:pt idx="1372">
                  <c:v>11.16177900864688</c:v>
                </c:pt>
                <c:pt idx="1373">
                  <c:v>11.162363856736681</c:v>
                </c:pt>
                <c:pt idx="1374">
                  <c:v>11.16294788963725</c:v>
                </c:pt>
                <c:pt idx="1375">
                  <c:v>11.163531109050981</c:v>
                </c:pt>
                <c:pt idx="1376">
                  <c:v>11.164113516675529</c:v>
                </c:pt>
                <c:pt idx="1377">
                  <c:v>11.16469511420382</c:v>
                </c:pt>
                <c:pt idx="1378">
                  <c:v>11.165275903324099</c:v>
                </c:pt>
                <c:pt idx="1379">
                  <c:v>11.165855885719919</c:v>
                </c:pt>
                <c:pt idx="1380">
                  <c:v>11.16643506307015</c:v>
                </c:pt>
                <c:pt idx="1381">
                  <c:v>11.167013437049031</c:v>
                </c:pt>
                <c:pt idx="1382">
                  <c:v>11.16759100932614</c:v>
                </c:pt>
                <c:pt idx="1383">
                  <c:v>11.168167781566449</c:v>
                </c:pt>
                <c:pt idx="1384">
                  <c:v>11.168743755430331</c:v>
                </c:pt>
                <c:pt idx="1385">
                  <c:v>11.16931893257356</c:v>
                </c:pt>
                <c:pt idx="1386">
                  <c:v>11.169893314647339</c:v>
                </c:pt>
                <c:pt idx="1387">
                  <c:v>11.170466903298299</c:v>
                </c:pt>
                <c:pt idx="1388">
                  <c:v>11.17103970016854</c:v>
                </c:pt>
                <c:pt idx="1389">
                  <c:v>11.171611706895661</c:v>
                </c:pt>
                <c:pt idx="1390">
                  <c:v>11.17218292511272</c:v>
                </c:pt>
                <c:pt idx="1391">
                  <c:v>11.1727533564483</c:v>
                </c:pt>
                <c:pt idx="1392">
                  <c:v>11.173323002526439</c:v>
                </c:pt>
                <c:pt idx="1393">
                  <c:v>11.173891864966841</c:v>
                </c:pt>
                <c:pt idx="1394">
                  <c:v>11.17445994538463</c:v>
                </c:pt>
                <c:pt idx="1395">
                  <c:v>11.17502724539057</c:v>
                </c:pt>
                <c:pt idx="1396">
                  <c:v>11.17559376659098</c:v>
                </c:pt>
                <c:pt idx="1397">
                  <c:v>11.1761595105878</c:v>
                </c:pt>
                <c:pt idx="1398">
                  <c:v>11.17672447897853</c:v>
                </c:pt>
                <c:pt idx="1399">
                  <c:v>11.177288673356371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183808"/>
        <c:axId val="142288000"/>
      </c:lineChart>
      <c:catAx>
        <c:axId val="1421838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2288000"/>
        <c:crosses val="autoZero"/>
        <c:auto val="1"/>
        <c:lblAlgn val="ctr"/>
        <c:lblOffset val="100"/>
        <c:noMultiLvlLbl val="0"/>
      </c:catAx>
      <c:valAx>
        <c:axId val="142288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2183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800000"/>
              </a:solidFill>
            </a:ln>
          </c:spPr>
          <c:marker>
            <c:symbol val="none"/>
          </c:marker>
          <c:val>
            <c:numRef>
              <c:f>Sheet1!$A$10:$A$1409</c:f>
              <c:numCache>
                <c:formatCode>General</c:formatCode>
                <c:ptCount val="1400"/>
                <c:pt idx="0">
                  <c:v>1.7934406229737801E-4</c:v>
                </c:pt>
                <c:pt idx="1">
                  <c:v>5.4479915714981898E-4</c:v>
                </c:pt>
                <c:pt idx="2">
                  <c:v>1.3522269660936101E-3</c:v>
                </c:pt>
                <c:pt idx="3">
                  <c:v>2.8844337170341699E-3</c:v>
                </c:pt>
                <c:pt idx="4">
                  <c:v>5.4758868069723701E-3</c:v>
                </c:pt>
                <c:pt idx="5">
                  <c:v>9.4858838774396007E-3</c:v>
                </c:pt>
                <c:pt idx="6">
                  <c:v>1.52716056160777E-2</c:v>
                </c:pt>
                <c:pt idx="7">
                  <c:v>2.31654496347325E-2</c:v>
                </c:pt>
                <c:pt idx="8">
                  <c:v>3.3458604480592999E-2</c:v>
                </c:pt>
                <c:pt idx="9">
                  <c:v>4.6391041673673701E-2</c:v>
                </c:pt>
                <c:pt idx="10">
                  <c:v>6.2147092447173001E-2</c:v>
                </c:pt>
                <c:pt idx="11">
                  <c:v>8.0855363989025597E-2</c:v>
                </c:pt>
                <c:pt idx="12">
                  <c:v>0.10259171375623299</c:v>
                </c:pt>
                <c:pt idx="13">
                  <c:v>0.12738415754372001</c:v>
                </c:pt>
                <c:pt idx="14">
                  <c:v>0.15521881666739801</c:v>
                </c:pt>
                <c:pt idx="15">
                  <c:v>0.186046243188112</c:v>
                </c:pt>
                <c:pt idx="16">
                  <c:v>0.21978766666481001</c:v>
                </c:pt>
                <c:pt idx="17">
                  <c:v>0.25634087010008499</c:v>
                </c:pt>
                <c:pt idx="18">
                  <c:v>0.29558552659369097</c:v>
                </c:pt>
                <c:pt idx="19">
                  <c:v>0.33738791698766402</c:v>
                </c:pt>
                <c:pt idx="20">
                  <c:v>0.38160500934455799</c:v>
                </c:pt>
                <c:pt idx="21">
                  <c:v>0.42808792016702901</c:v>
                </c:pt>
                <c:pt idx="22">
                  <c:v>0.47668480063729202</c:v>
                </c:pt>
                <c:pt idx="23">
                  <c:v>0.52724320348088904</c:v>
                </c:pt>
                <c:pt idx="24">
                  <c:v>0.57961199090076099</c:v>
                </c:pt>
                <c:pt idx="25">
                  <c:v>0.63364284401160598</c:v>
                </c:pt>
                <c:pt idx="26">
                  <c:v>0.68919143121140702</c:v>
                </c:pt>
                <c:pt idx="27">
                  <c:v>0.74611828826539595</c:v>
                </c:pt>
                <c:pt idx="28">
                  <c:v>0.80428945743130098</c:v>
                </c:pt>
                <c:pt idx="29">
                  <c:v>0.86357692730067603</c:v>
                </c:pt>
                <c:pt idx="30">
                  <c:v>0.923858909528946</c:v>
                </c:pt>
                <c:pt idx="31">
                  <c:v>0.98501998348678599</c:v>
                </c:pt>
                <c:pt idx="32">
                  <c:v>1.0469511351958429</c:v>
                </c:pt>
                <c:pt idx="33">
                  <c:v>1.10954971275504</c:v>
                </c:pt>
                <c:pt idx="34">
                  <c:v>1.1727193168198771</c:v>
                </c:pt>
                <c:pt idx="35">
                  <c:v>1.236369641541168</c:v>
                </c:pt>
                <c:pt idx="36">
                  <c:v>1.300416278662752</c:v>
                </c:pt>
                <c:pt idx="37">
                  <c:v>1.3647804951745079</c:v>
                </c:pt>
                <c:pt idx="38">
                  <c:v>1.4293889929707959</c:v>
                </c:pt>
                <c:pt idx="39">
                  <c:v>1.494173657329475</c:v>
                </c:pt>
                <c:pt idx="40">
                  <c:v>1.5590712996607079</c:v>
                </c:pt>
                <c:pt idx="41">
                  <c:v>1.624023398839356</c:v>
                </c:pt>
                <c:pt idx="42">
                  <c:v>1.688975844494772</c:v>
                </c:pt>
                <c:pt idx="43">
                  <c:v>1.7538786848585159</c:v>
                </c:pt>
                <c:pt idx="44">
                  <c:v>1.8186858811356481</c:v>
                </c:pt>
                <c:pt idx="45">
                  <c:v>1.8833550698485679</c:v>
                </c:pt>
                <c:pt idx="46">
                  <c:v>1.947847334182176</c:v>
                </c:pt>
                <c:pt idx="47">
                  <c:v>2.0121269850215642</c:v>
                </c:pt>
                <c:pt idx="48">
                  <c:v>2.0761613521016642</c:v>
                </c:pt>
                <c:pt idx="49">
                  <c:v>2.1399205854738361</c:v>
                </c:pt>
                <c:pt idx="50">
                  <c:v>2.203377467324688</c:v>
                </c:pt>
                <c:pt idx="51">
                  <c:v>2.2665072340507439</c:v>
                </c:pt>
                <c:pt idx="52">
                  <c:v>2.3292874083920161</c:v>
                </c:pt>
                <c:pt idx="53">
                  <c:v>2.3916976413517439</c:v>
                </c:pt>
                <c:pt idx="54">
                  <c:v>2.4537195635741158</c:v>
                </c:pt>
                <c:pt idx="55">
                  <c:v>2.5153366458131758</c:v>
                </c:pt>
                <c:pt idx="56">
                  <c:v>2.5765340681003641</c:v>
                </c:pt>
                <c:pt idx="57">
                  <c:v>2.6372985972030478</c:v>
                </c:pt>
                <c:pt idx="58">
                  <c:v>2.6976184719595442</c:v>
                </c:pt>
                <c:pt idx="59">
                  <c:v>2.7574832960762041</c:v>
                </c:pt>
                <c:pt idx="60">
                  <c:v>2.8168839379765318</c:v>
                </c:pt>
                <c:pt idx="61">
                  <c:v>2.8758124373013119</c:v>
                </c:pt>
                <c:pt idx="62">
                  <c:v>2.9342619176699878</c:v>
                </c:pt>
                <c:pt idx="63">
                  <c:v>2.9922265053275519</c:v>
                </c:pt>
                <c:pt idx="64">
                  <c:v>3.0497012533156922</c:v>
                </c:pt>
                <c:pt idx="65">
                  <c:v>3.1066820708234042</c:v>
                </c:pt>
                <c:pt idx="66">
                  <c:v>3.1631656573887241</c:v>
                </c:pt>
                <c:pt idx="67">
                  <c:v>3.2191494416395319</c:v>
                </c:pt>
                <c:pt idx="68">
                  <c:v>3.2746315242787798</c:v>
                </c:pt>
                <c:pt idx="69">
                  <c:v>3.329610625035202</c:v>
                </c:pt>
                <c:pt idx="70">
                  <c:v>3.3840860333171281</c:v>
                </c:pt>
                <c:pt idx="71">
                  <c:v>3.43805756232228</c:v>
                </c:pt>
                <c:pt idx="72">
                  <c:v>3.4915255063717199</c:v>
                </c:pt>
                <c:pt idx="73">
                  <c:v>3.5444906012500681</c:v>
                </c:pt>
                <c:pt idx="74">
                  <c:v>3.596953987348277</c:v>
                </c:pt>
                <c:pt idx="75">
                  <c:v>3.6489171754179961</c:v>
                </c:pt>
                <c:pt idx="76">
                  <c:v>3.7003820147589721</c:v>
                </c:pt>
                <c:pt idx="77">
                  <c:v>3.7513506636728282</c:v>
                </c:pt>
                <c:pt idx="78">
                  <c:v>3.8018255620271879</c:v>
                </c:pt>
                <c:pt idx="79">
                  <c:v>3.8518094057850361</c:v>
                </c:pt>
                <c:pt idx="80">
                  <c:v>3.901305123363358</c:v>
                </c:pt>
                <c:pt idx="81">
                  <c:v>3.9503158536948719</c:v>
                </c:pt>
                <c:pt idx="82">
                  <c:v>3.9988449258746761</c:v>
                </c:pt>
                <c:pt idx="83">
                  <c:v>4.0468958402822874</c:v>
                </c:pt>
                <c:pt idx="84">
                  <c:v>4.0944722510761826</c:v>
                </c:pt>
                <c:pt idx="85">
                  <c:v>4.1415779499665746</c:v>
                </c:pt>
                <c:pt idx="86">
                  <c:v>4.1882168511758344</c:v>
                </c:pt>
                <c:pt idx="87">
                  <c:v>4.2343929775061877</c:v>
                </c:pt>
                <c:pt idx="88">
                  <c:v>4.2801104474359457</c:v>
                </c:pt>
                <c:pt idx="89">
                  <c:v>4.3253734631738521</c:v>
                </c:pt>
                <c:pt idx="90">
                  <c:v>4.3701862996033798</c:v>
                </c:pt>
                <c:pt idx="91">
                  <c:v>4.4145532940573036</c:v>
                </c:pt>
                <c:pt idx="92">
                  <c:v>4.4584788368624757</c:v>
                </c:pt>
                <c:pt idx="93">
                  <c:v>4.5019673626023948</c:v>
                </c:pt>
                <c:pt idx="94">
                  <c:v>4.5450233420472843</c:v>
                </c:pt>
                <c:pt idx="95">
                  <c:v>4.5876512747049727</c:v>
                </c:pt>
                <c:pt idx="96">
                  <c:v>4.6298556819494836</c:v>
                </c:pt>
                <c:pt idx="97">
                  <c:v>4.6716411006869771</c:v>
                </c:pt>
                <c:pt idx="98">
                  <c:v>4.7130120775213307</c:v>
                </c:pt>
                <c:pt idx="99">
                  <c:v>4.7539731633847921</c:v>
                </c:pt>
                <c:pt idx="100">
                  <c:v>4.7945289086008946</c:v>
                </c:pt>
                <c:pt idx="101">
                  <c:v>4.8346838583495746</c:v>
                </c:pt>
                <c:pt idx="102">
                  <c:v>4.8744425485062246</c:v>
                </c:pt>
                <c:pt idx="103">
                  <c:v>4.913809501828367</c:v>
                </c:pt>
                <c:pt idx="104">
                  <c:v>4.9527892244658958</c:v>
                </c:pt>
                <c:pt idx="105">
                  <c:v>4.9913862027717251</c:v>
                </c:pt>
                <c:pt idx="106">
                  <c:v>5.0296049003918748</c:v>
                </c:pt>
                <c:pt idx="107">
                  <c:v>5.0674497556153444</c:v>
                </c:pt>
                <c:pt idx="108">
                  <c:v>5.1049251789651837</c:v>
                </c:pt>
                <c:pt idx="109">
                  <c:v>5.1420355510143736</c:v>
                </c:pt>
                <c:pt idx="110">
                  <c:v>5.1787852204087654</c:v>
                </c:pt>
                <c:pt idx="111">
                  <c:v>5.2151785020849353</c:v>
                </c:pt>
                <c:pt idx="112">
                  <c:v>5.251219675666932</c:v>
                </c:pt>
                <c:pt idx="113">
                  <c:v>5.2869129840299269</c:v>
                </c:pt>
                <c:pt idx="114">
                  <c:v>5.3222626320187203</c:v>
                </c:pt>
                <c:pt idx="115">
                  <c:v>5.3572727853097923</c:v>
                </c:pt>
                <c:pt idx="116">
                  <c:v>5.3919475694066641</c:v>
                </c:pt>
                <c:pt idx="117">
                  <c:v>5.4262910687585997</c:v>
                </c:pt>
                <c:pt idx="118">
                  <c:v>5.4603073259939681</c:v>
                </c:pt>
                <c:pt idx="119">
                  <c:v>5.4940003412593681</c:v>
                </c:pt>
                <c:pt idx="120">
                  <c:v>5.5273740716571798</c:v>
                </c:pt>
                <c:pt idx="121">
                  <c:v>5.5604324307741004</c:v>
                </c:pt>
                <c:pt idx="122">
                  <c:v>5.5931792882928351</c:v>
                </c:pt>
                <c:pt idx="123">
                  <c:v>5.62561846968282</c:v>
                </c:pt>
                <c:pt idx="124">
                  <c:v>5.6577537559617346</c:v>
                </c:pt>
                <c:pt idx="125">
                  <c:v>5.6895888835235278</c:v>
                </c:pt>
                <c:pt idx="126">
                  <c:v>5.7211275440276399</c:v>
                </c:pt>
                <c:pt idx="127">
                  <c:v>5.7523733843444509</c:v>
                </c:pt>
                <c:pt idx="128">
                  <c:v>5.7833300065525917</c:v>
                </c:pt>
                <c:pt idx="129">
                  <c:v>5.8140009679838789</c:v>
                </c:pt>
                <c:pt idx="130">
                  <c:v>5.8443897813125396</c:v>
                </c:pt>
                <c:pt idx="131">
                  <c:v>5.8744999146834349</c:v>
                </c:pt>
                <c:pt idx="132">
                  <c:v>5.9043347918787479</c:v>
                </c:pt>
                <c:pt idx="133">
                  <c:v>5.9338977925171497</c:v>
                </c:pt>
                <c:pt idx="134">
                  <c:v>5.9631922522842959</c:v>
                </c:pt>
                <c:pt idx="135">
                  <c:v>5.9922214631913109</c:v>
                </c:pt>
                <c:pt idx="136">
                  <c:v>6.0209886738586942</c:v>
                </c:pt>
                <c:pt idx="137">
                  <c:v>6.04949708982394</c:v>
                </c:pt>
                <c:pt idx="138">
                  <c:v>6.0777498738690836</c:v>
                </c:pt>
                <c:pt idx="139">
                  <c:v>6.1057501463686554</c:v>
                </c:pt>
                <c:pt idx="140">
                  <c:v>6.1335009856536304</c:v>
                </c:pt>
                <c:pt idx="141">
                  <c:v>6.1610054283911042</c:v>
                </c:pt>
                <c:pt idx="142">
                  <c:v>6.1882664699777283</c:v>
                </c:pt>
                <c:pt idx="143">
                  <c:v>6.2152870649451364</c:v>
                </c:pt>
                <c:pt idx="144">
                  <c:v>6.2420701273762376</c:v>
                </c:pt>
                <c:pt idx="145">
                  <c:v>6.2686185313309206</c:v>
                </c:pt>
                <c:pt idx="146">
                  <c:v>6.2949351112799636</c:v>
                </c:pt>
                <c:pt idx="147">
                  <c:v>6.3210226625461896</c:v>
                </c:pt>
                <c:pt idx="148">
                  <c:v>6.3468839417513268</c:v>
                </c:pt>
                <c:pt idx="149">
                  <c:v>6.3725216672683747</c:v>
                </c:pt>
                <c:pt idx="150">
                  <c:v>6.3979385196778873</c:v>
                </c:pt>
                <c:pt idx="151">
                  <c:v>6.4231371422278798</c:v>
                </c:pt>
                <c:pt idx="152">
                  <c:v>6.4481201412953881</c:v>
                </c:pt>
                <c:pt idx="153">
                  <c:v>6.4728900868515229</c:v>
                </c:pt>
                <c:pt idx="154">
                  <c:v>6.4974495129263037</c:v>
                </c:pt>
                <c:pt idx="155">
                  <c:v>6.521800918074768</c:v>
                </c:pt>
                <c:pt idx="156">
                  <c:v>6.545946765842916</c:v>
                </c:pt>
                <c:pt idx="157">
                  <c:v>6.5698894852333396</c:v>
                </c:pt>
                <c:pt idx="158">
                  <c:v>6.5936314711696804</c:v>
                </c:pt>
                <c:pt idx="159">
                  <c:v>6.6171750849600457</c:v>
                </c:pt>
                <c:pt idx="160">
                  <c:v>6.6405226547582856</c:v>
                </c:pt>
                <c:pt idx="161">
                  <c:v>6.6636764760233946</c:v>
                </c:pt>
                <c:pt idx="162">
                  <c:v>6.6866388119763354</c:v>
                </c:pt>
                <c:pt idx="163">
                  <c:v>6.7094118940540426</c:v>
                </c:pt>
                <c:pt idx="164">
                  <c:v>6.7319979223604882</c:v>
                </c:pt>
                <c:pt idx="165">
                  <c:v>6.7543990661143436</c:v>
                </c:pt>
                <c:pt idx="166">
                  <c:v>6.7766174640931096</c:v>
                </c:pt>
                <c:pt idx="167">
                  <c:v>6.7986552250735919</c:v>
                </c:pt>
                <c:pt idx="168">
                  <c:v>6.8205144282681838</c:v>
                </c:pt>
                <c:pt idx="169">
                  <c:v>6.842197123757856</c:v>
                </c:pt>
                <c:pt idx="170">
                  <c:v>6.8637053329191957</c:v>
                </c:pt>
                <c:pt idx="171">
                  <c:v>6.885041048849196</c:v>
                </c:pt>
                <c:pt idx="172">
                  <c:v>6.9062062367840404</c:v>
                </c:pt>
                <c:pt idx="173">
                  <c:v>6.9272028345138121</c:v>
                </c:pt>
                <c:pt idx="174">
                  <c:v>6.9480327527924999</c:v>
                </c:pt>
                <c:pt idx="175">
                  <c:v>6.9686978757431781</c:v>
                </c:pt>
                <c:pt idx="176">
                  <c:v>6.98920006125834</c:v>
                </c:pt>
                <c:pt idx="177">
                  <c:v>7.0095411413954274</c:v>
                </c:pt>
                <c:pt idx="178">
                  <c:v>7.0297229227673403</c:v>
                </c:pt>
                <c:pt idx="179">
                  <c:v>7.0497471869280002</c:v>
                </c:pt>
                <c:pt idx="180">
                  <c:v>7.069615690752924</c:v>
                </c:pt>
                <c:pt idx="181">
                  <c:v>7.0893301668147837</c:v>
                </c:pt>
                <c:pt idx="182">
                  <c:v>7.1088923237538602</c:v>
                </c:pt>
                <c:pt idx="183">
                  <c:v>7.1283038466436199</c:v>
                </c:pt>
                <c:pt idx="184">
                  <c:v>7.1475663973510439</c:v>
                </c:pt>
                <c:pt idx="185">
                  <c:v>7.1666816148920747</c:v>
                </c:pt>
                <c:pt idx="186">
                  <c:v>7.1856511157820231</c:v>
                </c:pt>
                <c:pt idx="187">
                  <c:v>7.204476494380847</c:v>
                </c:pt>
                <c:pt idx="188">
                  <c:v>7.2231593232336371</c:v>
                </c:pt>
                <c:pt idx="189">
                  <c:v>7.2417011534059199</c:v>
                </c:pt>
                <c:pt idx="190">
                  <c:v>7.2601035148142161</c:v>
                </c:pt>
                <c:pt idx="191">
                  <c:v>7.2783679165515949</c:v>
                </c:pt>
                <c:pt idx="192">
                  <c:v>7.2964958472083641</c:v>
                </c:pt>
                <c:pt idx="193">
                  <c:v>7.3144887751878747</c:v>
                </c:pt>
                <c:pt idx="194">
                  <c:v>7.3323481490177747</c:v>
                </c:pt>
                <c:pt idx="195">
                  <c:v>7.3500753976560436</c:v>
                </c:pt>
                <c:pt idx="196">
                  <c:v>7.3676719307928842</c:v>
                </c:pt>
                <c:pt idx="197">
                  <c:v>7.3851391391474346</c:v>
                </c:pt>
                <c:pt idx="198">
                  <c:v>7.4024783947602701</c:v>
                </c:pt>
                <c:pt idx="199">
                  <c:v>7.4196910512810303</c:v>
                </c:pt>
                <c:pt idx="200">
                  <c:v>7.43677844425169</c:v>
                </c:pt>
                <c:pt idx="201">
                  <c:v>7.4537418913854232</c:v>
                </c:pt>
                <c:pt idx="202">
                  <c:v>7.4705826928408081</c:v>
                </c:pt>
                <c:pt idx="203">
                  <c:v>7.4873021314919397</c:v>
                </c:pt>
                <c:pt idx="204">
                  <c:v>7.5039014731940661</c:v>
                </c:pt>
                <c:pt idx="205">
                  <c:v>7.5203819670449654</c:v>
                </c:pt>
                <c:pt idx="206">
                  <c:v>7.5367448456424961</c:v>
                </c:pt>
                <c:pt idx="207">
                  <c:v>7.5529913253371026</c:v>
                </c:pt>
                <c:pt idx="208">
                  <c:v>7.5691226064813719</c:v>
                </c:pt>
                <c:pt idx="209">
                  <c:v>7.5851398736747644</c:v>
                </c:pt>
                <c:pt idx="210">
                  <c:v>7.6010442960046438</c:v>
                </c:pt>
                <c:pt idx="211">
                  <c:v>7.6168370272833839</c:v>
                </c:pt>
                <c:pt idx="212">
                  <c:v>7.6325192062815237</c:v>
                </c:pt>
                <c:pt idx="213">
                  <c:v>7.6480919569572636</c:v>
                </c:pt>
                <c:pt idx="214">
                  <c:v>7.6635563886821156</c:v>
                </c:pt>
                <c:pt idx="215">
                  <c:v>7.6789135964627446</c:v>
                </c:pt>
                <c:pt idx="216">
                  <c:v>7.6941646611593661</c:v>
                </c:pt>
                <c:pt idx="217">
                  <c:v>7.7093106497008437</c:v>
                </c:pt>
                <c:pt idx="218">
                  <c:v>7.7243526152950306</c:v>
                </c:pt>
                <c:pt idx="219">
                  <c:v>7.7392915976373882</c:v>
                </c:pt>
                <c:pt idx="220">
                  <c:v>7.7541286231148652</c:v>
                </c:pt>
                <c:pt idx="221">
                  <c:v>7.7688647050069317</c:v>
                </c:pt>
                <c:pt idx="222">
                  <c:v>7.7835008436831954</c:v>
                </c:pt>
                <c:pt idx="223">
                  <c:v>7.7980380267977747</c:v>
                </c:pt>
                <c:pt idx="224">
                  <c:v>7.8124772294804279</c:v>
                </c:pt>
                <c:pt idx="225">
                  <c:v>7.8268194145248851</c:v>
                </c:pt>
                <c:pt idx="226">
                  <c:v>7.8410655325729799</c:v>
                </c:pt>
                <c:pt idx="227">
                  <c:v>7.8552165222973436</c:v>
                </c:pt>
                <c:pt idx="228">
                  <c:v>7.8692733105797403</c:v>
                </c:pt>
                <c:pt idx="229">
                  <c:v>7.8832368126871204</c:v>
                </c:pt>
                <c:pt idx="230">
                  <c:v>7.8971079324445377</c:v>
                </c:pt>
                <c:pt idx="231">
                  <c:v>7.9108875624053274</c:v>
                </c:pt>
                <c:pt idx="232">
                  <c:v>7.9245765840183244</c:v>
                </c:pt>
                <c:pt idx="233">
                  <c:v>7.9381758677924736</c:v>
                </c:pt>
                <c:pt idx="234">
                  <c:v>7.9516862734587237</c:v>
                </c:pt>
                <c:pt idx="235">
                  <c:v>7.9651086501289354</c:v>
                </c:pt>
                <c:pt idx="236">
                  <c:v>7.9784438364527528</c:v>
                </c:pt>
                <c:pt idx="237">
                  <c:v>7.9916926607712302</c:v>
                </c:pt>
                <c:pt idx="238">
                  <c:v>8.004855941268433</c:v>
                </c:pt>
                <c:pt idx="239">
                  <c:v>8.0179344861203141</c:v>
                </c:pt>
                <c:pt idx="240">
                  <c:v>8.0309290936411806</c:v>
                </c:pt>
                <c:pt idx="241">
                  <c:v>8.0438405524276693</c:v>
                </c:pt>
                <c:pt idx="242">
                  <c:v>8.0566696415005552</c:v>
                </c:pt>
                <c:pt idx="243">
                  <c:v>8.0694171304440108</c:v>
                </c:pt>
                <c:pt idx="244">
                  <c:v>8.0820837795427192</c:v>
                </c:pt>
                <c:pt idx="245">
                  <c:v>8.0946703399167248</c:v>
                </c:pt>
                <c:pt idx="246">
                  <c:v>8.1071775536539441</c:v>
                </c:pt>
                <c:pt idx="247">
                  <c:v>8.1196061539407491</c:v>
                </c:pt>
                <c:pt idx="248">
                  <c:v>8.1319568651901477</c:v>
                </c:pt>
                <c:pt idx="249">
                  <c:v>8.1442304031680646</c:v>
                </c:pt>
                <c:pt idx="250">
                  <c:v>8.1564274751174999</c:v>
                </c:pt>
                <c:pt idx="251">
                  <c:v>8.16854877988062</c:v>
                </c:pt>
                <c:pt idx="252">
                  <c:v>8.1805950080189298</c:v>
                </c:pt>
                <c:pt idx="253">
                  <c:v>8.1925668419314075</c:v>
                </c:pt>
                <c:pt idx="254">
                  <c:v>8.2044649559708507</c:v>
                </c:pt>
                <c:pt idx="255">
                  <c:v>8.2162900165581974</c:v>
                </c:pt>
                <c:pt idx="256">
                  <c:v>8.2280426822949977</c:v>
                </c:pt>
                <c:pt idx="257">
                  <c:v>8.2397236040743476</c:v>
                </c:pt>
                <c:pt idx="258">
                  <c:v>8.2513334251895376</c:v>
                </c:pt>
                <c:pt idx="259">
                  <c:v>8.2628727814412279</c:v>
                </c:pt>
                <c:pt idx="260">
                  <c:v>8.2743423012430668</c:v>
                </c:pt>
                <c:pt idx="261">
                  <c:v>8.2857426057253107</c:v>
                </c:pt>
                <c:pt idx="262">
                  <c:v>8.2970743088368426</c:v>
                </c:pt>
                <c:pt idx="263">
                  <c:v>8.3083380174457009</c:v>
                </c:pt>
                <c:pt idx="264">
                  <c:v>8.3195343314377403</c:v>
                </c:pt>
                <c:pt idx="265">
                  <c:v>8.3306638438140688</c:v>
                </c:pt>
                <c:pt idx="266">
                  <c:v>8.3417271407864977</c:v>
                </c:pt>
                <c:pt idx="267">
                  <c:v>8.3527248018720002</c:v>
                </c:pt>
                <c:pt idx="268">
                  <c:v>8.3636573999848807</c:v>
                </c:pt>
                <c:pt idx="269">
                  <c:v>8.3745255015284652</c:v>
                </c:pt>
                <c:pt idx="270">
                  <c:v>8.3853296664844894</c:v>
                </c:pt>
                <c:pt idx="271">
                  <c:v>8.3960704485015611</c:v>
                </c:pt>
                <c:pt idx="272">
                  <c:v>8.4067483949819906</c:v>
                </c:pt>
                <c:pt idx="273">
                  <c:v>8.4173640471673199</c:v>
                </c:pt>
                <c:pt idx="274">
                  <c:v>8.4279179402225477</c:v>
                </c:pt>
                <c:pt idx="275">
                  <c:v>8.438410603318955</c:v>
                </c:pt>
                <c:pt idx="276">
                  <c:v>8.4488425597156311</c:v>
                </c:pt>
                <c:pt idx="277">
                  <c:v>8.4592143268398008</c:v>
                </c:pt>
                <c:pt idx="278">
                  <c:v>8.4695264163657296</c:v>
                </c:pt>
                <c:pt idx="279">
                  <c:v>8.4797793342925925</c:v>
                </c:pt>
                <c:pt idx="280">
                  <c:v>8.4899735810210046</c:v>
                </c:pt>
                <c:pt idx="281">
                  <c:v>8.5001096514283301</c:v>
                </c:pt>
                <c:pt idx="282">
                  <c:v>8.5101880349429262</c:v>
                </c:pt>
                <c:pt idx="283">
                  <c:v>8.5202092156171432</c:v>
                </c:pt>
                <c:pt idx="284">
                  <c:v>8.5301736721992008</c:v>
                </c:pt>
                <c:pt idx="285">
                  <c:v>8.5400818782040293</c:v>
                </c:pt>
                <c:pt idx="286">
                  <c:v>8.5499343019829261</c:v>
                </c:pt>
                <c:pt idx="287">
                  <c:v>8.5597314067921442</c:v>
                </c:pt>
                <c:pt idx="288">
                  <c:v>8.5694736508604645</c:v>
                </c:pt>
                <c:pt idx="289">
                  <c:v>8.5791614874557176</c:v>
                </c:pt>
                <c:pt idx="290">
                  <c:v>8.5887953649502684</c:v>
                </c:pt>
                <c:pt idx="291">
                  <c:v>8.5983757268853402</c:v>
                </c:pt>
                <c:pt idx="292">
                  <c:v>8.6079030120352318</c:v>
                </c:pt>
                <c:pt idx="293">
                  <c:v>8.6173776544684682</c:v>
                </c:pt>
                <c:pt idx="294">
                  <c:v>8.6268000836107479</c:v>
                </c:pt>
                <c:pt idx="295">
                  <c:v>8.6361707243049306</c:v>
                </c:pt>
                <c:pt idx="296">
                  <c:v>8.6454899968707366</c:v>
                </c:pt>
                <c:pt idx="297">
                  <c:v>8.6547583171637399</c:v>
                </c:pt>
                <c:pt idx="298">
                  <c:v>8.6639760966332169</c:v>
                </c:pt>
                <c:pt idx="299">
                  <c:v>8.673143742379148</c:v>
                </c:pt>
                <c:pt idx="300">
                  <c:v>8.68226165720856</c:v>
                </c:pt>
                <c:pt idx="301">
                  <c:v>8.6913302396905685</c:v>
                </c:pt>
                <c:pt idx="302">
                  <c:v>8.700349884211148</c:v>
                </c:pt>
                <c:pt idx="303">
                  <c:v>8.7093209810267478</c:v>
                </c:pt>
                <c:pt idx="304">
                  <c:v>8.718243916317288</c:v>
                </c:pt>
                <c:pt idx="305">
                  <c:v>8.7271190722377483</c:v>
                </c:pt>
                <c:pt idx="306">
                  <c:v>8.7359468269701956</c:v>
                </c:pt>
                <c:pt idx="307">
                  <c:v>8.7447275547737977</c:v>
                </c:pt>
                <c:pt idx="308">
                  <c:v>8.7534616260350973</c:v>
                </c:pt>
                <c:pt idx="309">
                  <c:v>8.7621494073164623</c:v>
                </c:pt>
                <c:pt idx="310">
                  <c:v>8.7707912614049501</c:v>
                </c:pt>
                <c:pt idx="311">
                  <c:v>8.7793875473597023</c:v>
                </c:pt>
                <c:pt idx="312">
                  <c:v>8.7879386205589327</c:v>
                </c:pt>
                <c:pt idx="313">
                  <c:v>8.7964448327460598</c:v>
                </c:pt>
                <c:pt idx="314">
                  <c:v>8.8049065320753606</c:v>
                </c:pt>
                <c:pt idx="315">
                  <c:v>8.8133240631567826</c:v>
                </c:pt>
                <c:pt idx="316">
                  <c:v>8.8216977671002201</c:v>
                </c:pt>
                <c:pt idx="317">
                  <c:v>8.8300279815590486</c:v>
                </c:pt>
                <c:pt idx="318">
                  <c:v>8.8383150407729509</c:v>
                </c:pt>
                <c:pt idx="319">
                  <c:v>8.8465592756109093</c:v>
                </c:pt>
                <c:pt idx="320">
                  <c:v>8.8547610136115402</c:v>
                </c:pt>
                <c:pt idx="321">
                  <c:v>8.8629205790255892</c:v>
                </c:pt>
                <c:pt idx="322">
                  <c:v>8.8710382928556992</c:v>
                </c:pt>
                <c:pt idx="323">
                  <c:v>8.8791144728964966</c:v>
                </c:pt>
                <c:pt idx="324">
                  <c:v>8.8871494337739598</c:v>
                </c:pt>
                <c:pt idx="325">
                  <c:v>8.8951434869841357</c:v>
                </c:pt>
                <c:pt idx="326">
                  <c:v>8.9030969409314036</c:v>
                </c:pt>
                <c:pt idx="327">
                  <c:v>8.9110101009661449</c:v>
                </c:pt>
                <c:pt idx="328">
                  <c:v>8.9188832694218512</c:v>
                </c:pt>
                <c:pt idx="329">
                  <c:v>8.9267167456517651</c:v>
                </c:pt>
                <c:pt idx="330">
                  <c:v>8.9345108260649262</c:v>
                </c:pt>
                <c:pt idx="331">
                  <c:v>8.9422658041617726</c:v>
                </c:pt>
                <c:pt idx="332">
                  <c:v>8.9499819705691923</c:v>
                </c:pt>
                <c:pt idx="333">
                  <c:v>8.9576596130750765</c:v>
                </c:pt>
                <c:pt idx="334">
                  <c:v>8.9652990166624207</c:v>
                </c:pt>
                <c:pt idx="335">
                  <c:v>8.9729004635429206</c:v>
                </c:pt>
                <c:pt idx="336">
                  <c:v>8.9804642331900908</c:v>
                </c:pt>
                <c:pt idx="337">
                  <c:v>8.9879906023719247</c:v>
                </c:pt>
                <c:pt idx="338">
                  <c:v>8.9954798451831</c:v>
                </c:pt>
                <c:pt idx="339">
                  <c:v>9.0029322330767396</c:v>
                </c:pt>
                <c:pt idx="340">
                  <c:v>9.0103480348956957</c:v>
                </c:pt>
                <c:pt idx="341">
                  <c:v>9.0177275169034452</c:v>
                </c:pt>
                <c:pt idx="342">
                  <c:v>9.0250709428144926</c:v>
                </c:pt>
                <c:pt idx="343">
                  <c:v>9.0323785738244631</c:v>
                </c:pt>
                <c:pt idx="344">
                  <c:v>9.0396506686396201</c:v>
                </c:pt>
                <c:pt idx="345">
                  <c:v>9.0468874835061115</c:v>
                </c:pt>
                <c:pt idx="346">
                  <c:v>9.0540892722387607</c:v>
                </c:pt>
                <c:pt idx="347">
                  <c:v>9.0612562862494102</c:v>
                </c:pt>
                <c:pt idx="348">
                  <c:v>9.0683887745749807</c:v>
                </c:pt>
                <c:pt idx="349">
                  <c:v>9.0754869839050798</c:v>
                </c:pt>
                <c:pt idx="350">
                  <c:v>9.0825511586091832</c:v>
                </c:pt>
                <c:pt idx="351">
                  <c:v>9.0895815407636107</c:v>
                </c:pt>
                <c:pt idx="352">
                  <c:v>9.0965783701778999</c:v>
                </c:pt>
                <c:pt idx="353">
                  <c:v>9.1035418844210625</c:v>
                </c:pt>
                <c:pt idx="354">
                  <c:v>9.1104723188473002</c:v>
                </c:pt>
                <c:pt idx="355">
                  <c:v>9.117369906621418</c:v>
                </c:pt>
                <c:pt idx="356">
                  <c:v>9.1242348787440406</c:v>
                </c:pt>
                <c:pt idx="357">
                  <c:v>9.1310674640760112</c:v>
                </c:pt>
                <c:pt idx="358">
                  <c:v>9.1378678893637684</c:v>
                </c:pt>
                <c:pt idx="359">
                  <c:v>9.1446363792618008</c:v>
                </c:pt>
                <c:pt idx="360">
                  <c:v>9.1513731563579377</c:v>
                </c:pt>
                <c:pt idx="361">
                  <c:v>9.1580784411959293</c:v>
                </c:pt>
                <c:pt idx="362">
                  <c:v>9.1647524522994352</c:v>
                </c:pt>
                <c:pt idx="363">
                  <c:v>9.1713954061933478</c:v>
                </c:pt>
                <c:pt idx="364">
                  <c:v>9.1780075174280196</c:v>
                </c:pt>
                <c:pt idx="365">
                  <c:v>9.1845889986002298</c:v>
                </c:pt>
                <c:pt idx="366">
                  <c:v>9.1911400603757976</c:v>
                </c:pt>
                <c:pt idx="367">
                  <c:v>9.1976609115109422</c:v>
                </c:pt>
                <c:pt idx="368">
                  <c:v>9.2041517588736479</c:v>
                </c:pt>
                <c:pt idx="369">
                  <c:v>9.2106128074648446</c:v>
                </c:pt>
                <c:pt idx="370">
                  <c:v>9.2170442604389997</c:v>
                </c:pt>
                <c:pt idx="371">
                  <c:v>9.2234463191248501</c:v>
                </c:pt>
                <c:pt idx="372">
                  <c:v>9.2298191830454606</c:v>
                </c:pt>
                <c:pt idx="373">
                  <c:v>9.236163049938348</c:v>
                </c:pt>
                <c:pt idx="374">
                  <c:v>9.2424781157751177</c:v>
                </c:pt>
                <c:pt idx="375">
                  <c:v>9.2487645747809886</c:v>
                </c:pt>
                <c:pt idx="376">
                  <c:v>9.2550226194538574</c:v>
                </c:pt>
                <c:pt idx="377">
                  <c:v>9.2612524405834407</c:v>
                </c:pt>
                <c:pt idx="378">
                  <c:v>9.2674542272698908</c:v>
                </c:pt>
                <c:pt idx="379">
                  <c:v>9.2736281669422809</c:v>
                </c:pt>
                <c:pt idx="380">
                  <c:v>9.2797744453767983</c:v>
                </c:pt>
                <c:pt idx="381">
                  <c:v>9.2858932467148527</c:v>
                </c:pt>
                <c:pt idx="382">
                  <c:v>9.2919847534806834</c:v>
                </c:pt>
                <c:pt idx="383">
                  <c:v>9.2980491465989985</c:v>
                </c:pt>
                <c:pt idx="384">
                  <c:v>9.3040866054123104</c:v>
                </c:pt>
                <c:pt idx="385">
                  <c:v>9.3100973076979106</c:v>
                </c:pt>
                <c:pt idx="386">
                  <c:v>9.31608142968485</c:v>
                </c:pt>
                <c:pt idx="387">
                  <c:v>9.3220391460705248</c:v>
                </c:pt>
                <c:pt idx="388">
                  <c:v>9.3279706300371679</c:v>
                </c:pt>
                <c:pt idx="389">
                  <c:v>9.3338760532680602</c:v>
                </c:pt>
                <c:pt idx="390">
                  <c:v>9.3397555859635322</c:v>
                </c:pt>
                <c:pt idx="391">
                  <c:v>9.3456093968568723</c:v>
                </c:pt>
                <c:pt idx="392">
                  <c:v>9.3514376532298407</c:v>
                </c:pt>
                <c:pt idx="393">
                  <c:v>9.3572405209281992</c:v>
                </c:pt>
                <c:pt idx="394">
                  <c:v>9.363018164376868</c:v>
                </c:pt>
                <c:pt idx="395">
                  <c:v>9.3687707465950432</c:v>
                </c:pt>
                <c:pt idx="396">
                  <c:v>9.374498429210977</c:v>
                </c:pt>
                <c:pt idx="397">
                  <c:v>9.3802013724766908</c:v>
                </c:pt>
                <c:pt idx="398">
                  <c:v>9.3858797352824652</c:v>
                </c:pt>
                <c:pt idx="399">
                  <c:v>9.3915336751711074</c:v>
                </c:pt>
                <c:pt idx="400">
                  <c:v>9.3971633483521178</c:v>
                </c:pt>
                <c:pt idx="401">
                  <c:v>9.4027689097156326</c:v>
                </c:pt>
                <c:pt idx="402">
                  <c:v>9.4083505128461642</c:v>
                </c:pt>
                <c:pt idx="403">
                  <c:v>9.4139083100362555</c:v>
                </c:pt>
                <c:pt idx="404">
                  <c:v>9.4194424522999096</c:v>
                </c:pt>
                <c:pt idx="405">
                  <c:v>9.4249530893858182</c:v>
                </c:pt>
                <c:pt idx="406">
                  <c:v>9.4304403697906078</c:v>
                </c:pt>
                <c:pt idx="407">
                  <c:v>9.435904440771548</c:v>
                </c:pt>
                <c:pt idx="408">
                  <c:v>9.441345448359618</c:v>
                </c:pt>
                <c:pt idx="409">
                  <c:v>9.4467635373719769</c:v>
                </c:pt>
                <c:pt idx="410">
                  <c:v>9.4521588514243895</c:v>
                </c:pt>
                <c:pt idx="411">
                  <c:v>9.4575315329437402</c:v>
                </c:pt>
                <c:pt idx="412">
                  <c:v>9.4628817231801001</c:v>
                </c:pt>
                <c:pt idx="413">
                  <c:v>9.4682095622187248</c:v>
                </c:pt>
                <c:pt idx="414">
                  <c:v>9.4735151889920051</c:v>
                </c:pt>
                <c:pt idx="415">
                  <c:v>9.4787987412910724</c:v>
                </c:pt>
                <c:pt idx="416">
                  <c:v>9.4840603557780003</c:v>
                </c:pt>
                <c:pt idx="417">
                  <c:v>9.489300167996003</c:v>
                </c:pt>
                <c:pt idx="418">
                  <c:v>9.4945183123820627</c:v>
                </c:pt>
                <c:pt idx="419">
                  <c:v>9.4997149222774322</c:v>
                </c:pt>
                <c:pt idx="420">
                  <c:v>9.5048901299388184</c:v>
                </c:pt>
                <c:pt idx="421">
                  <c:v>9.5100440665493409</c:v>
                </c:pt>
                <c:pt idx="422">
                  <c:v>9.5151768622292501</c:v>
                </c:pt>
                <c:pt idx="423">
                  <c:v>9.5202886460466836</c:v>
                </c:pt>
                <c:pt idx="424">
                  <c:v>9.5253795460281001</c:v>
                </c:pt>
                <c:pt idx="425">
                  <c:v>9.5304496891687496</c:v>
                </c:pt>
                <c:pt idx="426">
                  <c:v>9.5354992014429296</c:v>
                </c:pt>
                <c:pt idx="427">
                  <c:v>9.5405282078141482</c:v>
                </c:pt>
                <c:pt idx="428">
                  <c:v>9.5455368322451992</c:v>
                </c:pt>
                <c:pt idx="429">
                  <c:v>9.5505251977080352</c:v>
                </c:pt>
                <c:pt idx="430">
                  <c:v>9.5554934261936069</c:v>
                </c:pt>
                <c:pt idx="431">
                  <c:v>9.5604416387215565</c:v>
                </c:pt>
                <c:pt idx="432">
                  <c:v>9.5653699553497695</c:v>
                </c:pt>
                <c:pt idx="433">
                  <c:v>9.5702784951838478</c:v>
                </c:pt>
                <c:pt idx="434">
                  <c:v>9.5751673763865366</c:v>
                </c:pt>
                <c:pt idx="435">
                  <c:v>9.5800367161868305</c:v>
                </c:pt>
                <c:pt idx="436">
                  <c:v>9.5848866308892298</c:v>
                </c:pt>
                <c:pt idx="437">
                  <c:v>9.5897172358827003</c:v>
                </c:pt>
                <c:pt idx="438">
                  <c:v>9.5945286456496923</c:v>
                </c:pt>
                <c:pt idx="439">
                  <c:v>9.5993209737748177</c:v>
                </c:pt>
                <c:pt idx="440">
                  <c:v>9.6040943329537676</c:v>
                </c:pt>
                <c:pt idx="441">
                  <c:v>9.6088488350017194</c:v>
                </c:pt>
                <c:pt idx="442">
                  <c:v>9.6135845908620094</c:v>
                </c:pt>
                <c:pt idx="443">
                  <c:v>9.6183017106143485</c:v>
                </c:pt>
                <c:pt idx="444">
                  <c:v>9.6230003034840124</c:v>
                </c:pt>
                <c:pt idx="445">
                  <c:v>9.6276804778482727</c:v>
                </c:pt>
                <c:pt idx="446">
                  <c:v>9.63234234124638</c:v>
                </c:pt>
                <c:pt idx="447">
                  <c:v>9.6369860003866901</c:v>
                </c:pt>
                <c:pt idx="448">
                  <c:v>9.6416115611546349</c:v>
                </c:pt>
                <c:pt idx="449">
                  <c:v>9.6462191286212633</c:v>
                </c:pt>
                <c:pt idx="450">
                  <c:v>9.6508088070497262</c:v>
                </c:pt>
                <c:pt idx="451">
                  <c:v>9.6553806999042493</c:v>
                </c:pt>
                <c:pt idx="452">
                  <c:v>9.6599349098570499</c:v>
                </c:pt>
                <c:pt idx="453">
                  <c:v>9.6644715387960343</c:v>
                </c:pt>
                <c:pt idx="454">
                  <c:v>9.6689906878321477</c:v>
                </c:pt>
                <c:pt idx="455">
                  <c:v>9.6734924573069101</c:v>
                </c:pt>
                <c:pt idx="456">
                  <c:v>9.677976946799328</c:v>
                </c:pt>
                <c:pt idx="457">
                  <c:v>9.68244425513344</c:v>
                </c:pt>
                <c:pt idx="458">
                  <c:v>9.6868944803851686</c:v>
                </c:pt>
                <c:pt idx="459">
                  <c:v>9.6913277198895127</c:v>
                </c:pt>
                <c:pt idx="460">
                  <c:v>9.6957440702473399</c:v>
                </c:pt>
                <c:pt idx="461">
                  <c:v>9.7001436273323396</c:v>
                </c:pt>
                <c:pt idx="462">
                  <c:v>9.7045264862977909</c:v>
                </c:pt>
                <c:pt idx="463">
                  <c:v>9.7088927415832806</c:v>
                </c:pt>
                <c:pt idx="464">
                  <c:v>9.7132424869213185</c:v>
                </c:pt>
                <c:pt idx="465">
                  <c:v>9.7175758153439276</c:v>
                </c:pt>
                <c:pt idx="466">
                  <c:v>9.7218928191891365</c:v>
                </c:pt>
                <c:pt idx="467">
                  <c:v>9.7261935901073766</c:v>
                </c:pt>
                <c:pt idx="468">
                  <c:v>9.7304782190678516</c:v>
                </c:pt>
                <c:pt idx="469">
                  <c:v>9.7347467963648047</c:v>
                </c:pt>
                <c:pt idx="470">
                  <c:v>9.7389994116237606</c:v>
                </c:pt>
                <c:pt idx="471">
                  <c:v>9.7432361538076329</c:v>
                </c:pt>
                <c:pt idx="472">
                  <c:v>9.747457111222813</c:v>
                </c:pt>
                <c:pt idx="473">
                  <c:v>9.7516623715251853</c:v>
                </c:pt>
                <c:pt idx="474">
                  <c:v>9.7558520217260707</c:v>
                </c:pt>
                <c:pt idx="475">
                  <c:v>9.7600261481980777</c:v>
                </c:pt>
                <c:pt idx="476">
                  <c:v>9.7641848366810091</c:v>
                </c:pt>
                <c:pt idx="477">
                  <c:v>9.7683281722873385</c:v>
                </c:pt>
                <c:pt idx="478">
                  <c:v>9.7724562395086902</c:v>
                </c:pt>
                <c:pt idx="479">
                  <c:v>9.776569122220117</c:v>
                </c:pt>
                <c:pt idx="480">
                  <c:v>9.7806669036869192</c:v>
                </c:pt>
                <c:pt idx="481">
                  <c:v>9.7847496665695814</c:v>
                </c:pt>
                <c:pt idx="482">
                  <c:v>9.7888174929292902</c:v>
                </c:pt>
                <c:pt idx="483">
                  <c:v>9.7928704642332978</c:v>
                </c:pt>
                <c:pt idx="484">
                  <c:v>9.7969086613606926</c:v>
                </c:pt>
                <c:pt idx="485">
                  <c:v>9.8009321646066692</c:v>
                </c:pt>
                <c:pt idx="486">
                  <c:v>9.8049410536887969</c:v>
                </c:pt>
                <c:pt idx="487">
                  <c:v>9.80893540775166</c:v>
                </c:pt>
                <c:pt idx="488">
                  <c:v>9.8129153053720675</c:v>
                </c:pt>
                <c:pt idx="489">
                  <c:v>9.8168808245641053</c:v>
                </c:pt>
                <c:pt idx="490">
                  <c:v>9.8208320427841542</c:v>
                </c:pt>
                <c:pt idx="491">
                  <c:v>9.8247690369357965</c:v>
                </c:pt>
                <c:pt idx="492">
                  <c:v>9.8286918833747876</c:v>
                </c:pt>
                <c:pt idx="493">
                  <c:v>9.8326006579138099</c:v>
                </c:pt>
                <c:pt idx="494">
                  <c:v>9.8364954358273309</c:v>
                </c:pt>
                <c:pt idx="495">
                  <c:v>9.8403762918563515</c:v>
                </c:pt>
                <c:pt idx="496">
                  <c:v>9.8442433002130176</c:v>
                </c:pt>
                <c:pt idx="497">
                  <c:v>9.8480965345854106</c:v>
                </c:pt>
                <c:pt idx="498">
                  <c:v>9.8519360681419599</c:v>
                </c:pt>
                <c:pt idx="499">
                  <c:v>9.8557619735361452</c:v>
                </c:pt>
                <c:pt idx="500">
                  <c:v>9.8595743229109196</c:v>
                </c:pt>
                <c:pt idx="501">
                  <c:v>9.8633731879031998</c:v>
                </c:pt>
                <c:pt idx="502">
                  <c:v>9.8671586396482294</c:v>
                </c:pt>
                <c:pt idx="503">
                  <c:v>9.8709307487839908</c:v>
                </c:pt>
                <c:pt idx="504">
                  <c:v>9.8746895854554833</c:v>
                </c:pt>
                <c:pt idx="505">
                  <c:v>9.8784352193189999</c:v>
                </c:pt>
                <c:pt idx="506">
                  <c:v>9.8821677195463895</c:v>
                </c:pt>
                <c:pt idx="507">
                  <c:v>9.8858871548292093</c:v>
                </c:pt>
                <c:pt idx="508">
                  <c:v>9.88959359338285</c:v>
                </c:pt>
                <c:pt idx="509">
                  <c:v>9.8932871029506835</c:v>
                </c:pt>
                <c:pt idx="510">
                  <c:v>9.8969677508080895</c:v>
                </c:pt>
                <c:pt idx="511">
                  <c:v>9.9006356037664567</c:v>
                </c:pt>
                <c:pt idx="512">
                  <c:v>9.9042907281771679</c:v>
                </c:pt>
                <c:pt idx="513">
                  <c:v>9.9079331899356013</c:v>
                </c:pt>
                <c:pt idx="514">
                  <c:v>9.9115630544848798</c:v>
                </c:pt>
                <c:pt idx="515">
                  <c:v>9.9151803868198556</c:v>
                </c:pt>
                <c:pt idx="516">
                  <c:v>9.9187852514908776</c:v>
                </c:pt>
                <c:pt idx="517">
                  <c:v>9.9223777126075312</c:v>
                </c:pt>
                <c:pt idx="518">
                  <c:v>9.9259578338424408</c:v>
                </c:pt>
                <c:pt idx="519">
                  <c:v>9.9295256784349348</c:v>
                </c:pt>
                <c:pt idx="520">
                  <c:v>9.9330813091946997</c:v>
                </c:pt>
                <c:pt idx="521">
                  <c:v>9.9366247885054442</c:v>
                </c:pt>
                <c:pt idx="522">
                  <c:v>9.9401561783284507</c:v>
                </c:pt>
                <c:pt idx="523">
                  <c:v>9.9436755402061081</c:v>
                </c:pt>
                <c:pt idx="524">
                  <c:v>9.9471829352655092</c:v>
                </c:pt>
                <c:pt idx="525">
                  <c:v>9.9506784242218806</c:v>
                </c:pt>
                <c:pt idx="526">
                  <c:v>9.9541620673820166</c:v>
                </c:pt>
                <c:pt idx="527">
                  <c:v>9.9576339246477232</c:v>
                </c:pt>
                <c:pt idx="528">
                  <c:v>9.9610940555191707</c:v>
                </c:pt>
                <c:pt idx="529">
                  <c:v>9.9645425190982699</c:v>
                </c:pt>
                <c:pt idx="530">
                  <c:v>9.9679793740919642</c:v>
                </c:pt>
                <c:pt idx="531">
                  <c:v>9.9714046788155262</c:v>
                </c:pt>
                <c:pt idx="532">
                  <c:v>9.974818491195748</c:v>
                </c:pt>
                <c:pt idx="533">
                  <c:v>9.9782208687742777</c:v>
                </c:pt>
                <c:pt idx="534">
                  <c:v>9.981611868710651</c:v>
                </c:pt>
                <c:pt idx="535">
                  <c:v>9.9849915477855369</c:v>
                </c:pt>
                <c:pt idx="536">
                  <c:v>9.9883599624038606</c:v>
                </c:pt>
                <c:pt idx="537">
                  <c:v>9.9917171685978676</c:v>
                </c:pt>
                <c:pt idx="538">
                  <c:v>9.9950632220301596</c:v>
                </c:pt>
                <c:pt idx="539">
                  <c:v>9.9983981779967479</c:v>
                </c:pt>
                <c:pt idx="540">
                  <c:v>10.00172209143018</c:v>
                </c:pt>
                <c:pt idx="541">
                  <c:v>10.00503501690218</c:v>
                </c:pt>
                <c:pt idx="542">
                  <c:v>10.008337008626979</c:v>
                </c:pt>
                <c:pt idx="543">
                  <c:v>10.011628120463939</c:v>
                </c:pt>
                <c:pt idx="544">
                  <c:v>10.01490840592062</c:v>
                </c:pt>
                <c:pt idx="545">
                  <c:v>10.01817791815553</c:v>
                </c:pt>
                <c:pt idx="546">
                  <c:v>10.021436709981</c:v>
                </c:pt>
                <c:pt idx="547">
                  <c:v>10.02468483386594</c:v>
                </c:pt>
                <c:pt idx="548">
                  <c:v>10.02792234193873</c:v>
                </c:pt>
                <c:pt idx="549">
                  <c:v>10.03114928598983</c:v>
                </c:pt>
                <c:pt idx="550">
                  <c:v>10.034365717474561</c:v>
                </c:pt>
                <c:pt idx="551">
                  <c:v>10.03757168751582</c:v>
                </c:pt>
                <c:pt idx="552">
                  <c:v>10.04076724690672</c:v>
                </c:pt>
                <c:pt idx="553">
                  <c:v>10.04395244611325</c:v>
                </c:pt>
                <c:pt idx="554">
                  <c:v>10.04712733527688</c:v>
                </c:pt>
                <c:pt idx="555">
                  <c:v>10.05029196421717</c:v>
                </c:pt>
                <c:pt idx="556">
                  <c:v>10.053446382434339</c:v>
                </c:pt>
                <c:pt idx="557">
                  <c:v>10.0565906391118</c:v>
                </c:pt>
                <c:pt idx="558">
                  <c:v>10.059724783118661</c:v>
                </c:pt>
                <c:pt idx="559">
                  <c:v>10.062848863012301</c:v>
                </c:pt>
                <c:pt idx="560">
                  <c:v>10.06596292704072</c:v>
                </c:pt>
                <c:pt idx="561">
                  <c:v>10.0690670231451</c:v>
                </c:pt>
                <c:pt idx="562">
                  <c:v>10.072161198962171</c:v>
                </c:pt>
                <c:pt idx="563">
                  <c:v>10.075245501826631</c:v>
                </c:pt>
                <c:pt idx="564">
                  <c:v>10.07831997877355</c:v>
                </c:pt>
                <c:pt idx="565">
                  <c:v>10.081384676540679</c:v>
                </c:pt>
                <c:pt idx="566">
                  <c:v>10.0844396415708</c:v>
                </c:pt>
                <c:pt idx="567">
                  <c:v>10.087484920014081</c:v>
                </c:pt>
                <c:pt idx="568">
                  <c:v>10.090520557730351</c:v>
                </c:pt>
                <c:pt idx="569">
                  <c:v>10.093546600291321</c:v>
                </c:pt>
                <c:pt idx="570">
                  <c:v>10.09656309298291</c:v>
                </c:pt>
                <c:pt idx="571">
                  <c:v>10.099570080807419</c:v>
                </c:pt>
                <c:pt idx="572">
                  <c:v>10.102567608485771</c:v>
                </c:pt>
                <c:pt idx="573">
                  <c:v>10.1055557204597</c:v>
                </c:pt>
                <c:pt idx="574">
                  <c:v>10.10853446089385</c:v>
                </c:pt>
                <c:pt idx="575">
                  <c:v>10.11150387367805</c:v>
                </c:pt>
                <c:pt idx="576">
                  <c:v>10.114464002429321</c:v>
                </c:pt>
                <c:pt idx="577">
                  <c:v>10.11741489049405</c:v>
                </c:pt>
                <c:pt idx="578">
                  <c:v>10.12035658095008</c:v>
                </c:pt>
                <c:pt idx="579">
                  <c:v>10.12328911660873</c:v>
                </c:pt>
                <c:pt idx="580">
                  <c:v>10.126212540016899</c:v>
                </c:pt>
                <c:pt idx="581">
                  <c:v>10.129126893459061</c:v>
                </c:pt>
                <c:pt idx="582">
                  <c:v>10.132032218959299</c:v>
                </c:pt>
                <c:pt idx="583">
                  <c:v>10.134928558283301</c:v>
                </c:pt>
                <c:pt idx="584">
                  <c:v>10.137815952940279</c:v>
                </c:pt>
                <c:pt idx="585">
                  <c:v>10.140694444185071</c:v>
                </c:pt>
                <c:pt idx="586">
                  <c:v>10.143564073019901</c:v>
                </c:pt>
                <c:pt idx="587">
                  <c:v>10.146424880196429</c:v>
                </c:pt>
                <c:pt idx="588">
                  <c:v>10.14927690621758</c:v>
                </c:pt>
                <c:pt idx="589">
                  <c:v>10.15212019133952</c:v>
                </c:pt>
                <c:pt idx="590">
                  <c:v>10.154954775573421</c:v>
                </c:pt>
                <c:pt idx="591">
                  <c:v>10.1577806986874</c:v>
                </c:pt>
                <c:pt idx="592">
                  <c:v>10.16059800020828</c:v>
                </c:pt>
                <c:pt idx="593">
                  <c:v>10.16340671942352</c:v>
                </c:pt>
                <c:pt idx="594">
                  <c:v>10.166206895382899</c:v>
                </c:pt>
                <c:pt idx="595">
                  <c:v>10.16899856690039</c:v>
                </c:pt>
                <c:pt idx="596">
                  <c:v>10.171781772555869</c:v>
                </c:pt>
                <c:pt idx="597">
                  <c:v>10.17455655069692</c:v>
                </c:pt>
                <c:pt idx="598">
                  <c:v>10.17732293944057</c:v>
                </c:pt>
                <c:pt idx="599">
                  <c:v>10.18008097667497</c:v>
                </c:pt>
                <c:pt idx="600">
                  <c:v>10.18283070006115</c:v>
                </c:pt>
                <c:pt idx="601">
                  <c:v>10.18557214703471</c:v>
                </c:pt>
                <c:pt idx="602">
                  <c:v>10.18830535480746</c:v>
                </c:pt>
                <c:pt idx="603">
                  <c:v>10.191030360369121</c:v>
                </c:pt>
                <c:pt idx="604">
                  <c:v>10.19374720048898</c:v>
                </c:pt>
                <c:pt idx="605">
                  <c:v>10.1964559117175</c:v>
                </c:pt>
                <c:pt idx="606">
                  <c:v>10.199156530387951</c:v>
                </c:pt>
                <c:pt idx="607">
                  <c:v>10.201849092618</c:v>
                </c:pt>
                <c:pt idx="608">
                  <c:v>10.2045336343113</c:v>
                </c:pt>
                <c:pt idx="609">
                  <c:v>10.20721019115914</c:v>
                </c:pt>
                <c:pt idx="610">
                  <c:v>10.20987879864192</c:v>
                </c:pt>
                <c:pt idx="611">
                  <c:v>10.21253949203073</c:v>
                </c:pt>
                <c:pt idx="612">
                  <c:v>10.2151923063889</c:v>
                </c:pt>
                <c:pt idx="613">
                  <c:v>10.21783727657348</c:v>
                </c:pt>
                <c:pt idx="614">
                  <c:v>10.220474437236851</c:v>
                </c:pt>
                <c:pt idx="615">
                  <c:v>10.223103822828101</c:v>
                </c:pt>
                <c:pt idx="616">
                  <c:v>10.225725467594559</c:v>
                </c:pt>
                <c:pt idx="617">
                  <c:v>10.22833940558329</c:v>
                </c:pt>
                <c:pt idx="618">
                  <c:v>10.230945670642519</c:v>
                </c:pt>
                <c:pt idx="619">
                  <c:v>10.23354429642308</c:v>
                </c:pt>
                <c:pt idx="620">
                  <c:v>10.23613531637988</c:v>
                </c:pt>
                <c:pt idx="621">
                  <c:v>10.23871876377326</c:v>
                </c:pt>
                <c:pt idx="622">
                  <c:v>10.24129467167046</c:v>
                </c:pt>
                <c:pt idx="623">
                  <c:v>10.243863072946979</c:v>
                </c:pt>
                <c:pt idx="624">
                  <c:v>10.24642400028797</c:v>
                </c:pt>
                <c:pt idx="625">
                  <c:v>10.24897748618962</c:v>
                </c:pt>
                <c:pt idx="626">
                  <c:v>10.2515235629605</c:v>
                </c:pt>
                <c:pt idx="627">
                  <c:v>10.25406226272289</c:v>
                </c:pt>
                <c:pt idx="628">
                  <c:v>10.2565936174142</c:v>
                </c:pt>
                <c:pt idx="629">
                  <c:v>10.259117658788179</c:v>
                </c:pt>
                <c:pt idx="630">
                  <c:v>10.261634418416319</c:v>
                </c:pt>
                <c:pt idx="631">
                  <c:v>10.2641439276891</c:v>
                </c:pt>
                <c:pt idx="632">
                  <c:v>10.2666462178173</c:v>
                </c:pt>
                <c:pt idx="633">
                  <c:v>10.269141319833301</c:v>
                </c:pt>
                <c:pt idx="634">
                  <c:v>10.271629264592329</c:v>
                </c:pt>
                <c:pt idx="635">
                  <c:v>10.27411008277374</c:v>
                </c:pt>
                <c:pt idx="636">
                  <c:v>10.27658380488222</c:v>
                </c:pt>
                <c:pt idx="637">
                  <c:v>10.27905046124906</c:v>
                </c:pt>
                <c:pt idx="638">
                  <c:v>10.281510082033391</c:v>
                </c:pt>
                <c:pt idx="639">
                  <c:v>10.28396269722337</c:v>
                </c:pt>
                <c:pt idx="640">
                  <c:v>10.2864083366374</c:v>
                </c:pt>
                <c:pt idx="641">
                  <c:v>10.28884702992532</c:v>
                </c:pt>
                <c:pt idx="642">
                  <c:v>10.29127880656962</c:v>
                </c:pt>
                <c:pt idx="643">
                  <c:v>10.29370369588657</c:v>
                </c:pt>
                <c:pt idx="644">
                  <c:v>10.296121727027449</c:v>
                </c:pt>
                <c:pt idx="645">
                  <c:v>10.298532928979601</c:v>
                </c:pt>
                <c:pt idx="646">
                  <c:v>10.30093733056772</c:v>
                </c:pt>
                <c:pt idx="647">
                  <c:v>10.303334960454849</c:v>
                </c:pt>
                <c:pt idx="648">
                  <c:v>10.3057258471436</c:v>
                </c:pt>
                <c:pt idx="649">
                  <c:v>10.30811001897724</c:v>
                </c:pt>
                <c:pt idx="650">
                  <c:v>10.31048750414077</c:v>
                </c:pt>
                <c:pt idx="651">
                  <c:v>10.312858330662131</c:v>
                </c:pt>
                <c:pt idx="652">
                  <c:v>10.315222526413139</c:v>
                </c:pt>
                <c:pt idx="653">
                  <c:v>10.31758011911071</c:v>
                </c:pt>
                <c:pt idx="654">
                  <c:v>10.31993113631783</c:v>
                </c:pt>
                <c:pt idx="655">
                  <c:v>10.32227560544468</c:v>
                </c:pt>
                <c:pt idx="656">
                  <c:v>10.324613553749661</c:v>
                </c:pt>
                <c:pt idx="657">
                  <c:v>10.326945008340459</c:v>
                </c:pt>
                <c:pt idx="658">
                  <c:v>10.329269996175061</c:v>
                </c:pt>
                <c:pt idx="659">
                  <c:v>10.33158854406282</c:v>
                </c:pt>
                <c:pt idx="660">
                  <c:v>10.333900678665421</c:v>
                </c:pt>
                <c:pt idx="661">
                  <c:v>10.33620642649794</c:v>
                </c:pt>
                <c:pt idx="662">
                  <c:v>10.33850581392984</c:v>
                </c:pt>
                <c:pt idx="663">
                  <c:v>10.34079886718594</c:v>
                </c:pt>
                <c:pt idx="664">
                  <c:v>10.343085612347449</c:v>
                </c:pt>
                <c:pt idx="665">
                  <c:v>10.345366075352899</c:v>
                </c:pt>
                <c:pt idx="666">
                  <c:v>10.347640281999119</c:v>
                </c:pt>
                <c:pt idx="667">
                  <c:v>10.349908257942261</c:v>
                </c:pt>
                <c:pt idx="668">
                  <c:v>10.35217002869868</c:v>
                </c:pt>
                <c:pt idx="669">
                  <c:v>10.354425619645911</c:v>
                </c:pt>
                <c:pt idx="670">
                  <c:v>10.35667505602361</c:v>
                </c:pt>
                <c:pt idx="671">
                  <c:v>10.358918362934499</c:v>
                </c:pt>
                <c:pt idx="672">
                  <c:v>10.3611555653453</c:v>
                </c:pt>
                <c:pt idx="673">
                  <c:v>10.363386688087569</c:v>
                </c:pt>
                <c:pt idx="674">
                  <c:v>10.36561175585874</c:v>
                </c:pt>
                <c:pt idx="675">
                  <c:v>10.3678307932229</c:v>
                </c:pt>
                <c:pt idx="676">
                  <c:v>10.370043824611811</c:v>
                </c:pt>
                <c:pt idx="677">
                  <c:v>10.372250874325649</c:v>
                </c:pt>
                <c:pt idx="678">
                  <c:v>10.37445196653403</c:v>
                </c:pt>
                <c:pt idx="679">
                  <c:v>10.376647125276801</c:v>
                </c:pt>
                <c:pt idx="680">
                  <c:v>10.37883637446491</c:v>
                </c:pt>
                <c:pt idx="681">
                  <c:v>10.38101973788131</c:v>
                </c:pt>
                <c:pt idx="682">
                  <c:v>10.38319723918177</c:v>
                </c:pt>
                <c:pt idx="683">
                  <c:v>10.38536890189576</c:v>
                </c:pt>
                <c:pt idx="684">
                  <c:v>10.387534749427219</c:v>
                </c:pt>
                <c:pt idx="685">
                  <c:v>10.38969480505552</c:v>
                </c:pt>
                <c:pt idx="686">
                  <c:v>10.39184909193613</c:v>
                </c:pt>
                <c:pt idx="687">
                  <c:v>10.393997633101581</c:v>
                </c:pt>
                <c:pt idx="688">
                  <c:v>10.39614045146218</c:v>
                </c:pt>
                <c:pt idx="689">
                  <c:v>10.39827756980687</c:v>
                </c:pt>
                <c:pt idx="690">
                  <c:v>10.400409010804021</c:v>
                </c:pt>
                <c:pt idx="691">
                  <c:v>10.4025347970022</c:v>
                </c:pt>
                <c:pt idx="692">
                  <c:v>10.404654950831</c:v>
                </c:pt>
                <c:pt idx="693">
                  <c:v>10.406769494601781</c:v>
                </c:pt>
                <c:pt idx="694">
                  <c:v>10.408878450508491</c:v>
                </c:pt>
                <c:pt idx="695">
                  <c:v>10.410981840628381</c:v>
                </c:pt>
                <c:pt idx="696">
                  <c:v>10.41307968692281</c:v>
                </c:pt>
                <c:pt idx="697">
                  <c:v>10.41517201123801</c:v>
                </c:pt>
                <c:pt idx="698">
                  <c:v>10.4172588353058</c:v>
                </c:pt>
                <c:pt idx="699">
                  <c:v>10.41934018074436</c:v>
                </c:pt>
                <c:pt idx="700">
                  <c:v>10.42141606905893</c:v>
                </c:pt>
                <c:pt idx="701">
                  <c:v>10.423486521642619</c:v>
                </c:pt>
                <c:pt idx="702">
                  <c:v>10.4255515597771</c:v>
                </c:pt>
                <c:pt idx="703">
                  <c:v>10.427611204633269</c:v>
                </c:pt>
                <c:pt idx="704">
                  <c:v>10.42966547727206</c:v>
                </c:pt>
                <c:pt idx="705">
                  <c:v>10.431714398645139</c:v>
                </c:pt>
                <c:pt idx="706">
                  <c:v>10.433757989595501</c:v>
                </c:pt>
                <c:pt idx="707">
                  <c:v>10.43579627085836</c:v>
                </c:pt>
                <c:pt idx="708">
                  <c:v>10.437829263061669</c:v>
                </c:pt>
                <c:pt idx="709">
                  <c:v>10.4398569867269</c:v>
                </c:pt>
                <c:pt idx="710">
                  <c:v>10.441879462269741</c:v>
                </c:pt>
                <c:pt idx="711">
                  <c:v>10.443896710000701</c:v>
                </c:pt>
                <c:pt idx="712">
                  <c:v>10.445908750125881</c:v>
                </c:pt>
                <c:pt idx="713">
                  <c:v>10.44791560274753</c:v>
                </c:pt>
                <c:pt idx="714">
                  <c:v>10.44991728786481</c:v>
                </c:pt>
                <c:pt idx="715">
                  <c:v>10.451913825374421</c:v>
                </c:pt>
                <c:pt idx="716">
                  <c:v>10.45390523507125</c:v>
                </c:pt>
                <c:pt idx="717">
                  <c:v>10.455891536648981</c:v>
                </c:pt>
                <c:pt idx="718">
                  <c:v>10.457872749700821</c:v>
                </c:pt>
                <c:pt idx="719">
                  <c:v>10.4598488937201</c:v>
                </c:pt>
                <c:pt idx="720">
                  <c:v>10.46181998810084</c:v>
                </c:pt>
                <c:pt idx="721">
                  <c:v>10.46378605213852</c:v>
                </c:pt>
                <c:pt idx="722">
                  <c:v>10.4657471050306</c:v>
                </c:pt>
                <c:pt idx="723">
                  <c:v>10.46770316587714</c:v>
                </c:pt>
                <c:pt idx="724">
                  <c:v>10.46965425368148</c:v>
                </c:pt>
                <c:pt idx="725">
                  <c:v>10.471600387350801</c:v>
                </c:pt>
                <c:pt idx="726">
                  <c:v>10.473541585696751</c:v>
                </c:pt>
                <c:pt idx="727">
                  <c:v>10.475477867436011</c:v>
                </c:pt>
                <c:pt idx="728">
                  <c:v>10.477409251190959</c:v>
                </c:pt>
                <c:pt idx="729">
                  <c:v>10.47933575549021</c:v>
                </c:pt>
                <c:pt idx="730">
                  <c:v>10.4812573987692</c:v>
                </c:pt>
                <c:pt idx="731">
                  <c:v>10.483174199370779</c:v>
                </c:pt>
                <c:pt idx="732">
                  <c:v>10.48508617554586</c:v>
                </c:pt>
                <c:pt idx="733">
                  <c:v>10.486993345453859</c:v>
                </c:pt>
                <c:pt idx="734">
                  <c:v>10.48889572716338</c:v>
                </c:pt>
                <c:pt idx="735">
                  <c:v>10.490793338652759</c:v>
                </c:pt>
                <c:pt idx="736">
                  <c:v>10.49268619781054</c:v>
                </c:pt>
                <c:pt idx="737">
                  <c:v>10.49457432243616</c:v>
                </c:pt>
                <c:pt idx="738">
                  <c:v>10.496457730240421</c:v>
                </c:pt>
                <c:pt idx="739">
                  <c:v>10.49833643884606</c:v>
                </c:pt>
                <c:pt idx="740">
                  <c:v>10.5002104657883</c:v>
                </c:pt>
                <c:pt idx="741">
                  <c:v>10.5020798285154</c:v>
                </c:pt>
                <c:pt idx="742">
                  <c:v>10.503944544389141</c:v>
                </c:pt>
                <c:pt idx="743">
                  <c:v>10.50580463068543</c:v>
                </c:pt>
                <c:pt idx="744">
                  <c:v>10.507660104594819</c:v>
                </c:pt>
                <c:pt idx="745">
                  <c:v>10.50951098322296</c:v>
                </c:pt>
                <c:pt idx="746">
                  <c:v>10.511357283591231</c:v>
                </c:pt>
                <c:pt idx="747">
                  <c:v>10.51319902263713</c:v>
                </c:pt>
                <c:pt idx="748">
                  <c:v>10.515036217214931</c:v>
                </c:pt>
                <c:pt idx="749">
                  <c:v>10.51686888409608</c:v>
                </c:pt>
                <c:pt idx="750">
                  <c:v>10.51869703996975</c:v>
                </c:pt>
                <c:pt idx="751">
                  <c:v>10.52052070144337</c:v>
                </c:pt>
                <c:pt idx="752">
                  <c:v>10.52233988504303</c:v>
                </c:pt>
                <c:pt idx="753">
                  <c:v>10.524154607214101</c:v>
                </c:pt>
                <c:pt idx="754">
                  <c:v>10.525964884321629</c:v>
                </c:pt>
                <c:pt idx="755">
                  <c:v>10.527770732650881</c:v>
                </c:pt>
                <c:pt idx="756">
                  <c:v>10.5295721684078</c:v>
                </c:pt>
                <c:pt idx="757">
                  <c:v>10.53136920771948</c:v>
                </c:pt>
                <c:pt idx="758">
                  <c:v>10.53316186663468</c:v>
                </c:pt>
                <c:pt idx="759">
                  <c:v>10.534950161124261</c:v>
                </c:pt>
                <c:pt idx="760">
                  <c:v>10.536734107081701</c:v>
                </c:pt>
                <c:pt idx="761">
                  <c:v>10.53851372032349</c:v>
                </c:pt>
                <c:pt idx="762">
                  <c:v>10.5402890165897</c:v>
                </c:pt>
                <c:pt idx="763">
                  <c:v>10.54206001154431</c:v>
                </c:pt>
                <c:pt idx="764">
                  <c:v>10.543826720775799</c:v>
                </c:pt>
                <c:pt idx="765">
                  <c:v>10.545589159797521</c:v>
                </c:pt>
                <c:pt idx="766">
                  <c:v>10.54734734404817</c:v>
                </c:pt>
                <c:pt idx="767">
                  <c:v>10.549101288892221</c:v>
                </c:pt>
                <c:pt idx="768">
                  <c:v>10.55085100962042</c:v>
                </c:pt>
                <c:pt idx="769">
                  <c:v>10.552596521450161</c:v>
                </c:pt>
                <c:pt idx="770">
                  <c:v>10.55433783952596</c:v>
                </c:pt>
                <c:pt idx="771">
                  <c:v>10.5560749789199</c:v>
                </c:pt>
                <c:pt idx="772">
                  <c:v>10.557807954632001</c:v>
                </c:pt>
                <c:pt idx="773">
                  <c:v>10.559536781590779</c:v>
                </c:pt>
                <c:pt idx="774">
                  <c:v>10.56126147465349</c:v>
                </c:pt>
                <c:pt idx="775">
                  <c:v>10.56298204860674</c:v>
                </c:pt>
                <c:pt idx="776">
                  <c:v>10.564698518166759</c:v>
                </c:pt>
                <c:pt idx="777">
                  <c:v>10.56641089797988</c:v>
                </c:pt>
                <c:pt idx="778">
                  <c:v>10.56811920262296</c:v>
                </c:pt>
                <c:pt idx="779">
                  <c:v>10.569823446603779</c:v>
                </c:pt>
                <c:pt idx="780">
                  <c:v>10.571523644361459</c:v>
                </c:pt>
                <c:pt idx="781">
                  <c:v>10.573219810266799</c:v>
                </c:pt>
                <c:pt idx="782">
                  <c:v>10.57491195862282</c:v>
                </c:pt>
                <c:pt idx="783">
                  <c:v>10.576600103664999</c:v>
                </c:pt>
                <c:pt idx="784">
                  <c:v>10.578284259561819</c:v>
                </c:pt>
                <c:pt idx="785">
                  <c:v>10.57996444041502</c:v>
                </c:pt>
                <c:pt idx="786">
                  <c:v>10.581640660260121</c:v>
                </c:pt>
                <c:pt idx="787">
                  <c:v>10.583312933066701</c:v>
                </c:pt>
                <c:pt idx="788">
                  <c:v>10.584981272738871</c:v>
                </c:pt>
                <c:pt idx="789">
                  <c:v>10.586645693115599</c:v>
                </c:pt>
                <c:pt idx="790">
                  <c:v>10.58830620797106</c:v>
                </c:pt>
                <c:pt idx="791">
                  <c:v>10.589962831015161</c:v>
                </c:pt>
                <c:pt idx="792">
                  <c:v>10.59161557589375</c:v>
                </c:pt>
                <c:pt idx="793">
                  <c:v>10.593264456189051</c:v>
                </c:pt>
                <c:pt idx="794">
                  <c:v>10.59490948542007</c:v>
                </c:pt>
                <c:pt idx="795">
                  <c:v>10.596550677042909</c:v>
                </c:pt>
                <c:pt idx="796">
                  <c:v>10.59818804445116</c:v>
                </c:pt>
                <c:pt idx="797">
                  <c:v>10.59982160097625</c:v>
                </c:pt>
                <c:pt idx="798">
                  <c:v>10.601451359887809</c:v>
                </c:pt>
                <c:pt idx="799">
                  <c:v>10.60307733439404</c:v>
                </c:pt>
                <c:pt idx="800">
                  <c:v>10.60469953764205</c:v>
                </c:pt>
                <c:pt idx="801">
                  <c:v>10.60631798271822</c:v>
                </c:pt>
                <c:pt idx="802">
                  <c:v>10.60793268264853</c:v>
                </c:pt>
                <c:pt idx="803">
                  <c:v>10.60954365039894</c:v>
                </c:pt>
                <c:pt idx="804">
                  <c:v>10.611150898875721</c:v>
                </c:pt>
                <c:pt idx="805">
                  <c:v>10.612754440925769</c:v>
                </c:pt>
                <c:pt idx="806">
                  <c:v>10.614354289337021</c:v>
                </c:pt>
                <c:pt idx="807">
                  <c:v>10.6159504568387</c:v>
                </c:pt>
                <c:pt idx="808">
                  <c:v>10.617542956101669</c:v>
                </c:pt>
                <c:pt idx="809">
                  <c:v>10.61913179973889</c:v>
                </c:pt>
                <c:pt idx="810">
                  <c:v>10.620717000305561</c:v>
                </c:pt>
                <c:pt idx="811">
                  <c:v>10.62229857029954</c:v>
                </c:pt>
                <c:pt idx="812">
                  <c:v>10.623876522161749</c:v>
                </c:pt>
                <c:pt idx="813">
                  <c:v>10.625450868276319</c:v>
                </c:pt>
                <c:pt idx="814">
                  <c:v>10.627021620971099</c:v>
                </c:pt>
                <c:pt idx="815">
                  <c:v>10.628588792517821</c:v>
                </c:pt>
                <c:pt idx="816">
                  <c:v>10.6301523951325</c:v>
                </c:pt>
                <c:pt idx="817">
                  <c:v>10.63171244097577</c:v>
                </c:pt>
                <c:pt idx="818">
                  <c:v>10.633268942153141</c:v>
                </c:pt>
                <c:pt idx="819">
                  <c:v>10.634821910715299</c:v>
                </c:pt>
                <c:pt idx="820">
                  <c:v>10.636371358658501</c:v>
                </c:pt>
                <c:pt idx="821">
                  <c:v>10.637917297924799</c:v>
                </c:pt>
                <c:pt idx="822">
                  <c:v>10.63945974040236</c:v>
                </c:pt>
                <c:pt idx="823">
                  <c:v>10.64099869792582</c:v>
                </c:pt>
                <c:pt idx="824">
                  <c:v>10.642534182276529</c:v>
                </c:pt>
                <c:pt idx="825">
                  <c:v>10.64406620518286</c:v>
                </c:pt>
                <c:pt idx="826">
                  <c:v>10.64559477832054</c:v>
                </c:pt>
                <c:pt idx="827">
                  <c:v>10.64711991331289</c:v>
                </c:pt>
                <c:pt idx="828">
                  <c:v>10.648641621731169</c:v>
                </c:pt>
                <c:pt idx="829">
                  <c:v>10.650159915094839</c:v>
                </c:pt>
                <c:pt idx="830">
                  <c:v>10.651674804871851</c:v>
                </c:pt>
                <c:pt idx="831">
                  <c:v>10.65318630247895</c:v>
                </c:pt>
                <c:pt idx="832">
                  <c:v>10.654694419281951</c:v>
                </c:pt>
                <c:pt idx="833">
                  <c:v>10.656199166596011</c:v>
                </c:pt>
                <c:pt idx="834">
                  <c:v>10.65770055568591</c:v>
                </c:pt>
                <c:pt idx="835">
                  <c:v>10.65919859776638</c:v>
                </c:pt>
                <c:pt idx="836">
                  <c:v>10.66069330400232</c:v>
                </c:pt>
                <c:pt idx="837">
                  <c:v>10.66218468550908</c:v>
                </c:pt>
                <c:pt idx="838">
                  <c:v>10.66367275335277</c:v>
                </c:pt>
                <c:pt idx="839">
                  <c:v>10.66515751855051</c:v>
                </c:pt>
                <c:pt idx="840">
                  <c:v>10.66663899207072</c:v>
                </c:pt>
                <c:pt idx="841">
                  <c:v>10.668117184833321</c:v>
                </c:pt>
                <c:pt idx="842">
                  <c:v>10.66959210771012</c:v>
                </c:pt>
                <c:pt idx="843">
                  <c:v>10.671063771524951</c:v>
                </c:pt>
                <c:pt idx="844">
                  <c:v>10.672532187054021</c:v>
                </c:pt>
                <c:pt idx="845">
                  <c:v>10.673997365026141</c:v>
                </c:pt>
                <c:pt idx="846">
                  <c:v>10.675459316123</c:v>
                </c:pt>
                <c:pt idx="847">
                  <c:v>10.676918050979401</c:v>
                </c:pt>
                <c:pt idx="848">
                  <c:v>10.6783735801835</c:v>
                </c:pt>
                <c:pt idx="849">
                  <c:v>10.67982591427716</c:v>
                </c:pt>
                <c:pt idx="850">
                  <c:v>10.6812750637561</c:v>
                </c:pt>
                <c:pt idx="851">
                  <c:v>10.682721039070159</c:v>
                </c:pt>
                <c:pt idx="852">
                  <c:v>10.6841638506236</c:v>
                </c:pt>
                <c:pt idx="853">
                  <c:v>10.68560350877531</c:v>
                </c:pt>
                <c:pt idx="854">
                  <c:v>10.687040023839071</c:v>
                </c:pt>
                <c:pt idx="855">
                  <c:v>10.688473406083791</c:v>
                </c:pt>
                <c:pt idx="856">
                  <c:v>10.689903665733761</c:v>
                </c:pt>
                <c:pt idx="857">
                  <c:v>10.691330812968859</c:v>
                </c:pt>
                <c:pt idx="858">
                  <c:v>10.69275485792487</c:v>
                </c:pt>
                <c:pt idx="859">
                  <c:v>10.69417581069365</c:v>
                </c:pt>
                <c:pt idx="860">
                  <c:v>10.69559368132337</c:v>
                </c:pt>
                <c:pt idx="861">
                  <c:v>10.6970084798188</c:v>
                </c:pt>
                <c:pt idx="862">
                  <c:v>10.6984202161415</c:v>
                </c:pt>
                <c:pt idx="863">
                  <c:v>10.69982890021004</c:v>
                </c:pt>
                <c:pt idx="864">
                  <c:v>10.701234541900311</c:v>
                </c:pt>
                <c:pt idx="865">
                  <c:v>10.70263715104565</c:v>
                </c:pt>
                <c:pt idx="866">
                  <c:v>10.70403673743715</c:v>
                </c:pt>
                <c:pt idx="867">
                  <c:v>10.705433310823841</c:v>
                </c:pt>
                <c:pt idx="868">
                  <c:v>10.706826880912921</c:v>
                </c:pt>
                <c:pt idx="869">
                  <c:v>10.708217457370001</c:v>
                </c:pt>
                <c:pt idx="870">
                  <c:v>10.709605049819301</c:v>
                </c:pt>
                <c:pt idx="871">
                  <c:v>10.710989667843901</c:v>
                </c:pt>
                <c:pt idx="872">
                  <c:v>10.712371320985939</c:v>
                </c:pt>
                <c:pt idx="873">
                  <c:v>10.71375001874682</c:v>
                </c:pt>
                <c:pt idx="874">
                  <c:v>10.71512577058745</c:v>
                </c:pt>
                <c:pt idx="875">
                  <c:v>10.71649858592845</c:v>
                </c:pt>
                <c:pt idx="876">
                  <c:v>10.717868474150389</c:v>
                </c:pt>
                <c:pt idx="877">
                  <c:v>10.71923544459392</c:v>
                </c:pt>
                <c:pt idx="878">
                  <c:v>10.72059950656012</c:v>
                </c:pt>
                <c:pt idx="879">
                  <c:v>10.72196066931054</c:v>
                </c:pt>
                <c:pt idx="880">
                  <c:v>10.72331894206758</c:v>
                </c:pt>
                <c:pt idx="881">
                  <c:v>10.724674334014569</c:v>
                </c:pt>
                <c:pt idx="882">
                  <c:v>10.72602685429603</c:v>
                </c:pt>
                <c:pt idx="883">
                  <c:v>10.727376512017869</c:v>
                </c:pt>
                <c:pt idx="884">
                  <c:v>10.72872331624758</c:v>
                </c:pt>
                <c:pt idx="885">
                  <c:v>10.730067276014459</c:v>
                </c:pt>
                <c:pt idx="886">
                  <c:v>10.731408400309791</c:v>
                </c:pt>
                <c:pt idx="887">
                  <c:v>10.732746698087031</c:v>
                </c:pt>
                <c:pt idx="888">
                  <c:v>10.73408217826206</c:v>
                </c:pt>
                <c:pt idx="889">
                  <c:v>10.735414849713321</c:v>
                </c:pt>
                <c:pt idx="890">
                  <c:v>10.736744721282051</c:v>
                </c:pt>
                <c:pt idx="891">
                  <c:v>10.738071801772451</c:v>
                </c:pt>
                <c:pt idx="892">
                  <c:v>10.73939609995192</c:v>
                </c:pt>
                <c:pt idx="893">
                  <c:v>10.740717624551181</c:v>
                </c:pt>
                <c:pt idx="894">
                  <c:v>10.742036384264541</c:v>
                </c:pt>
                <c:pt idx="895">
                  <c:v>10.74335238775004</c:v>
                </c:pt>
                <c:pt idx="896">
                  <c:v>10.744665643629659</c:v>
                </c:pt>
                <c:pt idx="897">
                  <c:v>10.74597616048948</c:v>
                </c:pt>
                <c:pt idx="898">
                  <c:v>10.747283946879911</c:v>
                </c:pt>
                <c:pt idx="899">
                  <c:v>10.748589011315831</c:v>
                </c:pt>
                <c:pt idx="900">
                  <c:v>10.749891362276809</c:v>
                </c:pt>
                <c:pt idx="901">
                  <c:v>10.751191008207259</c:v>
                </c:pt>
                <c:pt idx="902">
                  <c:v>10.75248795751666</c:v>
                </c:pt>
                <c:pt idx="903">
                  <c:v>10.75378221857968</c:v>
                </c:pt>
                <c:pt idx="904">
                  <c:v>10.75507379973638</c:v>
                </c:pt>
                <c:pt idx="905">
                  <c:v>10.75636270929245</c:v>
                </c:pt>
                <c:pt idx="906">
                  <c:v>10.757648955519301</c:v>
                </c:pt>
                <c:pt idx="907">
                  <c:v>10.75893254665422</c:v>
                </c:pt>
                <c:pt idx="908">
                  <c:v>10.7602134909007</c:v>
                </c:pt>
                <c:pt idx="909">
                  <c:v>10.76149179642846</c:v>
                </c:pt>
                <c:pt idx="910">
                  <c:v>10.762767471373669</c:v>
                </c:pt>
                <c:pt idx="911">
                  <c:v>10.764040523839141</c:v>
                </c:pt>
                <c:pt idx="912">
                  <c:v>10.765310961894469</c:v>
                </c:pt>
                <c:pt idx="913">
                  <c:v>10.76657879357621</c:v>
                </c:pt>
                <c:pt idx="914">
                  <c:v>10.767844026888049</c:v>
                </c:pt>
                <c:pt idx="915">
                  <c:v>10.76910666980101</c:v>
                </c:pt>
                <c:pt idx="916">
                  <c:v>10.77036673025353</c:v>
                </c:pt>
                <c:pt idx="917">
                  <c:v>10.771624216151739</c:v>
                </c:pt>
                <c:pt idx="918">
                  <c:v>10.772879135369481</c:v>
                </c:pt>
                <c:pt idx="919">
                  <c:v>10.77413149574866</c:v>
                </c:pt>
                <c:pt idx="920">
                  <c:v>10.77538130509922</c:v>
                </c:pt>
                <c:pt idx="921">
                  <c:v>10.77662857119944</c:v>
                </c:pt>
                <c:pt idx="922">
                  <c:v>10.77787330179603</c:v>
                </c:pt>
                <c:pt idx="923">
                  <c:v>10.779115504604331</c:v>
                </c:pt>
                <c:pt idx="924">
                  <c:v>10.780355187308389</c:v>
                </c:pt>
                <c:pt idx="925">
                  <c:v>10.781592357561211</c:v>
                </c:pt>
                <c:pt idx="926">
                  <c:v>10.7828270229849</c:v>
                </c:pt>
                <c:pt idx="927">
                  <c:v>10.78405919117075</c:v>
                </c:pt>
                <c:pt idx="928">
                  <c:v>10.7852888696795</c:v>
                </c:pt>
                <c:pt idx="929">
                  <c:v>10.78651606604136</c:v>
                </c:pt>
                <c:pt idx="930">
                  <c:v>10.78774078775629</c:v>
                </c:pt>
                <c:pt idx="931">
                  <c:v>10.78896304229411</c:v>
                </c:pt>
                <c:pt idx="932">
                  <c:v>10.7901828370946</c:v>
                </c:pt>
                <c:pt idx="933">
                  <c:v>10.791400179567701</c:v>
                </c:pt>
                <c:pt idx="934">
                  <c:v>10.79261507709365</c:v>
                </c:pt>
                <c:pt idx="935">
                  <c:v>10.793827537023169</c:v>
                </c:pt>
                <c:pt idx="936">
                  <c:v>10.79503756667752</c:v>
                </c:pt>
                <c:pt idx="937">
                  <c:v>10.796245173348741</c:v>
                </c:pt>
                <c:pt idx="938">
                  <c:v>10.79745036429976</c:v>
                </c:pt>
                <c:pt idx="939">
                  <c:v>10.79865314676452</c:v>
                </c:pt>
                <c:pt idx="940">
                  <c:v>10.79985352794816</c:v>
                </c:pt>
                <c:pt idx="941">
                  <c:v>10.80105151502713</c:v>
                </c:pt>
                <c:pt idx="942">
                  <c:v>10.80224711514934</c:v>
                </c:pt>
                <c:pt idx="943">
                  <c:v>10.803440335434299</c:v>
                </c:pt>
                <c:pt idx="944">
                  <c:v>10.80463118297328</c:v>
                </c:pt>
                <c:pt idx="945">
                  <c:v>10.80581966482943</c:v>
                </c:pt>
                <c:pt idx="946">
                  <c:v>10.807005788037911</c:v>
                </c:pt>
                <c:pt idx="947">
                  <c:v>10.808189559606079</c:v>
                </c:pt>
                <c:pt idx="948">
                  <c:v>10.809370986513549</c:v>
                </c:pt>
                <c:pt idx="949">
                  <c:v>10.810550075712399</c:v>
                </c:pt>
                <c:pt idx="950">
                  <c:v>10.81172683412726</c:v>
                </c:pt>
                <c:pt idx="951">
                  <c:v>10.81290126865551</c:v>
                </c:pt>
                <c:pt idx="952">
                  <c:v>10.8140733861673</c:v>
                </c:pt>
                <c:pt idx="953">
                  <c:v>10.81524319350582</c:v>
                </c:pt>
                <c:pt idx="954">
                  <c:v>10.81641069748734</c:v>
                </c:pt>
                <c:pt idx="955">
                  <c:v>10.817575904901361</c:v>
                </c:pt>
                <c:pt idx="956">
                  <c:v>10.81873882251077</c:v>
                </c:pt>
                <c:pt idx="957">
                  <c:v>10.819899457051941</c:v>
                </c:pt>
                <c:pt idx="958">
                  <c:v>10.82105781523491</c:v>
                </c:pt>
                <c:pt idx="959">
                  <c:v>10.82221390374341</c:v>
                </c:pt>
                <c:pt idx="960">
                  <c:v>10.82336772923513</c:v>
                </c:pt>
                <c:pt idx="961">
                  <c:v>10.82451929834172</c:v>
                </c:pt>
                <c:pt idx="962">
                  <c:v>10.825668617669001</c:v>
                </c:pt>
                <c:pt idx="963">
                  <c:v>10.826815693797039</c:v>
                </c:pt>
                <c:pt idx="964">
                  <c:v>10.82796053328031</c:v>
                </c:pt>
                <c:pt idx="965">
                  <c:v>10.829103142647799</c:v>
                </c:pt>
                <c:pt idx="966">
                  <c:v>10.830243528403139</c:v>
                </c:pt>
                <c:pt idx="967">
                  <c:v>10.8313816970247</c:v>
                </c:pt>
                <c:pt idx="968">
                  <c:v>10.83251765496575</c:v>
                </c:pt>
                <c:pt idx="969">
                  <c:v>10.83365140865458</c:v>
                </c:pt>
                <c:pt idx="970">
                  <c:v>10.834782964494559</c:v>
                </c:pt>
                <c:pt idx="971">
                  <c:v>10.83591232886438</c:v>
                </c:pt>
                <c:pt idx="972">
                  <c:v>10.83703950811802</c:v>
                </c:pt>
                <c:pt idx="973">
                  <c:v>10.838164508585001</c:v>
                </c:pt>
                <c:pt idx="974">
                  <c:v>10.83928733657042</c:v>
                </c:pt>
                <c:pt idx="975">
                  <c:v>10.840407998355101</c:v>
                </c:pt>
                <c:pt idx="976">
                  <c:v>10.84152650019568</c:v>
                </c:pt>
                <c:pt idx="977">
                  <c:v>10.842642848324781</c:v>
                </c:pt>
                <c:pt idx="978">
                  <c:v>10.843757048951099</c:v>
                </c:pt>
                <c:pt idx="979">
                  <c:v>10.84486910825945</c:v>
                </c:pt>
                <c:pt idx="980">
                  <c:v>10.845979032411041</c:v>
                </c:pt>
                <c:pt idx="981">
                  <c:v>10.847086827543411</c:v>
                </c:pt>
                <c:pt idx="982">
                  <c:v>10.848192499770651</c:v>
                </c:pt>
                <c:pt idx="983">
                  <c:v>10.849296055183499</c:v>
                </c:pt>
                <c:pt idx="984">
                  <c:v>10.8503974998494</c:v>
                </c:pt>
                <c:pt idx="985">
                  <c:v>10.8514968398127</c:v>
                </c:pt>
                <c:pt idx="986">
                  <c:v>10.852594081094679</c:v>
                </c:pt>
                <c:pt idx="987">
                  <c:v>10.853689229693719</c:v>
                </c:pt>
                <c:pt idx="988">
                  <c:v>10.85478229158536</c:v>
                </c:pt>
                <c:pt idx="989">
                  <c:v>10.855873272722469</c:v>
                </c:pt>
                <c:pt idx="990">
                  <c:v>10.85696217903527</c:v>
                </c:pt>
                <c:pt idx="991">
                  <c:v>10.858049016431529</c:v>
                </c:pt>
                <c:pt idx="992">
                  <c:v>10.85913379079663</c:v>
                </c:pt>
                <c:pt idx="993">
                  <c:v>10.86021650799365</c:v>
                </c:pt>
                <c:pt idx="994">
                  <c:v>10.8612971738635</c:v>
                </c:pt>
                <c:pt idx="995">
                  <c:v>10.862375794225031</c:v>
                </c:pt>
                <c:pt idx="996">
                  <c:v>10.863452374875131</c:v>
                </c:pt>
                <c:pt idx="997">
                  <c:v>10.864526921588819</c:v>
                </c:pt>
                <c:pt idx="998">
                  <c:v>10.86559944011935</c:v>
                </c:pt>
                <c:pt idx="999">
                  <c:v>10.866669936198321</c:v>
                </c:pt>
                <c:pt idx="1000">
                  <c:v>10.867738415535779</c:v>
                </c:pt>
                <c:pt idx="1001">
                  <c:v>10.86880488382033</c:v>
                </c:pt>
                <c:pt idx="1002">
                  <c:v>10.8698693467192</c:v>
                </c:pt>
                <c:pt idx="1003">
                  <c:v>10.87093180987836</c:v>
                </c:pt>
                <c:pt idx="1004">
                  <c:v>10.87199227892266</c:v>
                </c:pt>
                <c:pt idx="1005">
                  <c:v>10.87305075945587</c:v>
                </c:pt>
                <c:pt idx="1006">
                  <c:v>10.8741072570608</c:v>
                </c:pt>
                <c:pt idx="1007">
                  <c:v>10.8751617772994</c:v>
                </c:pt>
                <c:pt idx="1008">
                  <c:v>10.876214325712899</c:v>
                </c:pt>
                <c:pt idx="1009">
                  <c:v>10.877264907821781</c:v>
                </c:pt>
                <c:pt idx="1010">
                  <c:v>10.87831352912605</c:v>
                </c:pt>
                <c:pt idx="1011">
                  <c:v>10.879360195105161</c:v>
                </c:pt>
                <c:pt idx="1012">
                  <c:v>10.880404911218241</c:v>
                </c:pt>
                <c:pt idx="1013">
                  <c:v>10.881447682904099</c:v>
                </c:pt>
                <c:pt idx="1014">
                  <c:v>10.882488515581381</c:v>
                </c:pt>
                <c:pt idx="1015">
                  <c:v>10.88352741464862</c:v>
                </c:pt>
                <c:pt idx="1016">
                  <c:v>10.884564385484349</c:v>
                </c:pt>
                <c:pt idx="1017">
                  <c:v>10.885599433447201</c:v>
                </c:pt>
                <c:pt idx="1018">
                  <c:v>10.88663256387596</c:v>
                </c:pt>
                <c:pt idx="1019">
                  <c:v>10.887663782089721</c:v>
                </c:pt>
                <c:pt idx="1020">
                  <c:v>10.888693093387911</c:v>
                </c:pt>
                <c:pt idx="1021">
                  <c:v>10.88972050305043</c:v>
                </c:pt>
                <c:pt idx="1022">
                  <c:v>10.890746016337721</c:v>
                </c:pt>
                <c:pt idx="1023">
                  <c:v>10.89176963849083</c:v>
                </c:pt>
                <c:pt idx="1024">
                  <c:v>10.89279137473158</c:v>
                </c:pt>
                <c:pt idx="1025">
                  <c:v>10.89381123026255</c:v>
                </c:pt>
                <c:pt idx="1026">
                  <c:v>10.894829210267259</c:v>
                </c:pt>
                <c:pt idx="1027">
                  <c:v>10.89584531991018</c:v>
                </c:pt>
                <c:pt idx="1028">
                  <c:v>10.89685956433687</c:v>
                </c:pt>
                <c:pt idx="1029">
                  <c:v>10.897871948674069</c:v>
                </c:pt>
                <c:pt idx="1030">
                  <c:v>10.898882478029741</c:v>
                </c:pt>
                <c:pt idx="1031">
                  <c:v>10.89989115749316</c:v>
                </c:pt>
                <c:pt idx="1032">
                  <c:v>10.900897992135061</c:v>
                </c:pt>
                <c:pt idx="1033">
                  <c:v>10.90190298700765</c:v>
                </c:pt>
                <c:pt idx="1034">
                  <c:v>10.90290614714473</c:v>
                </c:pt>
                <c:pt idx="1035">
                  <c:v>10.90390747756177</c:v>
                </c:pt>
                <c:pt idx="1036">
                  <c:v>10.90490698325598</c:v>
                </c:pt>
                <c:pt idx="1037">
                  <c:v>10.905904669206439</c:v>
                </c:pt>
                <c:pt idx="1038">
                  <c:v>10.90690054037411</c:v>
                </c:pt>
                <c:pt idx="1039">
                  <c:v>10.907894601701949</c:v>
                </c:pt>
                <c:pt idx="1040">
                  <c:v>10.908886858115039</c:v>
                </c:pt>
                <c:pt idx="1041">
                  <c:v>10.90987731452058</c:v>
                </c:pt>
                <c:pt idx="1042">
                  <c:v>10.910865975808029</c:v>
                </c:pt>
                <c:pt idx="1043">
                  <c:v>10.911852846849181</c:v>
                </c:pt>
                <c:pt idx="1044">
                  <c:v>10.912837932498199</c:v>
                </c:pt>
                <c:pt idx="1045">
                  <c:v>10.913821237591799</c:v>
                </c:pt>
                <c:pt idx="1046">
                  <c:v>10.91480276694913</c:v>
                </c:pt>
                <c:pt idx="1047">
                  <c:v>10.915782525372119</c:v>
                </c:pt>
                <c:pt idx="1048">
                  <c:v>10.916760517645329</c:v>
                </c:pt>
                <c:pt idx="1049">
                  <c:v>10.91773674853615</c:v>
                </c:pt>
                <c:pt idx="1050">
                  <c:v>10.918711222794821</c:v>
                </c:pt>
                <c:pt idx="1051">
                  <c:v>10.91968394515453</c:v>
                </c:pt>
                <c:pt idx="1052">
                  <c:v>10.92065492033152</c:v>
                </c:pt>
                <c:pt idx="1053">
                  <c:v>10.92162415302511</c:v>
                </c:pt>
                <c:pt idx="1054">
                  <c:v>10.9225916479178</c:v>
                </c:pt>
                <c:pt idx="1055">
                  <c:v>10.923557409675359</c:v>
                </c:pt>
                <c:pt idx="1056">
                  <c:v>10.92452144294684</c:v>
                </c:pt>
                <c:pt idx="1057">
                  <c:v>10.925483752364761</c:v>
                </c:pt>
                <c:pt idx="1058">
                  <c:v>10.92644434254505</c:v>
                </c:pt>
                <c:pt idx="1059">
                  <c:v>10.92740321808721</c:v>
                </c:pt>
                <c:pt idx="1060">
                  <c:v>10.92836038357439</c:v>
                </c:pt>
                <c:pt idx="1061">
                  <c:v>10.92931584357339</c:v>
                </c:pt>
                <c:pt idx="1062">
                  <c:v>10.930269602634819</c:v>
                </c:pt>
                <c:pt idx="1063">
                  <c:v>10.93122166529308</c:v>
                </c:pt>
                <c:pt idx="1064">
                  <c:v>10.93217203606652</c:v>
                </c:pt>
                <c:pt idx="1065">
                  <c:v>10.93312071945746</c:v>
                </c:pt>
                <c:pt idx="1066">
                  <c:v>10.93406771995228</c:v>
                </c:pt>
                <c:pt idx="1067">
                  <c:v>10.93501304202146</c:v>
                </c:pt>
                <c:pt idx="1068">
                  <c:v>10.935956690119699</c:v>
                </c:pt>
                <c:pt idx="1069">
                  <c:v>10.93689866868592</c:v>
                </c:pt>
                <c:pt idx="1070">
                  <c:v>10.937838982143431</c:v>
                </c:pt>
                <c:pt idx="1071">
                  <c:v>10.93877763489991</c:v>
                </c:pt>
                <c:pt idx="1072">
                  <c:v>10.93971463134751</c:v>
                </c:pt>
                <c:pt idx="1073">
                  <c:v>10.94064997586292</c:v>
                </c:pt>
                <c:pt idx="1074">
                  <c:v>10.94158367280744</c:v>
                </c:pt>
                <c:pt idx="1075">
                  <c:v>10.94251572652704</c:v>
                </c:pt>
                <c:pt idx="1076">
                  <c:v>10.943446141352419</c:v>
                </c:pt>
                <c:pt idx="1077">
                  <c:v>10.944374921599129</c:v>
                </c:pt>
                <c:pt idx="1078">
                  <c:v>10.94530207156753</c:v>
                </c:pt>
                <c:pt idx="1079">
                  <c:v>10.946227595542981</c:v>
                </c:pt>
                <c:pt idx="1080">
                  <c:v>10.947151497795801</c:v>
                </c:pt>
                <c:pt idx="1081">
                  <c:v>10.948073782581419</c:v>
                </c:pt>
                <c:pt idx="1082">
                  <c:v>10.948994454140371</c:v>
                </c:pt>
                <c:pt idx="1083">
                  <c:v>10.949913516698411</c:v>
                </c:pt>
                <c:pt idx="1084">
                  <c:v>10.950830974466561</c:v>
                </c:pt>
                <c:pt idx="1085">
                  <c:v>10.951746831641159</c:v>
                </c:pt>
                <c:pt idx="1086">
                  <c:v>10.95266109240395</c:v>
                </c:pt>
                <c:pt idx="1087">
                  <c:v>10.95357376092212</c:v>
                </c:pt>
                <c:pt idx="1088">
                  <c:v>10.9544848413484</c:v>
                </c:pt>
                <c:pt idx="1089">
                  <c:v>10.95539433782108</c:v>
                </c:pt>
                <c:pt idx="1090">
                  <c:v>10.95630225446412</c:v>
                </c:pt>
                <c:pt idx="1091">
                  <c:v>10.95720859538717</c:v>
                </c:pt>
                <c:pt idx="1092">
                  <c:v>10.958113364685641</c:v>
                </c:pt>
                <c:pt idx="1093">
                  <c:v>10.9590165664408</c:v>
                </c:pt>
                <c:pt idx="1094">
                  <c:v>10.959918204719781</c:v>
                </c:pt>
                <c:pt idx="1095">
                  <c:v>10.96081828357571</c:v>
                </c:pt>
                <c:pt idx="1096">
                  <c:v>10.96171680704767</c:v>
                </c:pt>
                <c:pt idx="1097">
                  <c:v>10.96261377916086</c:v>
                </c:pt>
                <c:pt idx="1098">
                  <c:v>10.963509203926611</c:v>
                </c:pt>
                <c:pt idx="1099">
                  <c:v>10.964403085342431</c:v>
                </c:pt>
                <c:pt idx="1100">
                  <c:v>10.96529542739207</c:v>
                </c:pt>
                <c:pt idx="1101">
                  <c:v>10.96618623404563</c:v>
                </c:pt>
                <c:pt idx="1102">
                  <c:v>10.96707550925956</c:v>
                </c:pt>
                <c:pt idx="1103">
                  <c:v>10.967963256976731</c:v>
                </c:pt>
                <c:pt idx="1104">
                  <c:v>10.968849481126499</c:v>
                </c:pt>
                <c:pt idx="1105">
                  <c:v>10.96973418562478</c:v>
                </c:pt>
                <c:pt idx="1106">
                  <c:v>10.9706173743741</c:v>
                </c:pt>
                <c:pt idx="1107">
                  <c:v>10.971499051263599</c:v>
                </c:pt>
                <c:pt idx="1108">
                  <c:v>10.9723792201692</c:v>
                </c:pt>
                <c:pt idx="1109">
                  <c:v>10.973257884953529</c:v>
                </c:pt>
                <c:pt idx="1110">
                  <c:v>10.974135049466099</c:v>
                </c:pt>
                <c:pt idx="1111">
                  <c:v>10.975010717543279</c:v>
                </c:pt>
                <c:pt idx="1112">
                  <c:v>10.9758848930084</c:v>
                </c:pt>
                <c:pt idx="1113">
                  <c:v>10.97675757967172</c:v>
                </c:pt>
                <c:pt idx="1114">
                  <c:v>10.97762878133066</c:v>
                </c:pt>
                <c:pt idx="1115">
                  <c:v>10.97849850176968</c:v>
                </c:pt>
                <c:pt idx="1116">
                  <c:v>10.97936674476038</c:v>
                </c:pt>
                <c:pt idx="1117">
                  <c:v>10.98023351406164</c:v>
                </c:pt>
                <c:pt idx="1118">
                  <c:v>10.98109881341958</c:v>
                </c:pt>
                <c:pt idx="1119">
                  <c:v>10.981962646567609</c:v>
                </c:pt>
                <c:pt idx="1120">
                  <c:v>10.98282501722656</c:v>
                </c:pt>
                <c:pt idx="1121">
                  <c:v>10.9836859291047</c:v>
                </c:pt>
                <c:pt idx="1122">
                  <c:v>10.9845453858977</c:v>
                </c:pt>
                <c:pt idx="1123">
                  <c:v>10.9854033912889</c:v>
                </c:pt>
                <c:pt idx="1124">
                  <c:v>10.98625994894911</c:v>
                </c:pt>
                <c:pt idx="1125">
                  <c:v>10.98711506253685</c:v>
                </c:pt>
                <c:pt idx="1126">
                  <c:v>10.987968735698299</c:v>
                </c:pt>
                <c:pt idx="1127">
                  <c:v>10.988820972067369</c:v>
                </c:pt>
                <c:pt idx="1128">
                  <c:v>10.989671775265821</c:v>
                </c:pt>
                <c:pt idx="1129">
                  <c:v>10.990521148903211</c:v>
                </c:pt>
                <c:pt idx="1130">
                  <c:v>10.99136909657701</c:v>
                </c:pt>
                <c:pt idx="1131">
                  <c:v>10.99221562187266</c:v>
                </c:pt>
                <c:pt idx="1132">
                  <c:v>10.993060728363551</c:v>
                </c:pt>
                <c:pt idx="1133">
                  <c:v>10.99390441961118</c:v>
                </c:pt>
                <c:pt idx="1134">
                  <c:v>10.9947466991651</c:v>
                </c:pt>
                <c:pt idx="1135">
                  <c:v>10.995587570563011</c:v>
                </c:pt>
                <c:pt idx="1136">
                  <c:v>10.99642703733085</c:v>
                </c:pt>
                <c:pt idx="1137">
                  <c:v>10.99726510298278</c:v>
                </c:pt>
                <c:pt idx="1138">
                  <c:v>10.998101771021229</c:v>
                </c:pt>
                <c:pt idx="1139">
                  <c:v>10.99893704493703</c:v>
                </c:pt>
                <c:pt idx="1140">
                  <c:v>10.99977092820936</c:v>
                </c:pt>
                <c:pt idx="1141">
                  <c:v>11.00060342430586</c:v>
                </c:pt>
                <c:pt idx="1142">
                  <c:v>11.001434536682639</c:v>
                </c:pt>
                <c:pt idx="1143">
                  <c:v>11.00226426878436</c:v>
                </c:pt>
                <c:pt idx="1144">
                  <c:v>11.003092624044299</c:v>
                </c:pt>
                <c:pt idx="1145">
                  <c:v>11.003919605884271</c:v>
                </c:pt>
                <c:pt idx="1146">
                  <c:v>11.004745217714881</c:v>
                </c:pt>
                <c:pt idx="1147">
                  <c:v>11.0055694629354</c:v>
                </c:pt>
                <c:pt idx="1148">
                  <c:v>11.00639234493385</c:v>
                </c:pt>
                <c:pt idx="1149">
                  <c:v>11.00721386708712</c:v>
                </c:pt>
                <c:pt idx="1150">
                  <c:v>11.008034032760939</c:v>
                </c:pt>
                <c:pt idx="1151">
                  <c:v>11.00885284530996</c:v>
                </c:pt>
                <c:pt idx="1152">
                  <c:v>11.00967030807776</c:v>
                </c:pt>
                <c:pt idx="1153">
                  <c:v>11.010486424396939</c:v>
                </c:pt>
                <c:pt idx="1154">
                  <c:v>11.011301197589161</c:v>
                </c:pt>
                <c:pt idx="1155">
                  <c:v>11.01211463096514</c:v>
                </c:pt>
                <c:pt idx="1156">
                  <c:v>11.012926727824739</c:v>
                </c:pt>
                <c:pt idx="1157">
                  <c:v>11.013737491457031</c:v>
                </c:pt>
                <c:pt idx="1158">
                  <c:v>11.01454692514028</c:v>
                </c:pt>
                <c:pt idx="1159">
                  <c:v>11.015355032142031</c:v>
                </c:pt>
                <c:pt idx="1160">
                  <c:v>11.016161815719119</c:v>
                </c:pt>
                <c:pt idx="1161">
                  <c:v>11.0169672791178</c:v>
                </c:pt>
                <c:pt idx="1162">
                  <c:v>11.01777142557361</c:v>
                </c:pt>
                <c:pt idx="1163">
                  <c:v>11.018574258311681</c:v>
                </c:pt>
                <c:pt idx="1164">
                  <c:v>11.0193757805465</c:v>
                </c:pt>
                <c:pt idx="1165">
                  <c:v>11.020175995482161</c:v>
                </c:pt>
                <c:pt idx="1166">
                  <c:v>11.020974906312279</c:v>
                </c:pt>
                <c:pt idx="1167">
                  <c:v>11.0217725162201</c:v>
                </c:pt>
                <c:pt idx="1168">
                  <c:v>11.02256882837856</c:v>
                </c:pt>
                <c:pt idx="1169">
                  <c:v>11.023363845950239</c:v>
                </c:pt>
                <c:pt idx="1170">
                  <c:v>11.02415757208748</c:v>
                </c:pt>
                <c:pt idx="1171">
                  <c:v>11.02495000993242</c:v>
                </c:pt>
                <c:pt idx="1172">
                  <c:v>11.025741162616979</c:v>
                </c:pt>
                <c:pt idx="1173">
                  <c:v>11.026531033263</c:v>
                </c:pt>
                <c:pt idx="1174">
                  <c:v>11.027319624982139</c:v>
                </c:pt>
                <c:pt idx="1175">
                  <c:v>11.0281069408761</c:v>
                </c:pt>
                <c:pt idx="1176">
                  <c:v>11.02889298403651</c:v>
                </c:pt>
                <c:pt idx="1177">
                  <c:v>11.02967775754502</c:v>
                </c:pt>
                <c:pt idx="1178">
                  <c:v>11.0304612644734</c:v>
                </c:pt>
                <c:pt idx="1179">
                  <c:v>11.03124350788346</c:v>
                </c:pt>
                <c:pt idx="1180">
                  <c:v>11.032024490827199</c:v>
                </c:pt>
                <c:pt idx="1181">
                  <c:v>11.03280421634676</c:v>
                </c:pt>
                <c:pt idx="1182">
                  <c:v>11.033582687474579</c:v>
                </c:pt>
                <c:pt idx="1183">
                  <c:v>11.034359907233281</c:v>
                </c:pt>
                <c:pt idx="1184">
                  <c:v>11.03513587863584</c:v>
                </c:pt>
                <c:pt idx="1185">
                  <c:v>11.03591060468556</c:v>
                </c:pt>
                <c:pt idx="1186">
                  <c:v>11.03668408837612</c:v>
                </c:pt>
                <c:pt idx="1187">
                  <c:v>11.037456332691621</c:v>
                </c:pt>
                <c:pt idx="1188">
                  <c:v>11.038227340606619</c:v>
                </c:pt>
                <c:pt idx="1189">
                  <c:v>11.038997115086181</c:v>
                </c:pt>
                <c:pt idx="1190">
                  <c:v>11.0397656590859</c:v>
                </c:pt>
                <c:pt idx="1191">
                  <c:v>11.040532975551899</c:v>
                </c:pt>
                <c:pt idx="1192">
                  <c:v>11.041299067420971</c:v>
                </c:pt>
                <c:pt idx="1193">
                  <c:v>11.042063937620521</c:v>
                </c:pt>
                <c:pt idx="1194">
                  <c:v>11.042827589068629</c:v>
                </c:pt>
                <c:pt idx="1195">
                  <c:v>11.043590024674151</c:v>
                </c:pt>
                <c:pt idx="1196">
                  <c:v>11.044351247336619</c:v>
                </c:pt>
                <c:pt idx="1197">
                  <c:v>11.04511125994642</c:v>
                </c:pt>
                <c:pt idx="1198">
                  <c:v>11.045870065384721</c:v>
                </c:pt>
                <c:pt idx="1199">
                  <c:v>11.046627666523611</c:v>
                </c:pt>
                <c:pt idx="1200">
                  <c:v>11.047384066226041</c:v>
                </c:pt>
                <c:pt idx="1201">
                  <c:v>11.04813926734591</c:v>
                </c:pt>
                <c:pt idx="1202">
                  <c:v>11.048893272728099</c:v>
                </c:pt>
                <c:pt idx="1203">
                  <c:v>11.049646085208501</c:v>
                </c:pt>
                <c:pt idx="1204">
                  <c:v>11.05039770761401</c:v>
                </c:pt>
                <c:pt idx="1205">
                  <c:v>11.051148142762679</c:v>
                </c:pt>
                <c:pt idx="1206">
                  <c:v>11.05189739346361</c:v>
                </c:pt>
                <c:pt idx="1207">
                  <c:v>11.0526454625171</c:v>
                </c:pt>
                <c:pt idx="1208">
                  <c:v>11.05339235271458</c:v>
                </c:pt>
                <c:pt idx="1209">
                  <c:v>11.054138066838769</c:v>
                </c:pt>
                <c:pt idx="1210">
                  <c:v>11.054882607663581</c:v>
                </c:pt>
                <c:pt idx="1211">
                  <c:v>11.055625977954239</c:v>
                </c:pt>
                <c:pt idx="1212">
                  <c:v>11.05636818046729</c:v>
                </c:pt>
                <c:pt idx="1213">
                  <c:v>11.057109217950661</c:v>
                </c:pt>
                <c:pt idx="1214">
                  <c:v>11.057849093143631</c:v>
                </c:pt>
                <c:pt idx="1215">
                  <c:v>11.058587808776929</c:v>
                </c:pt>
                <c:pt idx="1216">
                  <c:v>11.059325367572709</c:v>
                </c:pt>
                <c:pt idx="1217">
                  <c:v>11.06006177224468</c:v>
                </c:pt>
                <c:pt idx="1218">
                  <c:v>11.060797025497999</c:v>
                </c:pt>
                <c:pt idx="1219">
                  <c:v>11.061531130029429</c:v>
                </c:pt>
                <c:pt idx="1220">
                  <c:v>11.06226408852732</c:v>
                </c:pt>
                <c:pt idx="1221">
                  <c:v>11.06299590367164</c:v>
                </c:pt>
                <c:pt idx="1222">
                  <c:v>11.063726578134</c:v>
                </c:pt>
                <c:pt idx="1223">
                  <c:v>11.0644561145777</c:v>
                </c:pt>
                <c:pt idx="1224">
                  <c:v>11.065184515657799</c:v>
                </c:pt>
                <c:pt idx="1225">
                  <c:v>11.06591178402104</c:v>
                </c:pt>
                <c:pt idx="1226">
                  <c:v>11.06663792230602</c:v>
                </c:pt>
                <c:pt idx="1227">
                  <c:v>11.06736293314311</c:v>
                </c:pt>
                <c:pt idx="1228">
                  <c:v>11.068086819154519</c:v>
                </c:pt>
                <c:pt idx="1229">
                  <c:v>11.068809582954399</c:v>
                </c:pt>
                <c:pt idx="1230">
                  <c:v>11.069531227148749</c:v>
                </c:pt>
                <c:pt idx="1231">
                  <c:v>11.07025175433553</c:v>
                </c:pt>
                <c:pt idx="1232">
                  <c:v>11.07097116710468</c:v>
                </c:pt>
                <c:pt idx="1233">
                  <c:v>11.07168946803815</c:v>
                </c:pt>
                <c:pt idx="1234">
                  <c:v>11.0724066597099</c:v>
                </c:pt>
                <c:pt idx="1235">
                  <c:v>11.073122744685969</c:v>
                </c:pt>
                <c:pt idx="1236">
                  <c:v>11.07383772552452</c:v>
                </c:pt>
                <c:pt idx="1237">
                  <c:v>11.074551604775809</c:v>
                </c:pt>
                <c:pt idx="1238">
                  <c:v>11.075264384982241</c:v>
                </c:pt>
                <c:pt idx="1239">
                  <c:v>11.07597606867842</c:v>
                </c:pt>
                <c:pt idx="1240">
                  <c:v>11.07668665839121</c:v>
                </c:pt>
                <c:pt idx="1241">
                  <c:v>11.07739615663964</c:v>
                </c:pt>
                <c:pt idx="1242">
                  <c:v>11.078104565935099</c:v>
                </c:pt>
                <c:pt idx="1243">
                  <c:v>11.0788118887812</c:v>
                </c:pt>
                <c:pt idx="1244">
                  <c:v>11.07951812767396</c:v>
                </c:pt>
                <c:pt idx="1245">
                  <c:v>11.08022328510172</c:v>
                </c:pt>
                <c:pt idx="1246">
                  <c:v>11.080927363545239</c:v>
                </c:pt>
                <c:pt idx="1247">
                  <c:v>11.081630365477681</c:v>
                </c:pt>
                <c:pt idx="1248">
                  <c:v>11.082332293364701</c:v>
                </c:pt>
                <c:pt idx="1249">
                  <c:v>11.08303314966434</c:v>
                </c:pt>
                <c:pt idx="1250">
                  <c:v>11.083732936827261</c:v>
                </c:pt>
                <c:pt idx="1251">
                  <c:v>11.08443165729661</c:v>
                </c:pt>
                <c:pt idx="1252">
                  <c:v>11.0851293135081</c:v>
                </c:pt>
                <c:pt idx="1253">
                  <c:v>11.085825907890021</c:v>
                </c:pt>
                <c:pt idx="1254">
                  <c:v>11.08652144286334</c:v>
                </c:pt>
                <c:pt idx="1255">
                  <c:v>11.08721592084161</c:v>
                </c:pt>
                <c:pt idx="1256">
                  <c:v>11.087909344231131</c:v>
                </c:pt>
                <c:pt idx="1257">
                  <c:v>11.08860171543083</c:v>
                </c:pt>
                <c:pt idx="1258">
                  <c:v>11.089293036832441</c:v>
                </c:pt>
                <c:pt idx="1259">
                  <c:v>11.089983310820431</c:v>
                </c:pt>
                <c:pt idx="1260">
                  <c:v>11.090672539771999</c:v>
                </c:pt>
                <c:pt idx="1261">
                  <c:v>11.091360726057291</c:v>
                </c:pt>
                <c:pt idx="1262">
                  <c:v>11.092047872039149</c:v>
                </c:pt>
                <c:pt idx="1263">
                  <c:v>11.092733980073399</c:v>
                </c:pt>
                <c:pt idx="1264">
                  <c:v>11.093419052508681</c:v>
                </c:pt>
                <c:pt idx="1265">
                  <c:v>11.09410309168662</c:v>
                </c:pt>
                <c:pt idx="1266">
                  <c:v>11.094786099941761</c:v>
                </c:pt>
                <c:pt idx="1267">
                  <c:v>11.095468079601609</c:v>
                </c:pt>
                <c:pt idx="1268">
                  <c:v>11.09614903298672</c:v>
                </c:pt>
                <c:pt idx="1269">
                  <c:v>11.09682896241066</c:v>
                </c:pt>
                <c:pt idx="1270">
                  <c:v>11.097507870179999</c:v>
                </c:pt>
                <c:pt idx="1271">
                  <c:v>11.09818575859447</c:v>
                </c:pt>
                <c:pt idx="1272">
                  <c:v>11.09886262994686</c:v>
                </c:pt>
                <c:pt idx="1273">
                  <c:v>11.099538486523111</c:v>
                </c:pt>
                <c:pt idx="1274">
                  <c:v>11.100213330602299</c:v>
                </c:pt>
                <c:pt idx="1275">
                  <c:v>11.100887164456701</c:v>
                </c:pt>
                <c:pt idx="1276">
                  <c:v>11.101559990351831</c:v>
                </c:pt>
                <c:pt idx="1277">
                  <c:v>11.1022318105464</c:v>
                </c:pt>
                <c:pt idx="1278">
                  <c:v>11.10290262729235</c:v>
                </c:pt>
                <c:pt idx="1279">
                  <c:v>11.103572442835009</c:v>
                </c:pt>
                <c:pt idx="1280">
                  <c:v>11.10424125941292</c:v>
                </c:pt>
                <c:pt idx="1281">
                  <c:v>11.104909079258</c:v>
                </c:pt>
                <c:pt idx="1282">
                  <c:v>11.10557590459552</c:v>
                </c:pt>
                <c:pt idx="1283">
                  <c:v>11.106241737644149</c:v>
                </c:pt>
                <c:pt idx="1284">
                  <c:v>11.106906580615931</c:v>
                </c:pt>
                <c:pt idx="1285">
                  <c:v>11.107570435716379</c:v>
                </c:pt>
                <c:pt idx="1286">
                  <c:v>11.10823330514447</c:v>
                </c:pt>
                <c:pt idx="1287">
                  <c:v>11.108895191092611</c:v>
                </c:pt>
                <c:pt idx="1288">
                  <c:v>11.109556095746759</c:v>
                </c:pt>
                <c:pt idx="1289">
                  <c:v>11.1102160212864</c:v>
                </c:pt>
                <c:pt idx="1290">
                  <c:v>11.11087496988454</c:v>
                </c:pt>
                <c:pt idx="1291">
                  <c:v>11.1115329437078</c:v>
                </c:pt>
                <c:pt idx="1292">
                  <c:v>11.112189944916411</c:v>
                </c:pt>
                <c:pt idx="1293">
                  <c:v>11.112845975664181</c:v>
                </c:pt>
                <c:pt idx="1294">
                  <c:v>11.113501038098599</c:v>
                </c:pt>
                <c:pt idx="1295">
                  <c:v>11.11415513436082</c:v>
                </c:pt>
                <c:pt idx="1296">
                  <c:v>11.114808266585699</c:v>
                </c:pt>
                <c:pt idx="1297">
                  <c:v>11.11546043690182</c:v>
                </c:pt>
                <c:pt idx="1298">
                  <c:v>11.11611164743146</c:v>
                </c:pt>
                <c:pt idx="1299">
                  <c:v>11.116761900290721</c:v>
                </c:pt>
                <c:pt idx="1300">
                  <c:v>11.11741119758946</c:v>
                </c:pt>
                <c:pt idx="1301">
                  <c:v>11.11805954143135</c:v>
                </c:pt>
                <c:pt idx="1302">
                  <c:v>11.1187069339139</c:v>
                </c:pt>
                <c:pt idx="1303">
                  <c:v>11.11935337712846</c:v>
                </c:pt>
                <c:pt idx="1304">
                  <c:v>11.1199988731603</c:v>
                </c:pt>
                <c:pt idx="1305">
                  <c:v>11.12064342408852</c:v>
                </c:pt>
                <c:pt idx="1306">
                  <c:v>11.12128703198621</c:v>
                </c:pt>
                <c:pt idx="1307">
                  <c:v>11.12192969892036</c:v>
                </c:pt>
                <c:pt idx="1308">
                  <c:v>11.122571426951961</c:v>
                </c:pt>
                <c:pt idx="1309">
                  <c:v>11.12321221813597</c:v>
                </c:pt>
                <c:pt idx="1310">
                  <c:v>11.123852074521359</c:v>
                </c:pt>
                <c:pt idx="1311">
                  <c:v>11.12449099815114</c:v>
                </c:pt>
                <c:pt idx="1312">
                  <c:v>11.125128991062359</c:v>
                </c:pt>
                <c:pt idx="1313">
                  <c:v>11.12576605528616</c:v>
                </c:pt>
                <c:pt idx="1314">
                  <c:v>11.126402192847779</c:v>
                </c:pt>
                <c:pt idx="1315">
                  <c:v>11.127037405766581</c:v>
                </c:pt>
                <c:pt idx="1316">
                  <c:v>11.12767169605603</c:v>
                </c:pt>
                <c:pt idx="1317">
                  <c:v>11.128305065723801</c:v>
                </c:pt>
                <c:pt idx="1318">
                  <c:v>11.128937516771719</c:v>
                </c:pt>
                <c:pt idx="1319">
                  <c:v>11.129569051195841</c:v>
                </c:pt>
                <c:pt idx="1320">
                  <c:v>11.1301996709864</c:v>
                </c:pt>
                <c:pt idx="1321">
                  <c:v>11.13082937812794</c:v>
                </c:pt>
                <c:pt idx="1322">
                  <c:v>11.13145817459921</c:v>
                </c:pt>
                <c:pt idx="1323">
                  <c:v>11.132086062373279</c:v>
                </c:pt>
                <c:pt idx="1324">
                  <c:v>11.13271304341753</c:v>
                </c:pt>
                <c:pt idx="1325">
                  <c:v>11.133339119693639</c:v>
                </c:pt>
                <c:pt idx="1326">
                  <c:v>11.133964293157669</c:v>
                </c:pt>
                <c:pt idx="1327">
                  <c:v>11.134588565760019</c:v>
                </c:pt>
                <c:pt idx="1328">
                  <c:v>11.135211939445499</c:v>
                </c:pt>
                <c:pt idx="1329">
                  <c:v>11.13583441615333</c:v>
                </c:pt>
                <c:pt idx="1330">
                  <c:v>11.136455997817141</c:v>
                </c:pt>
                <c:pt idx="1331">
                  <c:v>11.13707668636502</c:v>
                </c:pt>
                <c:pt idx="1332">
                  <c:v>11.13769648371953</c:v>
                </c:pt>
                <c:pt idx="1333">
                  <c:v>11.13831539179772</c:v>
                </c:pt>
                <c:pt idx="1334">
                  <c:v>11.13893341251115</c:v>
                </c:pt>
                <c:pt idx="1335">
                  <c:v>11.1395505477659</c:v>
                </c:pt>
                <c:pt idx="1336">
                  <c:v>11.140166799462589</c:v>
                </c:pt>
                <c:pt idx="1337">
                  <c:v>11.14078216949642</c:v>
                </c:pt>
                <c:pt idx="1338">
                  <c:v>11.1413966597572</c:v>
                </c:pt>
                <c:pt idx="1339">
                  <c:v>11.1420102721293</c:v>
                </c:pt>
                <c:pt idx="1340">
                  <c:v>11.14262300849173</c:v>
                </c:pt>
                <c:pt idx="1341">
                  <c:v>11.143234870718169</c:v>
                </c:pt>
                <c:pt idx="1342">
                  <c:v>11.14384586067694</c:v>
                </c:pt>
                <c:pt idx="1343">
                  <c:v>11.14445598023104</c:v>
                </c:pt>
                <c:pt idx="1344">
                  <c:v>11.14506523123816</c:v>
                </c:pt>
                <c:pt idx="1345">
                  <c:v>11.14567361555075</c:v>
                </c:pt>
                <c:pt idx="1346">
                  <c:v>11.14628113501597</c:v>
                </c:pt>
                <c:pt idx="1347">
                  <c:v>11.146887791475731</c:v>
                </c:pt>
                <c:pt idx="1348">
                  <c:v>11.14749358676676</c:v>
                </c:pt>
                <c:pt idx="1349">
                  <c:v>11.14809852272051</c:v>
                </c:pt>
                <c:pt idx="1350">
                  <c:v>11.14870260116332</c:v>
                </c:pt>
                <c:pt idx="1351">
                  <c:v>11.149305823916301</c:v>
                </c:pt>
                <c:pt idx="1352">
                  <c:v>11.14990819279546</c:v>
                </c:pt>
                <c:pt idx="1353">
                  <c:v>11.15050970961164</c:v>
                </c:pt>
                <c:pt idx="1354">
                  <c:v>11.15111037617058</c:v>
                </c:pt>
                <c:pt idx="1355">
                  <c:v>11.15171019427294</c:v>
                </c:pt>
                <c:pt idx="1356">
                  <c:v>11.15230916571425</c:v>
                </c:pt>
                <c:pt idx="1357">
                  <c:v>11.15290729228504</c:v>
                </c:pt>
                <c:pt idx="1358">
                  <c:v>11.15350457577077</c:v>
                </c:pt>
                <c:pt idx="1359">
                  <c:v>11.15410101795187</c:v>
                </c:pt>
                <c:pt idx="1360">
                  <c:v>11.154696620603771</c:v>
                </c:pt>
                <c:pt idx="1361">
                  <c:v>11.155291385496909</c:v>
                </c:pt>
                <c:pt idx="1362">
                  <c:v>11.15588531439677</c:v>
                </c:pt>
                <c:pt idx="1363">
                  <c:v>11.156478409063849</c:v>
                </c:pt>
                <c:pt idx="1364">
                  <c:v>11.157070671253731</c:v>
                </c:pt>
                <c:pt idx="1365">
                  <c:v>11.157662102717071</c:v>
                </c:pt>
                <c:pt idx="1366">
                  <c:v>11.15825270519959</c:v>
                </c:pt>
                <c:pt idx="1367">
                  <c:v>11.15884248044221</c:v>
                </c:pt>
                <c:pt idx="1368">
                  <c:v>11.1594314301809</c:v>
                </c:pt>
                <c:pt idx="1369">
                  <c:v>11.1600195561468</c:v>
                </c:pt>
                <c:pt idx="1370">
                  <c:v>11.160606860066229</c:v>
                </c:pt>
                <c:pt idx="1371">
                  <c:v>11.161193343660701</c:v>
                </c:pt>
                <c:pt idx="1372">
                  <c:v>11.16177900864688</c:v>
                </c:pt>
                <c:pt idx="1373">
                  <c:v>11.162363856736681</c:v>
                </c:pt>
                <c:pt idx="1374">
                  <c:v>11.16294788963725</c:v>
                </c:pt>
                <c:pt idx="1375">
                  <c:v>11.163531109050981</c:v>
                </c:pt>
                <c:pt idx="1376">
                  <c:v>11.164113516675529</c:v>
                </c:pt>
                <c:pt idx="1377">
                  <c:v>11.16469511420382</c:v>
                </c:pt>
                <c:pt idx="1378">
                  <c:v>11.165275903324099</c:v>
                </c:pt>
                <c:pt idx="1379">
                  <c:v>11.165855885719919</c:v>
                </c:pt>
                <c:pt idx="1380">
                  <c:v>11.16643506307015</c:v>
                </c:pt>
                <c:pt idx="1381">
                  <c:v>11.167013437049031</c:v>
                </c:pt>
                <c:pt idx="1382">
                  <c:v>11.16759100932614</c:v>
                </c:pt>
                <c:pt idx="1383">
                  <c:v>11.168167781566449</c:v>
                </c:pt>
                <c:pt idx="1384">
                  <c:v>11.168743755430331</c:v>
                </c:pt>
                <c:pt idx="1385">
                  <c:v>11.16931893257356</c:v>
                </c:pt>
                <c:pt idx="1386">
                  <c:v>11.169893314647339</c:v>
                </c:pt>
                <c:pt idx="1387">
                  <c:v>11.170466903298299</c:v>
                </c:pt>
                <c:pt idx="1388">
                  <c:v>11.17103970016854</c:v>
                </c:pt>
                <c:pt idx="1389">
                  <c:v>11.171611706895661</c:v>
                </c:pt>
                <c:pt idx="1390">
                  <c:v>11.17218292511272</c:v>
                </c:pt>
                <c:pt idx="1391">
                  <c:v>11.1727533564483</c:v>
                </c:pt>
                <c:pt idx="1392">
                  <c:v>11.173323002526439</c:v>
                </c:pt>
                <c:pt idx="1393">
                  <c:v>11.173891864966841</c:v>
                </c:pt>
                <c:pt idx="1394">
                  <c:v>11.17445994538463</c:v>
                </c:pt>
                <c:pt idx="1395">
                  <c:v>11.17502724539057</c:v>
                </c:pt>
                <c:pt idx="1396">
                  <c:v>11.17559376659098</c:v>
                </c:pt>
                <c:pt idx="1397">
                  <c:v>11.1761595105878</c:v>
                </c:pt>
                <c:pt idx="1398">
                  <c:v>11.17672447897853</c:v>
                </c:pt>
                <c:pt idx="1399">
                  <c:v>11.177288673356371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17056"/>
        <c:axId val="142318592"/>
      </c:lineChart>
      <c:catAx>
        <c:axId val="142317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42318592"/>
        <c:crosses val="autoZero"/>
        <c:auto val="1"/>
        <c:lblAlgn val="ctr"/>
        <c:lblOffset val="100"/>
        <c:noMultiLvlLbl val="0"/>
      </c:catAx>
      <c:valAx>
        <c:axId val="142318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2317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333333333333E-2"/>
          <c:y val="0.101851851851852"/>
          <c:w val="0.93888888888888899"/>
          <c:h val="0.89814814814814803"/>
        </c:manualLayout>
      </c:layout>
      <c:lineChart>
        <c:grouping val="stacked"/>
        <c:varyColors val="0"/>
        <c:ser>
          <c:idx val="0"/>
          <c:order val="0"/>
          <c:spPr>
            <a:ln>
              <a:solidFill>
                <a:srgbClr val="660066"/>
              </a:solidFill>
            </a:ln>
          </c:spPr>
          <c:marker>
            <c:symbol val="none"/>
          </c:marker>
          <c:val>
            <c:numRef>
              <c:f>Sheet1!$B$6:$B$1150</c:f>
              <c:numCache>
                <c:formatCode>General</c:formatCode>
                <c:ptCount val="1145"/>
                <c:pt idx="0">
                  <c:v>11.99999997526616</c:v>
                </c:pt>
                <c:pt idx="1">
                  <c:v>11.99999930667018</c:v>
                </c:pt>
                <c:pt idx="2">
                  <c:v>11.9999925015006</c:v>
                </c:pt>
                <c:pt idx="3">
                  <c:v>11.999955280161929</c:v>
                </c:pt>
                <c:pt idx="4">
                  <c:v>11.9998206559377</c:v>
                </c:pt>
                <c:pt idx="5">
                  <c:v>11.999455200842849</c:v>
                </c:pt>
                <c:pt idx="6">
                  <c:v>11.998647773033911</c:v>
                </c:pt>
                <c:pt idx="7">
                  <c:v>11.99711556628297</c:v>
                </c:pt>
                <c:pt idx="8">
                  <c:v>11.99452411319303</c:v>
                </c:pt>
                <c:pt idx="9">
                  <c:v>11.99051411612256</c:v>
                </c:pt>
                <c:pt idx="10">
                  <c:v>11.98472839438392</c:v>
                </c:pt>
                <c:pt idx="11">
                  <c:v>11.97683455036527</c:v>
                </c:pt>
                <c:pt idx="12">
                  <c:v>11.96654139551941</c:v>
                </c:pt>
                <c:pt idx="13">
                  <c:v>11.953608958326329</c:v>
                </c:pt>
                <c:pt idx="14">
                  <c:v>11.937852907552831</c:v>
                </c:pt>
                <c:pt idx="15">
                  <c:v>11.919144636010969</c:v>
                </c:pt>
                <c:pt idx="16">
                  <c:v>11.89740828624377</c:v>
                </c:pt>
                <c:pt idx="17">
                  <c:v>11.87261584245628</c:v>
                </c:pt>
                <c:pt idx="18">
                  <c:v>11.8447811833326</c:v>
                </c:pt>
                <c:pt idx="19">
                  <c:v>11.813953756811889</c:v>
                </c:pt>
                <c:pt idx="20">
                  <c:v>11.780212333335189</c:v>
                </c:pt>
                <c:pt idx="21">
                  <c:v>11.743659129899919</c:v>
                </c:pt>
                <c:pt idx="22">
                  <c:v>11.70441447340631</c:v>
                </c:pt>
                <c:pt idx="23">
                  <c:v>11.662612083012339</c:v>
                </c:pt>
                <c:pt idx="24">
                  <c:v>11.618394990655441</c:v>
                </c:pt>
                <c:pt idx="25">
                  <c:v>11.57191207983297</c:v>
                </c:pt>
                <c:pt idx="26">
                  <c:v>11.52331519936271</c:v>
                </c:pt>
                <c:pt idx="27">
                  <c:v>11.472756796519111</c:v>
                </c:pt>
                <c:pt idx="28">
                  <c:v>11.42038800909924</c:v>
                </c:pt>
                <c:pt idx="29">
                  <c:v>11.3663571559884</c:v>
                </c:pt>
                <c:pt idx="30">
                  <c:v>11.3108085687886</c:v>
                </c:pt>
                <c:pt idx="31">
                  <c:v>11.253881711734611</c:v>
                </c:pt>
                <c:pt idx="32">
                  <c:v>11.195710542568699</c:v>
                </c:pt>
                <c:pt idx="33">
                  <c:v>11.136423072699319</c:v>
                </c:pt>
                <c:pt idx="34">
                  <c:v>11.076141090471051</c:v>
                </c:pt>
                <c:pt idx="35">
                  <c:v>11.01498001651321</c:v>
                </c:pt>
                <c:pt idx="36">
                  <c:v>10.95304886480416</c:v>
                </c:pt>
                <c:pt idx="37">
                  <c:v>10.89045028724496</c:v>
                </c:pt>
                <c:pt idx="38">
                  <c:v>10.82728068318012</c:v>
                </c:pt>
                <c:pt idx="39">
                  <c:v>10.76363035845883</c:v>
                </c:pt>
                <c:pt idx="40">
                  <c:v>10.69958372133725</c:v>
                </c:pt>
                <c:pt idx="41">
                  <c:v>10.6352195048255</c:v>
                </c:pt>
                <c:pt idx="42">
                  <c:v>10.5706110070292</c:v>
                </c:pt>
                <c:pt idx="43">
                  <c:v>10.50582634267052</c:v>
                </c:pt>
                <c:pt idx="44">
                  <c:v>10.44092870033929</c:v>
                </c:pt>
                <c:pt idx="45">
                  <c:v>10.375976601160639</c:v>
                </c:pt>
                <c:pt idx="46">
                  <c:v>10.31102415550523</c:v>
                </c:pt>
                <c:pt idx="47">
                  <c:v>10.24612131514148</c:v>
                </c:pt>
                <c:pt idx="48">
                  <c:v>10.18131411886435</c:v>
                </c:pt>
                <c:pt idx="49">
                  <c:v>10.116644930151431</c:v>
                </c:pt>
                <c:pt idx="50">
                  <c:v>10.05215266581782</c:v>
                </c:pt>
                <c:pt idx="51">
                  <c:v>9.9878730149784367</c:v>
                </c:pt>
                <c:pt idx="52">
                  <c:v>9.9238386478983358</c:v>
                </c:pt>
                <c:pt idx="53">
                  <c:v>9.8600794145261652</c:v>
                </c:pt>
                <c:pt idx="54">
                  <c:v>9.7966225326753111</c:v>
                </c:pt>
                <c:pt idx="55">
                  <c:v>9.7334927659492543</c:v>
                </c:pt>
                <c:pt idx="56">
                  <c:v>9.6707125916079892</c:v>
                </c:pt>
                <c:pt idx="57">
                  <c:v>9.6083023586482561</c:v>
                </c:pt>
                <c:pt idx="58">
                  <c:v>9.5462804364258833</c:v>
                </c:pt>
                <c:pt idx="59">
                  <c:v>9.4846633541868233</c:v>
                </c:pt>
                <c:pt idx="60">
                  <c:v>9.4234659318996332</c:v>
                </c:pt>
                <c:pt idx="61">
                  <c:v>9.3627014027969526</c:v>
                </c:pt>
                <c:pt idx="62">
                  <c:v>9.3023815280404563</c:v>
                </c:pt>
                <c:pt idx="63">
                  <c:v>9.2425167039237976</c:v>
                </c:pt>
                <c:pt idx="64">
                  <c:v>9.1831160620234673</c:v>
                </c:pt>
                <c:pt idx="65">
                  <c:v>9.1241875626986886</c:v>
                </c:pt>
                <c:pt idx="66">
                  <c:v>9.0657380823300127</c:v>
                </c:pt>
                <c:pt idx="67">
                  <c:v>9.0077734946723975</c:v>
                </c:pt>
                <c:pt idx="68">
                  <c:v>8.9502987466843074</c:v>
                </c:pt>
                <c:pt idx="69">
                  <c:v>8.8933179291765967</c:v>
                </c:pt>
                <c:pt idx="70">
                  <c:v>8.8368343426112759</c:v>
                </c:pt>
                <c:pt idx="71">
                  <c:v>8.7808505583604699</c:v>
                </c:pt>
                <c:pt idx="72">
                  <c:v>8.7253684757212184</c:v>
                </c:pt>
                <c:pt idx="73">
                  <c:v>8.6703893749648007</c:v>
                </c:pt>
                <c:pt idx="74">
                  <c:v>8.6159139666828679</c:v>
                </c:pt>
                <c:pt idx="75">
                  <c:v>8.5619424376777218</c:v>
                </c:pt>
                <c:pt idx="76">
                  <c:v>8.5084744936282792</c:v>
                </c:pt>
                <c:pt idx="77">
                  <c:v>8.4555093987499301</c:v>
                </c:pt>
                <c:pt idx="78">
                  <c:v>8.4030460126517195</c:v>
                </c:pt>
                <c:pt idx="79">
                  <c:v>8.3510828245820097</c:v>
                </c:pt>
                <c:pt idx="80">
                  <c:v>8.2996179852410279</c:v>
                </c:pt>
                <c:pt idx="81">
                  <c:v>8.2486493363271727</c:v>
                </c:pt>
                <c:pt idx="82">
                  <c:v>8.1981744379727477</c:v>
                </c:pt>
                <c:pt idx="83">
                  <c:v>8.1481905942149631</c:v>
                </c:pt>
                <c:pt idx="84">
                  <c:v>8.0986948766366407</c:v>
                </c:pt>
                <c:pt idx="85">
                  <c:v>8.0496841463051272</c:v>
                </c:pt>
                <c:pt idx="86">
                  <c:v>8.0011550741253092</c:v>
                </c:pt>
                <c:pt idx="87">
                  <c:v>7.9531041597177046</c:v>
                </c:pt>
                <c:pt idx="88">
                  <c:v>7.9055277489237481</c:v>
                </c:pt>
                <c:pt idx="89">
                  <c:v>7.8584220500333997</c:v>
                </c:pt>
                <c:pt idx="90">
                  <c:v>7.8117831488241603</c:v>
                </c:pt>
                <c:pt idx="91">
                  <c:v>7.7656070224938123</c:v>
                </c:pt>
                <c:pt idx="92">
                  <c:v>7.7198895525639841</c:v>
                </c:pt>
                <c:pt idx="93">
                  <c:v>7.6746265368261346</c:v>
                </c:pt>
                <c:pt idx="94">
                  <c:v>7.6298137003966202</c:v>
                </c:pt>
                <c:pt idx="95">
                  <c:v>7.5854467059427</c:v>
                </c:pt>
                <c:pt idx="96">
                  <c:v>7.5415211631375261</c:v>
                </c:pt>
                <c:pt idx="97">
                  <c:v>7.4980326373976016</c:v>
                </c:pt>
                <c:pt idx="98">
                  <c:v>7.4549766579526846</c:v>
                </c:pt>
                <c:pt idx="99">
                  <c:v>7.41234872529503</c:v>
                </c:pt>
                <c:pt idx="100">
                  <c:v>7.3701443180505066</c:v>
                </c:pt>
                <c:pt idx="101">
                  <c:v>7.3283588993130238</c:v>
                </c:pt>
                <c:pt idx="102">
                  <c:v>7.2869879224786676</c:v>
                </c:pt>
                <c:pt idx="103">
                  <c:v>7.2460268366151954</c:v>
                </c:pt>
                <c:pt idx="104">
                  <c:v>7.2054710913990947</c:v>
                </c:pt>
                <c:pt idx="105">
                  <c:v>7.1653161416503854</c:v>
                </c:pt>
                <c:pt idx="106">
                  <c:v>7.1255574514937638</c:v>
                </c:pt>
                <c:pt idx="107">
                  <c:v>7.086190498171633</c:v>
                </c:pt>
                <c:pt idx="108">
                  <c:v>7.047210775534106</c:v>
                </c:pt>
                <c:pt idx="109">
                  <c:v>7.0086137972282758</c:v>
                </c:pt>
                <c:pt idx="110">
                  <c:v>6.9703950996081296</c:v>
                </c:pt>
                <c:pt idx="111">
                  <c:v>6.9325502443846547</c:v>
                </c:pt>
                <c:pt idx="112">
                  <c:v>6.8950748210346946</c:v>
                </c:pt>
                <c:pt idx="113">
                  <c:v>6.8579644489854994</c:v>
                </c:pt>
                <c:pt idx="114">
                  <c:v>6.8212147795911946</c:v>
                </c:pt>
                <c:pt idx="115">
                  <c:v>6.7848214979150638</c:v>
                </c:pt>
                <c:pt idx="116">
                  <c:v>6.7487803243330662</c:v>
                </c:pt>
                <c:pt idx="117">
                  <c:v>6.7130870159700722</c:v>
                </c:pt>
                <c:pt idx="118">
                  <c:v>6.6777373679812646</c:v>
                </c:pt>
                <c:pt idx="119">
                  <c:v>6.6427272146902077</c:v>
                </c:pt>
                <c:pt idx="120">
                  <c:v>6.608052430593335</c:v>
                </c:pt>
                <c:pt idx="121">
                  <c:v>6.5737089312414003</c:v>
                </c:pt>
                <c:pt idx="122">
                  <c:v>6.5396926740060399</c:v>
                </c:pt>
                <c:pt idx="123">
                  <c:v>6.5059996587406328</c:v>
                </c:pt>
                <c:pt idx="124">
                  <c:v>6.4726259283427439</c:v>
                </c:pt>
                <c:pt idx="125">
                  <c:v>6.4395675692258996</c:v>
                </c:pt>
                <c:pt idx="126">
                  <c:v>6.4068207117071703</c:v>
                </c:pt>
                <c:pt idx="127">
                  <c:v>6.3743815303171756</c:v>
                </c:pt>
                <c:pt idx="128">
                  <c:v>6.3422462440382636</c:v>
                </c:pt>
                <c:pt idx="129">
                  <c:v>6.3104111164764038</c:v>
                </c:pt>
                <c:pt idx="130">
                  <c:v>6.2788724559723601</c:v>
                </c:pt>
                <c:pt idx="131">
                  <c:v>6.2476266156555482</c:v>
                </c:pt>
                <c:pt idx="132">
                  <c:v>6.2166699934474101</c:v>
                </c:pt>
                <c:pt idx="133">
                  <c:v>6.1859990320160376</c:v>
                </c:pt>
                <c:pt idx="134">
                  <c:v>6.1556102186873787</c:v>
                </c:pt>
                <c:pt idx="135">
                  <c:v>6.1255000853165624</c:v>
                </c:pt>
                <c:pt idx="136">
                  <c:v>6.0956652081212486</c:v>
                </c:pt>
                <c:pt idx="137">
                  <c:v>6.0661022074828566</c:v>
                </c:pt>
                <c:pt idx="138">
                  <c:v>6.0368077477157049</c:v>
                </c:pt>
                <c:pt idx="139">
                  <c:v>6.0077785368086856</c:v>
                </c:pt>
                <c:pt idx="140">
                  <c:v>5.9790113261412356</c:v>
                </c:pt>
                <c:pt idx="141">
                  <c:v>5.9505029101760636</c:v>
                </c:pt>
                <c:pt idx="142">
                  <c:v>5.9222501261309146</c:v>
                </c:pt>
                <c:pt idx="143">
                  <c:v>5.8942498536313437</c:v>
                </c:pt>
                <c:pt idx="144">
                  <c:v>5.8664990143463758</c:v>
                </c:pt>
                <c:pt idx="145">
                  <c:v>5.8389945716088736</c:v>
                </c:pt>
                <c:pt idx="146">
                  <c:v>5.8117335300222717</c:v>
                </c:pt>
                <c:pt idx="147">
                  <c:v>5.7847129350548627</c:v>
                </c:pt>
                <c:pt idx="148">
                  <c:v>5.7579298726237447</c:v>
                </c:pt>
                <c:pt idx="149">
                  <c:v>5.7313814686690803</c:v>
                </c:pt>
                <c:pt idx="150">
                  <c:v>5.7050648887200239</c:v>
                </c:pt>
                <c:pt idx="151">
                  <c:v>5.6789773374538077</c:v>
                </c:pt>
                <c:pt idx="152">
                  <c:v>5.653116058248604</c:v>
                </c:pt>
                <c:pt idx="153">
                  <c:v>5.6274783327315836</c:v>
                </c:pt>
                <c:pt idx="154">
                  <c:v>5.6020614803219999</c:v>
                </c:pt>
                <c:pt idx="155">
                  <c:v>5.5768628577721202</c:v>
                </c:pt>
                <c:pt idx="156">
                  <c:v>5.5518798587046119</c:v>
                </c:pt>
                <c:pt idx="157">
                  <c:v>5.5271099131484744</c:v>
                </c:pt>
                <c:pt idx="158">
                  <c:v>5.5025504870736963</c:v>
                </c:pt>
                <c:pt idx="159">
                  <c:v>5.4781990819252311</c:v>
                </c:pt>
                <c:pt idx="160">
                  <c:v>5.454053234157084</c:v>
                </c:pt>
                <c:pt idx="161">
                  <c:v>5.4301105147666666</c:v>
                </c:pt>
                <c:pt idx="162">
                  <c:v>5.4063685288303196</c:v>
                </c:pt>
                <c:pt idx="163">
                  <c:v>5.3828249150399436</c:v>
                </c:pt>
                <c:pt idx="164">
                  <c:v>5.3594773452417126</c:v>
                </c:pt>
                <c:pt idx="165">
                  <c:v>5.3363235239765876</c:v>
                </c:pt>
                <c:pt idx="166">
                  <c:v>5.31336118802367</c:v>
                </c:pt>
                <c:pt idx="167">
                  <c:v>5.2905881059459556</c:v>
                </c:pt>
                <c:pt idx="168">
                  <c:v>5.2680020776395056</c:v>
                </c:pt>
                <c:pt idx="169">
                  <c:v>5.2456009338856564</c:v>
                </c:pt>
                <c:pt idx="170">
                  <c:v>5.2233825359068886</c:v>
                </c:pt>
                <c:pt idx="171">
                  <c:v>5.2013447749264081</c:v>
                </c:pt>
                <c:pt idx="172">
                  <c:v>5.1794855717316954</c:v>
                </c:pt>
                <c:pt idx="173">
                  <c:v>5.1578028762421244</c:v>
                </c:pt>
                <c:pt idx="174">
                  <c:v>5.1362946670808043</c:v>
                </c:pt>
                <c:pt idx="175">
                  <c:v>5.1149589511507241</c:v>
                </c:pt>
                <c:pt idx="176">
                  <c:v>5.0937937632159596</c:v>
                </c:pt>
                <c:pt idx="177">
                  <c:v>5.072797165486187</c:v>
                </c:pt>
                <c:pt idx="178">
                  <c:v>5.0519672472074646</c:v>
                </c:pt>
                <c:pt idx="179">
                  <c:v>5.0313021242568299</c:v>
                </c:pt>
                <c:pt idx="180">
                  <c:v>5.01079993874166</c:v>
                </c:pt>
                <c:pt idx="181">
                  <c:v>4.9904588586045726</c:v>
                </c:pt>
                <c:pt idx="182">
                  <c:v>4.9702770772326597</c:v>
                </c:pt>
                <c:pt idx="183">
                  <c:v>4.9502528130719998</c:v>
                </c:pt>
                <c:pt idx="184">
                  <c:v>4.930384309247076</c:v>
                </c:pt>
                <c:pt idx="185">
                  <c:v>4.9106698331852154</c:v>
                </c:pt>
                <c:pt idx="186">
                  <c:v>4.8911076762461336</c:v>
                </c:pt>
                <c:pt idx="187">
                  <c:v>4.8716961533563801</c:v>
                </c:pt>
                <c:pt idx="188">
                  <c:v>4.8524336026489436</c:v>
                </c:pt>
                <c:pt idx="189">
                  <c:v>4.8333183851079271</c:v>
                </c:pt>
                <c:pt idx="190">
                  <c:v>4.814348884217976</c:v>
                </c:pt>
                <c:pt idx="191">
                  <c:v>4.795523505619153</c:v>
                </c:pt>
                <c:pt idx="192">
                  <c:v>4.7768406767663638</c:v>
                </c:pt>
                <c:pt idx="193">
                  <c:v>4.7582988465940801</c:v>
                </c:pt>
                <c:pt idx="194">
                  <c:v>4.739896485185783</c:v>
                </c:pt>
                <c:pt idx="195">
                  <c:v>4.7216320834484051</c:v>
                </c:pt>
                <c:pt idx="196">
                  <c:v>4.703504152791635</c:v>
                </c:pt>
                <c:pt idx="197">
                  <c:v>4.685511224812104</c:v>
                </c:pt>
                <c:pt idx="198">
                  <c:v>4.6676518509821836</c:v>
                </c:pt>
                <c:pt idx="199">
                  <c:v>4.6499246023439387</c:v>
                </c:pt>
                <c:pt idx="200">
                  <c:v>4.6323280692071158</c:v>
                </c:pt>
                <c:pt idx="201">
                  <c:v>4.6148608608525237</c:v>
                </c:pt>
                <c:pt idx="202">
                  <c:v>4.597521605239729</c:v>
                </c:pt>
                <c:pt idx="203">
                  <c:v>4.5803089487189759</c:v>
                </c:pt>
                <c:pt idx="204">
                  <c:v>4.5632215557483118</c:v>
                </c:pt>
                <c:pt idx="205">
                  <c:v>4.5462581086145804</c:v>
                </c:pt>
                <c:pt idx="206">
                  <c:v>4.5294173071591866</c:v>
                </c:pt>
                <c:pt idx="207">
                  <c:v>4.5126978685080346</c:v>
                </c:pt>
                <c:pt idx="208">
                  <c:v>4.4960985268059357</c:v>
                </c:pt>
                <c:pt idx="209">
                  <c:v>4.4796180329549804</c:v>
                </c:pt>
                <c:pt idx="210">
                  <c:v>4.4632551543575039</c:v>
                </c:pt>
                <c:pt idx="211">
                  <c:v>4.4470086746628956</c:v>
                </c:pt>
                <c:pt idx="212">
                  <c:v>4.4308773935186299</c:v>
                </c:pt>
                <c:pt idx="213">
                  <c:v>4.4148601263252356</c:v>
                </c:pt>
                <c:pt idx="214">
                  <c:v>4.3989557039953446</c:v>
                </c:pt>
                <c:pt idx="215">
                  <c:v>4.3831629727166161</c:v>
                </c:pt>
                <c:pt idx="216">
                  <c:v>4.3674807937184639</c:v>
                </c:pt>
                <c:pt idx="217">
                  <c:v>4.3519080430427159</c:v>
                </c:pt>
                <c:pt idx="218">
                  <c:v>4.3364436113178861</c:v>
                </c:pt>
                <c:pt idx="219">
                  <c:v>4.3210864035372456</c:v>
                </c:pt>
                <c:pt idx="220">
                  <c:v>4.3058353388405246</c:v>
                </c:pt>
                <c:pt idx="221">
                  <c:v>4.2906893502991554</c:v>
                </c:pt>
                <c:pt idx="222">
                  <c:v>4.2756473847049703</c:v>
                </c:pt>
                <c:pt idx="223">
                  <c:v>4.2607084023626181</c:v>
                </c:pt>
                <c:pt idx="224">
                  <c:v>4.2458713768851357</c:v>
                </c:pt>
                <c:pt idx="225">
                  <c:v>4.2311352949930701</c:v>
                </c:pt>
                <c:pt idx="226">
                  <c:v>4.2164991563168037</c:v>
                </c:pt>
                <c:pt idx="227">
                  <c:v>4.2019619732022226</c:v>
                </c:pt>
                <c:pt idx="228">
                  <c:v>4.1875227705194744</c:v>
                </c:pt>
                <c:pt idx="229">
                  <c:v>4.1731805854751158</c:v>
                </c:pt>
                <c:pt idx="230">
                  <c:v>4.158934467426894</c:v>
                </c:pt>
                <c:pt idx="231">
                  <c:v>4.1447834777026564</c:v>
                </c:pt>
                <c:pt idx="232">
                  <c:v>4.1307266894202597</c:v>
                </c:pt>
                <c:pt idx="233">
                  <c:v>4.1167631873128796</c:v>
                </c:pt>
                <c:pt idx="234">
                  <c:v>4.1028920675553779</c:v>
                </c:pt>
                <c:pt idx="235">
                  <c:v>4.0891124375946708</c:v>
                </c:pt>
                <c:pt idx="236">
                  <c:v>4.07542341598168</c:v>
                </c:pt>
                <c:pt idx="237">
                  <c:v>4.0618241322075006</c:v>
                </c:pt>
                <c:pt idx="238">
                  <c:v>4.0483137265412754</c:v>
                </c:pt>
                <c:pt idx="239">
                  <c:v>4.0348913498710441</c:v>
                </c:pt>
                <c:pt idx="240">
                  <c:v>4.0215561635472454</c:v>
                </c:pt>
                <c:pt idx="241">
                  <c:v>4.0083073392287751</c:v>
                </c:pt>
                <c:pt idx="242">
                  <c:v>3.995144058731567</c:v>
                </c:pt>
                <c:pt idx="243">
                  <c:v>3.982065513879677</c:v>
                </c:pt>
                <c:pt idx="244">
                  <c:v>3.969070906358819</c:v>
                </c:pt>
                <c:pt idx="245">
                  <c:v>3.9561594475723321</c:v>
                </c:pt>
                <c:pt idx="246">
                  <c:v>3.9433303584994439</c:v>
                </c:pt>
                <c:pt idx="247">
                  <c:v>3.930582869555987</c:v>
                </c:pt>
                <c:pt idx="248">
                  <c:v>3.9179162204572799</c:v>
                </c:pt>
                <c:pt idx="249">
                  <c:v>3.9053296600832761</c:v>
                </c:pt>
                <c:pt idx="250">
                  <c:v>3.8928224463460541</c:v>
                </c:pt>
                <c:pt idx="251">
                  <c:v>3.8803938460592522</c:v>
                </c:pt>
                <c:pt idx="252">
                  <c:v>3.8680431348097981</c:v>
                </c:pt>
                <c:pt idx="253">
                  <c:v>3.8557695968319359</c:v>
                </c:pt>
                <c:pt idx="254">
                  <c:v>3.843572524882501</c:v>
                </c:pt>
                <c:pt idx="255">
                  <c:v>3.83145122011938</c:v>
                </c:pt>
                <c:pt idx="256">
                  <c:v>3.8194049919810711</c:v>
                </c:pt>
                <c:pt idx="257">
                  <c:v>3.8074331580685921</c:v>
                </c:pt>
                <c:pt idx="258">
                  <c:v>3.7955350440291471</c:v>
                </c:pt>
                <c:pt idx="259">
                  <c:v>3.7837099834418031</c:v>
                </c:pt>
                <c:pt idx="260">
                  <c:v>3.7719573177049561</c:v>
                </c:pt>
                <c:pt idx="261">
                  <c:v>3.760276395925596</c:v>
                </c:pt>
                <c:pt idx="262">
                  <c:v>3.7486665748104611</c:v>
                </c:pt>
                <c:pt idx="263">
                  <c:v>3.7371272185587712</c:v>
                </c:pt>
                <c:pt idx="264">
                  <c:v>3.7256576987569319</c:v>
                </c:pt>
                <c:pt idx="265">
                  <c:v>3.714257394274691</c:v>
                </c:pt>
                <c:pt idx="266">
                  <c:v>3.7029256911631561</c:v>
                </c:pt>
                <c:pt idx="267">
                  <c:v>3.6916619825543031</c:v>
                </c:pt>
                <c:pt idx="268">
                  <c:v>3.6804656685622561</c:v>
                </c:pt>
                <c:pt idx="269">
                  <c:v>3.6693361561859281</c:v>
                </c:pt>
                <c:pt idx="270">
                  <c:v>3.6582728592134521</c:v>
                </c:pt>
                <c:pt idx="271">
                  <c:v>3.6472751981279998</c:v>
                </c:pt>
                <c:pt idx="272">
                  <c:v>3.6363426000151171</c:v>
                </c:pt>
                <c:pt idx="273">
                  <c:v>3.6254744984715361</c:v>
                </c:pt>
                <c:pt idx="274">
                  <c:v>3.614670333515507</c:v>
                </c:pt>
                <c:pt idx="275">
                  <c:v>3.6039295514984402</c:v>
                </c:pt>
                <c:pt idx="276">
                  <c:v>3.5932516050180121</c:v>
                </c:pt>
                <c:pt idx="277">
                  <c:v>3.5826359528326801</c:v>
                </c:pt>
                <c:pt idx="278">
                  <c:v>3.572082059777447</c:v>
                </c:pt>
                <c:pt idx="279">
                  <c:v>3.561589396681045</c:v>
                </c:pt>
                <c:pt idx="280">
                  <c:v>3.551157440284368</c:v>
                </c:pt>
                <c:pt idx="281">
                  <c:v>3.540785673160201</c:v>
                </c:pt>
                <c:pt idx="282">
                  <c:v>3.5304735836342771</c:v>
                </c:pt>
                <c:pt idx="283">
                  <c:v>3.520220665707408</c:v>
                </c:pt>
                <c:pt idx="284">
                  <c:v>3.5100264189789958</c:v>
                </c:pt>
                <c:pt idx="285">
                  <c:v>3.4998903485716681</c:v>
                </c:pt>
                <c:pt idx="286">
                  <c:v>3.489811965057072</c:v>
                </c:pt>
                <c:pt idx="287">
                  <c:v>3.4797907843828559</c:v>
                </c:pt>
                <c:pt idx="288">
                  <c:v>3.4698263278008001</c:v>
                </c:pt>
                <c:pt idx="289">
                  <c:v>3.459918121795968</c:v>
                </c:pt>
                <c:pt idx="290">
                  <c:v>3.4500656980170721</c:v>
                </c:pt>
                <c:pt idx="291">
                  <c:v>3.4402685932078558</c:v>
                </c:pt>
                <c:pt idx="292">
                  <c:v>3.430526349139535</c:v>
                </c:pt>
                <c:pt idx="293">
                  <c:v>3.4208385125442731</c:v>
                </c:pt>
                <c:pt idx="294">
                  <c:v>3.411204635049732</c:v>
                </c:pt>
                <c:pt idx="295">
                  <c:v>3.401624273114531</c:v>
                </c:pt>
                <c:pt idx="296">
                  <c:v>3.3920969879647571</c:v>
                </c:pt>
                <c:pt idx="297">
                  <c:v>3.3826223455315199</c:v>
                </c:pt>
                <c:pt idx="298">
                  <c:v>3.373199916389221</c:v>
                </c:pt>
                <c:pt idx="299">
                  <c:v>3.3638292756950641</c:v>
                </c:pt>
                <c:pt idx="300">
                  <c:v>3.3545100031292621</c:v>
                </c:pt>
                <c:pt idx="301">
                  <c:v>3.345241682836261</c:v>
                </c:pt>
                <c:pt idx="302">
                  <c:v>3.336023903366776</c:v>
                </c:pt>
                <c:pt idx="303">
                  <c:v>3.326856257620824</c:v>
                </c:pt>
                <c:pt idx="304">
                  <c:v>3.31773834279144</c:v>
                </c:pt>
                <c:pt idx="305">
                  <c:v>3.3086697603094319</c:v>
                </c:pt>
                <c:pt idx="306">
                  <c:v>3.2996501157888121</c:v>
                </c:pt>
                <c:pt idx="307">
                  <c:v>3.290679018973163</c:v>
                </c:pt>
                <c:pt idx="308">
                  <c:v>3.281756083682712</c:v>
                </c:pt>
                <c:pt idx="309">
                  <c:v>3.2728809277622402</c:v>
                </c:pt>
                <c:pt idx="310">
                  <c:v>3.264053173029803</c:v>
                </c:pt>
                <c:pt idx="311">
                  <c:v>3.255272445226141</c:v>
                </c:pt>
                <c:pt idx="312">
                  <c:v>3.246538373964901</c:v>
                </c:pt>
                <c:pt idx="313">
                  <c:v>3.2378505926835359</c:v>
                </c:pt>
                <c:pt idx="314">
                  <c:v>3.2292087385950481</c:v>
                </c:pt>
                <c:pt idx="315">
                  <c:v>3.2206124526402959</c:v>
                </c:pt>
                <c:pt idx="316">
                  <c:v>3.2120613794410682</c:v>
                </c:pt>
                <c:pt idx="317">
                  <c:v>3.2035551672539411</c:v>
                </c:pt>
                <c:pt idx="318">
                  <c:v>3.1950934679246399</c:v>
                </c:pt>
                <c:pt idx="319">
                  <c:v>3.186675936843216</c:v>
                </c:pt>
                <c:pt idx="320">
                  <c:v>3.178302232899779</c:v>
                </c:pt>
                <c:pt idx="321">
                  <c:v>3.169972018440947</c:v>
                </c:pt>
                <c:pt idx="322">
                  <c:v>3.1616849592269158</c:v>
                </c:pt>
                <c:pt idx="323">
                  <c:v>3.1534407243890881</c:v>
                </c:pt>
                <c:pt idx="324">
                  <c:v>3.1452389863884598</c:v>
                </c:pt>
                <c:pt idx="325">
                  <c:v>3.1370794209744131</c:v>
                </c:pt>
                <c:pt idx="326">
                  <c:v>3.128961707144303</c:v>
                </c:pt>
                <c:pt idx="327">
                  <c:v>3.120885527103503</c:v>
                </c:pt>
                <c:pt idx="328">
                  <c:v>3.1128505662260411</c:v>
                </c:pt>
                <c:pt idx="329">
                  <c:v>3.104856513015863</c:v>
                </c:pt>
                <c:pt idx="330">
                  <c:v>3.096903059068596</c:v>
                </c:pt>
                <c:pt idx="331">
                  <c:v>3.088989899033856</c:v>
                </c:pt>
                <c:pt idx="332">
                  <c:v>3.0811167305781479</c:v>
                </c:pt>
                <c:pt idx="333">
                  <c:v>3.0732832543482349</c:v>
                </c:pt>
                <c:pt idx="334">
                  <c:v>3.065489173935072</c:v>
                </c:pt>
                <c:pt idx="335">
                  <c:v>3.0577341958382269</c:v>
                </c:pt>
                <c:pt idx="336">
                  <c:v>3.050018029430797</c:v>
                </c:pt>
                <c:pt idx="337">
                  <c:v>3.0423403869249239</c:v>
                </c:pt>
                <c:pt idx="338">
                  <c:v>3.0347009833375802</c:v>
                </c:pt>
                <c:pt idx="339">
                  <c:v>3.0270995364570839</c:v>
                </c:pt>
                <c:pt idx="340">
                  <c:v>3.0195357668099159</c:v>
                </c:pt>
                <c:pt idx="341">
                  <c:v>3.0120093976280762</c:v>
                </c:pt>
                <c:pt idx="342">
                  <c:v>3.0045201548169</c:v>
                </c:pt>
                <c:pt idx="343">
                  <c:v>2.9970677669232599</c:v>
                </c:pt>
                <c:pt idx="344">
                  <c:v>2.989651965104303</c:v>
                </c:pt>
                <c:pt idx="345">
                  <c:v>2.9822724830965561</c:v>
                </c:pt>
                <c:pt idx="346">
                  <c:v>2.9749290571855078</c:v>
                </c:pt>
                <c:pt idx="347">
                  <c:v>2.967621426175536</c:v>
                </c:pt>
                <c:pt idx="348">
                  <c:v>2.9603493313603799</c:v>
                </c:pt>
                <c:pt idx="349">
                  <c:v>2.9531125164938881</c:v>
                </c:pt>
                <c:pt idx="350">
                  <c:v>2.9459107277612411</c:v>
                </c:pt>
                <c:pt idx="351">
                  <c:v>2.9387437137505921</c:v>
                </c:pt>
                <c:pt idx="352">
                  <c:v>2.9316112254250202</c:v>
                </c:pt>
                <c:pt idx="353">
                  <c:v>2.9245130160949202</c:v>
                </c:pt>
                <c:pt idx="354">
                  <c:v>2.9174488413908151</c:v>
                </c:pt>
                <c:pt idx="355">
                  <c:v>2.910418459236396</c:v>
                </c:pt>
                <c:pt idx="356">
                  <c:v>2.9034216298221001</c:v>
                </c:pt>
                <c:pt idx="357">
                  <c:v>2.8964581155788731</c:v>
                </c:pt>
                <c:pt idx="358">
                  <c:v>2.8895276811527042</c:v>
                </c:pt>
                <c:pt idx="359">
                  <c:v>2.882630093378566</c:v>
                </c:pt>
                <c:pt idx="360">
                  <c:v>2.8757651212559621</c:v>
                </c:pt>
                <c:pt idx="361">
                  <c:v>2.868932535923832</c:v>
                </c:pt>
                <c:pt idx="362">
                  <c:v>2.8621321106362321</c:v>
                </c:pt>
                <c:pt idx="363">
                  <c:v>2.8553636207381961</c:v>
                </c:pt>
                <c:pt idx="364">
                  <c:v>2.8486268436420601</c:v>
                </c:pt>
                <c:pt idx="365">
                  <c:v>2.8419215588039282</c:v>
                </c:pt>
                <c:pt idx="366">
                  <c:v>2.8352475477005639</c:v>
                </c:pt>
                <c:pt idx="367">
                  <c:v>2.8286045938066069</c:v>
                </c:pt>
                <c:pt idx="368">
                  <c:v>2.8219924825719831</c:v>
                </c:pt>
                <c:pt idx="369">
                  <c:v>2.8154110013997711</c:v>
                </c:pt>
                <c:pt idx="370">
                  <c:v>2.808859939624146</c:v>
                </c:pt>
                <c:pt idx="371">
                  <c:v>2.802339088489056</c:v>
                </c:pt>
                <c:pt idx="372">
                  <c:v>2.7958482411263401</c:v>
                </c:pt>
                <c:pt idx="373">
                  <c:v>2.7893871925351559</c:v>
                </c:pt>
                <c:pt idx="374">
                  <c:v>2.782955739560999</c:v>
                </c:pt>
                <c:pt idx="375">
                  <c:v>2.7765536808751561</c:v>
                </c:pt>
                <c:pt idx="376">
                  <c:v>2.7701808169545359</c:v>
                </c:pt>
                <c:pt idx="377">
                  <c:v>2.76383695006164</c:v>
                </c:pt>
                <c:pt idx="378">
                  <c:v>2.7575218842248641</c:v>
                </c:pt>
                <c:pt idx="379">
                  <c:v>2.7512354252190119</c:v>
                </c:pt>
                <c:pt idx="380">
                  <c:v>2.744977380546143</c:v>
                </c:pt>
                <c:pt idx="381">
                  <c:v>2.7387475594165558</c:v>
                </c:pt>
                <c:pt idx="382">
                  <c:v>2.7325457727301079</c:v>
                </c:pt>
                <c:pt idx="383">
                  <c:v>2.72637183305772</c:v>
                </c:pt>
                <c:pt idx="384">
                  <c:v>2.7202255546231919</c:v>
                </c:pt>
                <c:pt idx="385">
                  <c:v>2.7141067532851451</c:v>
                </c:pt>
                <c:pt idx="386">
                  <c:v>2.7080152465193161</c:v>
                </c:pt>
                <c:pt idx="387">
                  <c:v>2.7019508534010002</c:v>
                </c:pt>
                <c:pt idx="388">
                  <c:v>2.6959133945876879</c:v>
                </c:pt>
                <c:pt idx="389">
                  <c:v>2.6899026923020921</c:v>
                </c:pt>
                <c:pt idx="390">
                  <c:v>2.6839185703151518</c:v>
                </c:pt>
                <c:pt idx="391">
                  <c:v>2.6779608539294761</c:v>
                </c:pt>
                <c:pt idx="392">
                  <c:v>2.6720293699628281</c:v>
                </c:pt>
                <c:pt idx="393">
                  <c:v>2.6661239467319402</c:v>
                </c:pt>
                <c:pt idx="394">
                  <c:v>2.6602444140364669</c:v>
                </c:pt>
                <c:pt idx="395">
                  <c:v>2.6543906031431281</c:v>
                </c:pt>
                <c:pt idx="396">
                  <c:v>2.6485623467701549</c:v>
                </c:pt>
                <c:pt idx="397">
                  <c:v>2.6427594790718021</c:v>
                </c:pt>
                <c:pt idx="398">
                  <c:v>2.636981835623124</c:v>
                </c:pt>
                <c:pt idx="399">
                  <c:v>2.6312292534049559</c:v>
                </c:pt>
                <c:pt idx="400">
                  <c:v>2.625501570789023</c:v>
                </c:pt>
                <c:pt idx="401">
                  <c:v>2.6197986275233078</c:v>
                </c:pt>
                <c:pt idx="402">
                  <c:v>2.6141202647175361</c:v>
                </c:pt>
                <c:pt idx="403">
                  <c:v>2.6084663248288922</c:v>
                </c:pt>
                <c:pt idx="404">
                  <c:v>2.60283665164788</c:v>
                </c:pt>
                <c:pt idx="405">
                  <c:v>2.5972310902843669</c:v>
                </c:pt>
                <c:pt idx="406">
                  <c:v>2.5916494871537821</c:v>
                </c:pt>
                <c:pt idx="407">
                  <c:v>2.5860916899637441</c:v>
                </c:pt>
                <c:pt idx="408">
                  <c:v>2.580557547700093</c:v>
                </c:pt>
                <c:pt idx="409">
                  <c:v>2.575046910614172</c:v>
                </c:pt>
                <c:pt idx="410">
                  <c:v>2.5695596302093922</c:v>
                </c:pt>
                <c:pt idx="411">
                  <c:v>2.564095559228436</c:v>
                </c:pt>
                <c:pt idx="412">
                  <c:v>2.5586545516403638</c:v>
                </c:pt>
                <c:pt idx="413">
                  <c:v>2.5532364626280231</c:v>
                </c:pt>
                <c:pt idx="414">
                  <c:v>2.547841148575607</c:v>
                </c:pt>
                <c:pt idx="415">
                  <c:v>2.5424684670562558</c:v>
                </c:pt>
                <c:pt idx="416">
                  <c:v>2.5371182768198999</c:v>
                </c:pt>
                <c:pt idx="417">
                  <c:v>2.5317904377812761</c:v>
                </c:pt>
                <c:pt idx="418">
                  <c:v>2.5264848110079949</c:v>
                </c:pt>
                <c:pt idx="419">
                  <c:v>2.5212012587088011</c:v>
                </c:pt>
                <c:pt idx="420">
                  <c:v>2.515939644222001</c:v>
                </c:pt>
                <c:pt idx="421">
                  <c:v>2.5106998320039962</c:v>
                </c:pt>
                <c:pt idx="422">
                  <c:v>2.505481687617936</c:v>
                </c:pt>
                <c:pt idx="423">
                  <c:v>2.5002850777225669</c:v>
                </c:pt>
                <c:pt idx="424">
                  <c:v>2.4951098700611749</c:v>
                </c:pt>
                <c:pt idx="425">
                  <c:v>2.489955933450656</c:v>
                </c:pt>
                <c:pt idx="426">
                  <c:v>2.4848231377707481</c:v>
                </c:pt>
                <c:pt idx="427">
                  <c:v>2.479711353953316</c:v>
                </c:pt>
                <c:pt idx="428">
                  <c:v>2.474620453971899</c:v>
                </c:pt>
                <c:pt idx="429">
                  <c:v>2.4695503108312562</c:v>
                </c:pt>
                <c:pt idx="430">
                  <c:v>2.464500798557077</c:v>
                </c:pt>
                <c:pt idx="431">
                  <c:v>2.4594717921858482</c:v>
                </c:pt>
                <c:pt idx="432">
                  <c:v>2.454463167754799</c:v>
                </c:pt>
                <c:pt idx="433">
                  <c:v>2.4494748022919639</c:v>
                </c:pt>
                <c:pt idx="434">
                  <c:v>2.4445065738063958</c:v>
                </c:pt>
                <c:pt idx="435">
                  <c:v>2.4395583612784431</c:v>
                </c:pt>
                <c:pt idx="436">
                  <c:v>2.4346300446502309</c:v>
                </c:pt>
                <c:pt idx="437">
                  <c:v>2.4297215048161429</c:v>
                </c:pt>
                <c:pt idx="438">
                  <c:v>2.4248326236134621</c:v>
                </c:pt>
                <c:pt idx="439">
                  <c:v>2.4199632838131722</c:v>
                </c:pt>
                <c:pt idx="440">
                  <c:v>2.415113369110776</c:v>
                </c:pt>
                <c:pt idx="441">
                  <c:v>2.410282764117301</c:v>
                </c:pt>
                <c:pt idx="442">
                  <c:v>2.405471354350309</c:v>
                </c:pt>
                <c:pt idx="443">
                  <c:v>2.400679026225168</c:v>
                </c:pt>
                <c:pt idx="444">
                  <c:v>2.3959056670462311</c:v>
                </c:pt>
                <c:pt idx="445">
                  <c:v>2.3911511649982771</c:v>
                </c:pt>
                <c:pt idx="446">
                  <c:v>2.3864154091379861</c:v>
                </c:pt>
                <c:pt idx="447">
                  <c:v>2.3816982893854681</c:v>
                </c:pt>
                <c:pt idx="448">
                  <c:v>2.3769996965159881</c:v>
                </c:pt>
                <c:pt idx="449">
                  <c:v>2.3723195221517281</c:v>
                </c:pt>
                <c:pt idx="450">
                  <c:v>2.36765765875362</c:v>
                </c:pt>
                <c:pt idx="451">
                  <c:v>2.3630139996133082</c:v>
                </c:pt>
                <c:pt idx="452">
                  <c:v>2.3583884388452381</c:v>
                </c:pt>
                <c:pt idx="453">
                  <c:v>2.3537808713787358</c:v>
                </c:pt>
                <c:pt idx="454">
                  <c:v>2.349191192950272</c:v>
                </c:pt>
                <c:pt idx="455">
                  <c:v>2.344619300095752</c:v>
                </c:pt>
                <c:pt idx="456">
                  <c:v>2.3400650901429478</c:v>
                </c:pt>
                <c:pt idx="457">
                  <c:v>2.3355284612039631</c:v>
                </c:pt>
                <c:pt idx="458">
                  <c:v>2.331009312167819</c:v>
                </c:pt>
                <c:pt idx="459">
                  <c:v>2.3265075426930961</c:v>
                </c:pt>
                <c:pt idx="460">
                  <c:v>2.322023053200672</c:v>
                </c:pt>
                <c:pt idx="461">
                  <c:v>2.317555744866564</c:v>
                </c:pt>
                <c:pt idx="462">
                  <c:v>2.313105519614818</c:v>
                </c:pt>
                <c:pt idx="463">
                  <c:v>2.3086722801104882</c:v>
                </c:pt>
                <c:pt idx="464">
                  <c:v>2.304255929752657</c:v>
                </c:pt>
                <c:pt idx="465">
                  <c:v>2.29985637266766</c:v>
                </c:pt>
                <c:pt idx="466">
                  <c:v>2.2954735137022091</c:v>
                </c:pt>
                <c:pt idx="467">
                  <c:v>2.2911072584167198</c:v>
                </c:pt>
                <c:pt idx="468">
                  <c:v>2.2867575130786801</c:v>
                </c:pt>
                <c:pt idx="469">
                  <c:v>2.282424184656072</c:v>
                </c:pt>
                <c:pt idx="470">
                  <c:v>2.2781071808108631</c:v>
                </c:pt>
                <c:pt idx="471">
                  <c:v>2.2738064098926229</c:v>
                </c:pt>
                <c:pt idx="472">
                  <c:v>2.269521780932148</c:v>
                </c:pt>
                <c:pt idx="473">
                  <c:v>2.2652532036351962</c:v>
                </c:pt>
                <c:pt idx="474">
                  <c:v>2.2610005883762399</c:v>
                </c:pt>
                <c:pt idx="475">
                  <c:v>2.2567638461923671</c:v>
                </c:pt>
                <c:pt idx="476">
                  <c:v>2.252542888777187</c:v>
                </c:pt>
                <c:pt idx="477">
                  <c:v>2.2483376284748151</c:v>
                </c:pt>
                <c:pt idx="478">
                  <c:v>2.244147978273936</c:v>
                </c:pt>
                <c:pt idx="479">
                  <c:v>2.2399738518019201</c:v>
                </c:pt>
                <c:pt idx="480">
                  <c:v>2.2358151633189971</c:v>
                </c:pt>
                <c:pt idx="481">
                  <c:v>2.2316718277125358</c:v>
                </c:pt>
                <c:pt idx="482">
                  <c:v>2.227543760491308</c:v>
                </c:pt>
                <c:pt idx="483">
                  <c:v>2.2234308777798839</c:v>
                </c:pt>
                <c:pt idx="484">
                  <c:v>2.2193330963130831</c:v>
                </c:pt>
                <c:pt idx="485">
                  <c:v>2.215250333430419</c:v>
                </c:pt>
                <c:pt idx="486">
                  <c:v>2.211182507070709</c:v>
                </c:pt>
                <c:pt idx="487">
                  <c:v>2.2071295357665961</c:v>
                </c:pt>
                <c:pt idx="488">
                  <c:v>2.203091338639307</c:v>
                </c:pt>
                <c:pt idx="489">
                  <c:v>2.1990678353933282</c:v>
                </c:pt>
                <c:pt idx="490">
                  <c:v>2.195058946311204</c:v>
                </c:pt>
                <c:pt idx="491">
                  <c:v>2.19106459224834</c:v>
                </c:pt>
                <c:pt idx="492">
                  <c:v>2.1870846946279321</c:v>
                </c:pt>
                <c:pt idx="493">
                  <c:v>2.1831191754358921</c:v>
                </c:pt>
                <c:pt idx="494">
                  <c:v>2.179167957215844</c:v>
                </c:pt>
                <c:pt idx="495">
                  <c:v>2.175230963064203</c:v>
                </c:pt>
                <c:pt idx="496">
                  <c:v>2.1713081166252119</c:v>
                </c:pt>
                <c:pt idx="497">
                  <c:v>2.1673993420861941</c:v>
                </c:pt>
                <c:pt idx="498">
                  <c:v>2.1635045641726669</c:v>
                </c:pt>
                <c:pt idx="499">
                  <c:v>2.159623708143648</c:v>
                </c:pt>
                <c:pt idx="500">
                  <c:v>2.155756699786969</c:v>
                </c:pt>
                <c:pt idx="501">
                  <c:v>2.1519034654145881</c:v>
                </c:pt>
                <c:pt idx="502">
                  <c:v>2.1480639318580441</c:v>
                </c:pt>
                <c:pt idx="503">
                  <c:v>2.1442380264638521</c:v>
                </c:pt>
                <c:pt idx="504">
                  <c:v>2.1404256770890799</c:v>
                </c:pt>
                <c:pt idx="505">
                  <c:v>2.1366268120968011</c:v>
                </c:pt>
                <c:pt idx="506">
                  <c:v>2.132841360351768</c:v>
                </c:pt>
                <c:pt idx="507">
                  <c:v>2.1290692512160079</c:v>
                </c:pt>
                <c:pt idx="508">
                  <c:v>2.1253104145445159</c:v>
                </c:pt>
                <c:pt idx="509">
                  <c:v>2.1215647806810001</c:v>
                </c:pt>
                <c:pt idx="510">
                  <c:v>2.1178322804536069</c:v>
                </c:pt>
                <c:pt idx="511">
                  <c:v>2.114112845170788</c:v>
                </c:pt>
                <c:pt idx="512">
                  <c:v>2.1104064066171482</c:v>
                </c:pt>
                <c:pt idx="513">
                  <c:v>2.1067128970493161</c:v>
                </c:pt>
                <c:pt idx="514">
                  <c:v>2.1030322491919069</c:v>
                </c:pt>
                <c:pt idx="515">
                  <c:v>2.0993643962335442</c:v>
                </c:pt>
                <c:pt idx="516">
                  <c:v>2.0957092718228281</c:v>
                </c:pt>
                <c:pt idx="517">
                  <c:v>2.0920668100644</c:v>
                </c:pt>
                <c:pt idx="518">
                  <c:v>2.0884369455151202</c:v>
                </c:pt>
                <c:pt idx="519">
                  <c:v>2.084819613180144</c:v>
                </c:pt>
                <c:pt idx="520">
                  <c:v>2.0812147485091201</c:v>
                </c:pt>
                <c:pt idx="521">
                  <c:v>2.0776222873924679</c:v>
                </c:pt>
                <c:pt idx="522">
                  <c:v>2.0740421661575641</c:v>
                </c:pt>
                <c:pt idx="523">
                  <c:v>2.0704743215650669</c:v>
                </c:pt>
                <c:pt idx="524">
                  <c:v>2.0669186908052999</c:v>
                </c:pt>
                <c:pt idx="525">
                  <c:v>2.0633752114945558</c:v>
                </c:pt>
                <c:pt idx="526">
                  <c:v>2.059843821671556</c:v>
                </c:pt>
                <c:pt idx="527">
                  <c:v>2.0563244597938919</c:v>
                </c:pt>
                <c:pt idx="528">
                  <c:v>2.052817064734489</c:v>
                </c:pt>
                <c:pt idx="529">
                  <c:v>2.0493215757781198</c:v>
                </c:pt>
                <c:pt idx="530">
                  <c:v>2.0458379326179839</c:v>
                </c:pt>
                <c:pt idx="531">
                  <c:v>2.0423660753522759</c:v>
                </c:pt>
                <c:pt idx="532">
                  <c:v>2.038905944480832</c:v>
                </c:pt>
                <c:pt idx="533">
                  <c:v>2.035457480901731</c:v>
                </c:pt>
                <c:pt idx="534">
                  <c:v>2.0320206259080358</c:v>
                </c:pt>
                <c:pt idx="535">
                  <c:v>2.0285953211844721</c:v>
                </c:pt>
                <c:pt idx="536">
                  <c:v>2.0251815088042431</c:v>
                </c:pt>
                <c:pt idx="537">
                  <c:v>2.0217791312257209</c:v>
                </c:pt>
                <c:pt idx="538">
                  <c:v>2.018388131289349</c:v>
                </c:pt>
                <c:pt idx="539">
                  <c:v>2.015008452214464</c:v>
                </c:pt>
                <c:pt idx="540">
                  <c:v>2.011640037596135</c:v>
                </c:pt>
                <c:pt idx="541">
                  <c:v>2.0082828314021279</c:v>
                </c:pt>
                <c:pt idx="542">
                  <c:v>2.0049367779698399</c:v>
                </c:pt>
                <c:pt idx="543">
                  <c:v>2.0016018220032241</c:v>
                </c:pt>
                <c:pt idx="544">
                  <c:v>1.998277908569821</c:v>
                </c:pt>
                <c:pt idx="545">
                  <c:v>1.994964983097816</c:v>
                </c:pt>
                <c:pt idx="546">
                  <c:v>1.9916629913730231</c:v>
                </c:pt>
                <c:pt idx="547">
                  <c:v>1.9883718795360601</c:v>
                </c:pt>
                <c:pt idx="548">
                  <c:v>1.9850915940793801</c:v>
                </c:pt>
                <c:pt idx="549">
                  <c:v>1.9818220818444721</c:v>
                </c:pt>
                <c:pt idx="550">
                  <c:v>1.978563290019012</c:v>
                </c:pt>
                <c:pt idx="551">
                  <c:v>1.975315166134056</c:v>
                </c:pt>
                <c:pt idx="552">
                  <c:v>1.972077658061268</c:v>
                </c:pt>
                <c:pt idx="553">
                  <c:v>1.9688507140101721</c:v>
                </c:pt>
                <c:pt idx="554">
                  <c:v>1.9656342825253861</c:v>
                </c:pt>
                <c:pt idx="555">
                  <c:v>1.962428312484179</c:v>
                </c:pt>
                <c:pt idx="556">
                  <c:v>1.959232753093284</c:v>
                </c:pt>
                <c:pt idx="557">
                  <c:v>1.956047553886751</c:v>
                </c:pt>
                <c:pt idx="558">
                  <c:v>1.9528726647231229</c:v>
                </c:pt>
                <c:pt idx="559">
                  <c:v>1.949708035782828</c:v>
                </c:pt>
                <c:pt idx="560">
                  <c:v>1.9465536175656599</c:v>
                </c:pt>
                <c:pt idx="561">
                  <c:v>1.9434093608882039</c:v>
                </c:pt>
                <c:pt idx="562">
                  <c:v>1.940275216881336</c:v>
                </c:pt>
                <c:pt idx="563">
                  <c:v>1.937151136987703</c:v>
                </c:pt>
                <c:pt idx="564">
                  <c:v>1.93403707295928</c:v>
                </c:pt>
                <c:pt idx="565">
                  <c:v>1.9309329768549</c:v>
                </c:pt>
                <c:pt idx="566">
                  <c:v>1.927838801037828</c:v>
                </c:pt>
                <c:pt idx="567">
                  <c:v>1.924754498173368</c:v>
                </c:pt>
                <c:pt idx="568">
                  <c:v>1.921680021226452</c:v>
                </c:pt>
                <c:pt idx="569">
                  <c:v>1.9186153234593251</c:v>
                </c:pt>
                <c:pt idx="570">
                  <c:v>1.9155603584292</c:v>
                </c:pt>
                <c:pt idx="571">
                  <c:v>1.9125150799859161</c:v>
                </c:pt>
                <c:pt idx="572">
                  <c:v>1.9094794422696471</c:v>
                </c:pt>
                <c:pt idx="573">
                  <c:v>1.906453399708679</c:v>
                </c:pt>
                <c:pt idx="574">
                  <c:v>1.9034369070170869</c:v>
                </c:pt>
                <c:pt idx="575">
                  <c:v>1.9004299191925811</c:v>
                </c:pt>
                <c:pt idx="576">
                  <c:v>1.8974323915142279</c:v>
                </c:pt>
                <c:pt idx="577">
                  <c:v>1.894444279540308</c:v>
                </c:pt>
                <c:pt idx="578">
                  <c:v>1.8914655391061519</c:v>
                </c:pt>
                <c:pt idx="579">
                  <c:v>1.8884961263219511</c:v>
                </c:pt>
                <c:pt idx="580">
                  <c:v>1.885535997570684</c:v>
                </c:pt>
                <c:pt idx="581">
                  <c:v>1.882585109505948</c:v>
                </c:pt>
                <c:pt idx="582">
                  <c:v>1.8796434190499161</c:v>
                </c:pt>
                <c:pt idx="583">
                  <c:v>1.8767108833912669</c:v>
                </c:pt>
                <c:pt idx="584">
                  <c:v>1.873787459983105</c:v>
                </c:pt>
                <c:pt idx="585">
                  <c:v>1.8708731065409401</c:v>
                </c:pt>
                <c:pt idx="586">
                  <c:v>1.867967781040704</c:v>
                </c:pt>
                <c:pt idx="587">
                  <c:v>1.865071441716708</c:v>
                </c:pt>
                <c:pt idx="588">
                  <c:v>1.8621840470597171</c:v>
                </c:pt>
                <c:pt idx="589">
                  <c:v>1.8593055558149281</c:v>
                </c:pt>
                <c:pt idx="590">
                  <c:v>1.8564359269800961</c:v>
                </c:pt>
                <c:pt idx="591">
                  <c:v>1.8535751198035699</c:v>
                </c:pt>
                <c:pt idx="592">
                  <c:v>1.850723093782416</c:v>
                </c:pt>
                <c:pt idx="593">
                  <c:v>1.8478798086604811</c:v>
                </c:pt>
                <c:pt idx="594">
                  <c:v>1.84504522442658</c:v>
                </c:pt>
                <c:pt idx="595">
                  <c:v>1.842219301312608</c:v>
                </c:pt>
                <c:pt idx="596">
                  <c:v>1.8394019997917159</c:v>
                </c:pt>
                <c:pt idx="597">
                  <c:v>1.83659328057648</c:v>
                </c:pt>
                <c:pt idx="598">
                  <c:v>1.8337931046171001</c:v>
                </c:pt>
                <c:pt idx="599">
                  <c:v>1.8310014330996121</c:v>
                </c:pt>
                <c:pt idx="600">
                  <c:v>1.8282182274441241</c:v>
                </c:pt>
                <c:pt idx="601">
                  <c:v>1.825443449303076</c:v>
                </c:pt>
                <c:pt idx="602">
                  <c:v>1.8226770605594269</c:v>
                </c:pt>
                <c:pt idx="603">
                  <c:v>1.81991902332503</c:v>
                </c:pt>
                <c:pt idx="604">
                  <c:v>1.817169299938848</c:v>
                </c:pt>
                <c:pt idx="605">
                  <c:v>1.8144278529652911</c:v>
                </c:pt>
                <c:pt idx="606">
                  <c:v>1.8116946451925391</c:v>
                </c:pt>
                <c:pt idx="607">
                  <c:v>1.8089696396308801</c:v>
                </c:pt>
                <c:pt idx="608">
                  <c:v>1.806252799511016</c:v>
                </c:pt>
                <c:pt idx="609">
                  <c:v>1.803544088282496</c:v>
                </c:pt>
                <c:pt idx="610">
                  <c:v>1.800843469612055</c:v>
                </c:pt>
                <c:pt idx="611">
                  <c:v>1.7981509073820121</c:v>
                </c:pt>
                <c:pt idx="612">
                  <c:v>1.7954663656887</c:v>
                </c:pt>
                <c:pt idx="613">
                  <c:v>1.792789808840856</c:v>
                </c:pt>
                <c:pt idx="614">
                  <c:v>1.7901212013580801</c:v>
                </c:pt>
                <c:pt idx="615">
                  <c:v>1.7874605079692749</c:v>
                </c:pt>
                <c:pt idx="616">
                  <c:v>1.784807693611103</c:v>
                </c:pt>
                <c:pt idx="617">
                  <c:v>1.7821627234265149</c:v>
                </c:pt>
                <c:pt idx="618">
                  <c:v>1.7795255627631481</c:v>
                </c:pt>
                <c:pt idx="619">
                  <c:v>1.7768961771719041</c:v>
                </c:pt>
                <c:pt idx="620">
                  <c:v>1.7742745324054441</c:v>
                </c:pt>
                <c:pt idx="621">
                  <c:v>1.7716605944167081</c:v>
                </c:pt>
                <c:pt idx="622">
                  <c:v>1.7690543293574761</c:v>
                </c:pt>
                <c:pt idx="623">
                  <c:v>1.7664557035769159</c:v>
                </c:pt>
                <c:pt idx="624">
                  <c:v>1.7638646836201199</c:v>
                </c:pt>
                <c:pt idx="625">
                  <c:v>1.7612812362267349</c:v>
                </c:pt>
                <c:pt idx="626">
                  <c:v>1.75870532832954</c:v>
                </c:pt>
                <c:pt idx="627">
                  <c:v>1.75613692705302</c:v>
                </c:pt>
                <c:pt idx="628">
                  <c:v>1.7535759997120319</c:v>
                </c:pt>
                <c:pt idx="629">
                  <c:v>1.7510225138103841</c:v>
                </c:pt>
                <c:pt idx="630">
                  <c:v>1.7484764370395041</c:v>
                </c:pt>
                <c:pt idx="631">
                  <c:v>1.745937737277107</c:v>
                </c:pt>
                <c:pt idx="632">
                  <c:v>1.7434063825857959</c:v>
                </c:pt>
                <c:pt idx="633">
                  <c:v>1.740882341211816</c:v>
                </c:pt>
                <c:pt idx="634">
                  <c:v>1.7383655815836829</c:v>
                </c:pt>
                <c:pt idx="635">
                  <c:v>1.735856072310912</c:v>
                </c:pt>
                <c:pt idx="636">
                  <c:v>1.7333537821827121</c:v>
                </c:pt>
                <c:pt idx="637">
                  <c:v>1.7308586801667121</c:v>
                </c:pt>
                <c:pt idx="638">
                  <c:v>1.7283707354076721</c:v>
                </c:pt>
                <c:pt idx="639">
                  <c:v>1.7258899172262601</c:v>
                </c:pt>
                <c:pt idx="640">
                  <c:v>1.72341619511778</c:v>
                </c:pt>
                <c:pt idx="641">
                  <c:v>1.7209495387509359</c:v>
                </c:pt>
                <c:pt idx="642">
                  <c:v>1.718489917966608</c:v>
                </c:pt>
                <c:pt idx="643">
                  <c:v>1.716037302776628</c:v>
                </c:pt>
                <c:pt idx="644">
                  <c:v>1.713591663362604</c:v>
                </c:pt>
                <c:pt idx="645">
                  <c:v>1.7111529700746839</c:v>
                </c:pt>
                <c:pt idx="646">
                  <c:v>1.7087211934303801</c:v>
                </c:pt>
                <c:pt idx="647">
                  <c:v>1.706296304113428</c:v>
                </c:pt>
                <c:pt idx="648">
                  <c:v>1.7038782729725519</c:v>
                </c:pt>
                <c:pt idx="649">
                  <c:v>1.701467071020395</c:v>
                </c:pt>
                <c:pt idx="650">
                  <c:v>1.6990626694322759</c:v>
                </c:pt>
                <c:pt idx="651">
                  <c:v>1.6966650395451479</c:v>
                </c:pt>
                <c:pt idx="652">
                  <c:v>1.694274152856396</c:v>
                </c:pt>
                <c:pt idx="653">
                  <c:v>1.6918899810227639</c:v>
                </c:pt>
                <c:pt idx="654">
                  <c:v>1.689512495859228</c:v>
                </c:pt>
                <c:pt idx="655">
                  <c:v>1.687141669337868</c:v>
                </c:pt>
                <c:pt idx="656">
                  <c:v>1.6847774735868599</c:v>
                </c:pt>
                <c:pt idx="657">
                  <c:v>1.6824198808892881</c:v>
                </c:pt>
                <c:pt idx="658">
                  <c:v>1.680068863682171</c:v>
                </c:pt>
                <c:pt idx="659">
                  <c:v>1.6777243945553151</c:v>
                </c:pt>
                <c:pt idx="660">
                  <c:v>1.6753864462503349</c:v>
                </c:pt>
                <c:pt idx="661">
                  <c:v>1.6730549916595441</c:v>
                </c:pt>
                <c:pt idx="662">
                  <c:v>1.67073000382494</c:v>
                </c:pt>
                <c:pt idx="663">
                  <c:v>1.6684114559371801</c:v>
                </c:pt>
                <c:pt idx="664">
                  <c:v>1.6660993213345801</c:v>
                </c:pt>
                <c:pt idx="665">
                  <c:v>1.6637935735020599</c:v>
                </c:pt>
                <c:pt idx="666">
                  <c:v>1.66149418607016</c:v>
                </c:pt>
                <c:pt idx="667">
                  <c:v>1.6592011328140559</c:v>
                </c:pt>
                <c:pt idx="668">
                  <c:v>1.6569143876525509</c:v>
                </c:pt>
                <c:pt idx="669">
                  <c:v>1.654633924647108</c:v>
                </c:pt>
                <c:pt idx="670">
                  <c:v>1.65235971800088</c:v>
                </c:pt>
                <c:pt idx="671">
                  <c:v>1.650091742057735</c:v>
                </c:pt>
                <c:pt idx="672">
                  <c:v>1.64782997130132</c:v>
                </c:pt>
                <c:pt idx="673">
                  <c:v>1.6455743803540921</c:v>
                </c:pt>
                <c:pt idx="674">
                  <c:v>1.6433249439763919</c:v>
                </c:pt>
                <c:pt idx="675">
                  <c:v>1.6410816370655039</c:v>
                </c:pt>
                <c:pt idx="676">
                  <c:v>1.638844434654708</c:v>
                </c:pt>
                <c:pt idx="677">
                  <c:v>1.636613311912428</c:v>
                </c:pt>
                <c:pt idx="678">
                  <c:v>1.63438824414126</c:v>
                </c:pt>
                <c:pt idx="679">
                  <c:v>1.6321692067770961</c:v>
                </c:pt>
                <c:pt idx="680">
                  <c:v>1.629956175388187</c:v>
                </c:pt>
                <c:pt idx="681">
                  <c:v>1.6277491256743439</c:v>
                </c:pt>
                <c:pt idx="682">
                  <c:v>1.6255480334659671</c:v>
                </c:pt>
                <c:pt idx="683">
                  <c:v>1.623352874723196</c:v>
                </c:pt>
                <c:pt idx="684">
                  <c:v>1.6211636255350921</c:v>
                </c:pt>
                <c:pt idx="685">
                  <c:v>1.618980262118688</c:v>
                </c:pt>
                <c:pt idx="686">
                  <c:v>1.616802760818228</c:v>
                </c:pt>
                <c:pt idx="687">
                  <c:v>1.614631098104244</c:v>
                </c:pt>
                <c:pt idx="688">
                  <c:v>1.6124652505727759</c:v>
                </c:pt>
                <c:pt idx="689">
                  <c:v>1.610305194944484</c:v>
                </c:pt>
                <c:pt idx="690">
                  <c:v>1.6081509080638681</c:v>
                </c:pt>
                <c:pt idx="691">
                  <c:v>1.606002366898416</c:v>
                </c:pt>
                <c:pt idx="692">
                  <c:v>1.603859548537824</c:v>
                </c:pt>
                <c:pt idx="693">
                  <c:v>1.6017224301931321</c:v>
                </c:pt>
                <c:pt idx="694">
                  <c:v>1.599590989195979</c:v>
                </c:pt>
                <c:pt idx="695">
                  <c:v>1.597465202997804</c:v>
                </c:pt>
                <c:pt idx="696">
                  <c:v>1.595345049169008</c:v>
                </c:pt>
                <c:pt idx="697">
                  <c:v>1.5932305053982201</c:v>
                </c:pt>
                <c:pt idx="698">
                  <c:v>1.5911215494915121</c:v>
                </c:pt>
                <c:pt idx="699">
                  <c:v>1.5890181593716211</c:v>
                </c:pt>
                <c:pt idx="700">
                  <c:v>1.586920313077187</c:v>
                </c:pt>
                <c:pt idx="701">
                  <c:v>1.584827988761988</c:v>
                </c:pt>
                <c:pt idx="702">
                  <c:v>1.5827411646942</c:v>
                </c:pt>
                <c:pt idx="703">
                  <c:v>1.580659819255644</c:v>
                </c:pt>
                <c:pt idx="704">
                  <c:v>1.5785839309410721</c:v>
                </c:pt>
                <c:pt idx="705">
                  <c:v>1.576513478357376</c:v>
                </c:pt>
                <c:pt idx="706">
                  <c:v>1.5744484402229051</c:v>
                </c:pt>
                <c:pt idx="707">
                  <c:v>1.5723887953667279</c:v>
                </c:pt>
                <c:pt idx="708">
                  <c:v>1.5703345227279359</c:v>
                </c:pt>
                <c:pt idx="709">
                  <c:v>1.5682856013548641</c:v>
                </c:pt>
                <c:pt idx="710">
                  <c:v>1.5662420104044961</c:v>
                </c:pt>
                <c:pt idx="711">
                  <c:v>1.564203729141636</c:v>
                </c:pt>
                <c:pt idx="712">
                  <c:v>1.5621707369383331</c:v>
                </c:pt>
                <c:pt idx="713">
                  <c:v>1.560143013273096</c:v>
                </c:pt>
                <c:pt idx="714">
                  <c:v>1.558120537730256</c:v>
                </c:pt>
                <c:pt idx="715">
                  <c:v>1.556103289999295</c:v>
                </c:pt>
                <c:pt idx="716">
                  <c:v>1.5540912498741239</c:v>
                </c:pt>
                <c:pt idx="717">
                  <c:v>1.552084397252472</c:v>
                </c:pt>
                <c:pt idx="718">
                  <c:v>1.550082712135187</c:v>
                </c:pt>
                <c:pt idx="719">
                  <c:v>1.548086174625575</c:v>
                </c:pt>
                <c:pt idx="720">
                  <c:v>1.546094764928748</c:v>
                </c:pt>
                <c:pt idx="721">
                  <c:v>1.544108463351024</c:v>
                </c:pt>
                <c:pt idx="722">
                  <c:v>1.5421272502991761</c:v>
                </c:pt>
                <c:pt idx="723">
                  <c:v>1.540151106279912</c:v>
                </c:pt>
                <c:pt idx="724">
                  <c:v>1.538180011899156</c:v>
                </c:pt>
                <c:pt idx="725">
                  <c:v>1.536213947861484</c:v>
                </c:pt>
                <c:pt idx="726">
                  <c:v>1.534252894969403</c:v>
                </c:pt>
                <c:pt idx="727">
                  <c:v>1.5322968341228651</c:v>
                </c:pt>
                <c:pt idx="728">
                  <c:v>1.5303457463185199</c:v>
                </c:pt>
                <c:pt idx="729">
                  <c:v>1.528399612649195</c:v>
                </c:pt>
                <c:pt idx="730">
                  <c:v>1.526458414303248</c:v>
                </c:pt>
                <c:pt idx="731">
                  <c:v>1.5245221325639871</c:v>
                </c:pt>
                <c:pt idx="732">
                  <c:v>1.522590748809036</c:v>
                </c:pt>
                <c:pt idx="733">
                  <c:v>1.520664244509792</c:v>
                </c:pt>
                <c:pt idx="734">
                  <c:v>1.5187426012308121</c:v>
                </c:pt>
                <c:pt idx="735">
                  <c:v>1.516825800629221</c:v>
                </c:pt>
                <c:pt idx="736">
                  <c:v>1.514913824454144</c:v>
                </c:pt>
                <c:pt idx="737">
                  <c:v>1.5130066545461389</c:v>
                </c:pt>
                <c:pt idx="738">
                  <c:v>1.511104272836616</c:v>
                </c:pt>
                <c:pt idx="739">
                  <c:v>1.509206661347243</c:v>
                </c:pt>
                <c:pt idx="740">
                  <c:v>1.507313802189457</c:v>
                </c:pt>
                <c:pt idx="741">
                  <c:v>1.5054256775638439</c:v>
                </c:pt>
                <c:pt idx="742">
                  <c:v>1.503542269759583</c:v>
                </c:pt>
                <c:pt idx="743">
                  <c:v>1.5016635611539439</c:v>
                </c:pt>
                <c:pt idx="744">
                  <c:v>1.499789534211696</c:v>
                </c:pt>
                <c:pt idx="745">
                  <c:v>1.4979201714846111</c:v>
                </c:pt>
                <c:pt idx="746">
                  <c:v>1.4960554556108641</c:v>
                </c:pt>
                <c:pt idx="747">
                  <c:v>1.494195369314568</c:v>
                </c:pt>
                <c:pt idx="748">
                  <c:v>1.4923398954051841</c:v>
                </c:pt>
                <c:pt idx="749">
                  <c:v>1.4904890167770359</c:v>
                </c:pt>
                <c:pt idx="750">
                  <c:v>1.488642716408771</c:v>
                </c:pt>
                <c:pt idx="751">
                  <c:v>1.4868009773628721</c:v>
                </c:pt>
                <c:pt idx="752">
                  <c:v>1.4849637827850719</c:v>
                </c:pt>
                <c:pt idx="753">
                  <c:v>1.48313111590392</c:v>
                </c:pt>
                <c:pt idx="754">
                  <c:v>1.4813029600302481</c:v>
                </c:pt>
                <c:pt idx="755">
                  <c:v>1.479479298556631</c:v>
                </c:pt>
                <c:pt idx="756">
                  <c:v>1.4776601149569719</c:v>
                </c:pt>
                <c:pt idx="757">
                  <c:v>1.475845392785903</c:v>
                </c:pt>
                <c:pt idx="758">
                  <c:v>1.474035115678368</c:v>
                </c:pt>
                <c:pt idx="759">
                  <c:v>1.4722292673491171</c:v>
                </c:pt>
                <c:pt idx="760">
                  <c:v>1.470427831592207</c:v>
                </c:pt>
                <c:pt idx="761">
                  <c:v>1.4686307922805191</c:v>
                </c:pt>
                <c:pt idx="762">
                  <c:v>1.466838133365324</c:v>
                </c:pt>
                <c:pt idx="763">
                  <c:v>1.465049838875736</c:v>
                </c:pt>
                <c:pt idx="764">
                  <c:v>1.463265892918308</c:v>
                </c:pt>
                <c:pt idx="765">
                  <c:v>1.461486279676512</c:v>
                </c:pt>
                <c:pt idx="766">
                  <c:v>1.4597109834103079</c:v>
                </c:pt>
                <c:pt idx="767">
                  <c:v>1.4579399884556881</c:v>
                </c:pt>
                <c:pt idx="768">
                  <c:v>1.456173279224195</c:v>
                </c:pt>
                <c:pt idx="769">
                  <c:v>1.4544108402024829</c:v>
                </c:pt>
                <c:pt idx="770">
                  <c:v>1.452652655951832</c:v>
                </c:pt>
                <c:pt idx="771">
                  <c:v>1.450898711107776</c:v>
                </c:pt>
                <c:pt idx="772">
                  <c:v>1.4491489903795789</c:v>
                </c:pt>
                <c:pt idx="773">
                  <c:v>1.4474034785498411</c:v>
                </c:pt>
                <c:pt idx="774">
                  <c:v>1.4456621604740389</c:v>
                </c:pt>
                <c:pt idx="775">
                  <c:v>1.443925021080108</c:v>
                </c:pt>
                <c:pt idx="776">
                  <c:v>1.4421920453679959</c:v>
                </c:pt>
                <c:pt idx="777">
                  <c:v>1.440463218409223</c:v>
                </c:pt>
                <c:pt idx="778">
                  <c:v>1.4387385253465079</c:v>
                </c:pt>
                <c:pt idx="779">
                  <c:v>1.4370179513932559</c:v>
                </c:pt>
                <c:pt idx="780">
                  <c:v>1.4353014818332439</c:v>
                </c:pt>
                <c:pt idx="781">
                  <c:v>1.433589102020123</c:v>
                </c:pt>
                <c:pt idx="782">
                  <c:v>1.43188079737704</c:v>
                </c:pt>
                <c:pt idx="783">
                  <c:v>1.4301765533962201</c:v>
                </c:pt>
                <c:pt idx="784">
                  <c:v>1.428476355638544</c:v>
                </c:pt>
                <c:pt idx="785">
                  <c:v>1.426780189733196</c:v>
                </c:pt>
                <c:pt idx="786">
                  <c:v>1.425088041377184</c:v>
                </c:pt>
                <c:pt idx="787">
                  <c:v>1.4233998963350041</c:v>
                </c:pt>
                <c:pt idx="788">
                  <c:v>1.4217157404381831</c:v>
                </c:pt>
                <c:pt idx="789">
                  <c:v>1.4200355595849841</c:v>
                </c:pt>
                <c:pt idx="790">
                  <c:v>1.4183593397398799</c:v>
                </c:pt>
                <c:pt idx="791">
                  <c:v>1.4166870669333</c:v>
                </c:pt>
                <c:pt idx="792">
                  <c:v>1.415018727261133</c:v>
                </c:pt>
                <c:pt idx="793">
                  <c:v>1.4133543068844121</c:v>
                </c:pt>
                <c:pt idx="794">
                  <c:v>1.411693792028933</c:v>
                </c:pt>
                <c:pt idx="795">
                  <c:v>1.4100371689848361</c:v>
                </c:pt>
                <c:pt idx="796">
                  <c:v>1.4083844241062531</c:v>
                </c:pt>
                <c:pt idx="797">
                  <c:v>1.4067355438109519</c:v>
                </c:pt>
                <c:pt idx="798">
                  <c:v>1.405090514579928</c:v>
                </c:pt>
                <c:pt idx="799">
                  <c:v>1.4034493229570879</c:v>
                </c:pt>
                <c:pt idx="800">
                  <c:v>1.401811955548836</c:v>
                </c:pt>
                <c:pt idx="801">
                  <c:v>1.40017839902375</c:v>
                </c:pt>
                <c:pt idx="802">
                  <c:v>1.398548640112188</c:v>
                </c:pt>
                <c:pt idx="803">
                  <c:v>1.3969226656059599</c:v>
                </c:pt>
                <c:pt idx="804">
                  <c:v>1.3953004623579479</c:v>
                </c:pt>
                <c:pt idx="805">
                  <c:v>1.3936820172817801</c:v>
                </c:pt>
                <c:pt idx="806">
                  <c:v>1.3920673173514679</c:v>
                </c:pt>
                <c:pt idx="807">
                  <c:v>1.39045634960106</c:v>
                </c:pt>
                <c:pt idx="808">
                  <c:v>1.3888491011242801</c:v>
                </c:pt>
                <c:pt idx="809">
                  <c:v>1.3872455590742281</c:v>
                </c:pt>
                <c:pt idx="810">
                  <c:v>1.3856457106629829</c:v>
                </c:pt>
                <c:pt idx="811">
                  <c:v>1.384049543161308</c:v>
                </c:pt>
                <c:pt idx="812">
                  <c:v>1.3824570438983299</c:v>
                </c:pt>
                <c:pt idx="813">
                  <c:v>1.3808682002611079</c:v>
                </c:pt>
                <c:pt idx="814">
                  <c:v>1.379282999694444</c:v>
                </c:pt>
                <c:pt idx="815">
                  <c:v>1.3777014297004559</c:v>
                </c:pt>
                <c:pt idx="816">
                  <c:v>1.3761234778382521</c:v>
                </c:pt>
                <c:pt idx="817">
                  <c:v>1.374549131723676</c:v>
                </c:pt>
                <c:pt idx="818">
                  <c:v>1.3729783790289001</c:v>
                </c:pt>
                <c:pt idx="819">
                  <c:v>1.371411207482184</c:v>
                </c:pt>
                <c:pt idx="820">
                  <c:v>1.3698476048675039</c:v>
                </c:pt>
                <c:pt idx="821">
                  <c:v>1.3682875590242281</c:v>
                </c:pt>
                <c:pt idx="822">
                  <c:v>1.3667310578468641</c:v>
                </c:pt>
                <c:pt idx="823">
                  <c:v>1.365178089284699</c:v>
                </c:pt>
                <c:pt idx="824">
                  <c:v>1.363628641341504</c:v>
                </c:pt>
                <c:pt idx="825">
                  <c:v>1.3620827020752131</c:v>
                </c:pt>
                <c:pt idx="826">
                  <c:v>1.3605402595976399</c:v>
                </c:pt>
                <c:pt idx="827">
                  <c:v>1.359001302074184</c:v>
                </c:pt>
                <c:pt idx="828">
                  <c:v>1.357465817723472</c:v>
                </c:pt>
                <c:pt idx="829">
                  <c:v>1.3559337948171359</c:v>
                </c:pt>
                <c:pt idx="830">
                  <c:v>1.3544052216794631</c:v>
                </c:pt>
                <c:pt idx="831">
                  <c:v>1.352880086687112</c:v>
                </c:pt>
                <c:pt idx="832">
                  <c:v>1.3513583782688281</c:v>
                </c:pt>
                <c:pt idx="833">
                  <c:v>1.3498400849051639</c:v>
                </c:pt>
                <c:pt idx="834">
                  <c:v>1.3483251951281521</c:v>
                </c:pt>
                <c:pt idx="835">
                  <c:v>1.3468136975210521</c:v>
                </c:pt>
                <c:pt idx="836">
                  <c:v>1.3453055807180521</c:v>
                </c:pt>
                <c:pt idx="837">
                  <c:v>1.3438008334039919</c:v>
                </c:pt>
                <c:pt idx="838">
                  <c:v>1.342299444314087</c:v>
                </c:pt>
                <c:pt idx="839">
                  <c:v>1.3408014022336201</c:v>
                </c:pt>
                <c:pt idx="840">
                  <c:v>1.33930669599768</c:v>
                </c:pt>
                <c:pt idx="841">
                  <c:v>1.3378153144909199</c:v>
                </c:pt>
                <c:pt idx="842">
                  <c:v>1.336327246647228</c:v>
                </c:pt>
                <c:pt idx="843">
                  <c:v>1.3348424814494879</c:v>
                </c:pt>
                <c:pt idx="844">
                  <c:v>1.333361007929279</c:v>
                </c:pt>
                <c:pt idx="845">
                  <c:v>1.3318828151666759</c:v>
                </c:pt>
                <c:pt idx="846">
                  <c:v>1.3304078922898801</c:v>
                </c:pt>
                <c:pt idx="847">
                  <c:v>1.328936228475047</c:v>
                </c:pt>
                <c:pt idx="848">
                  <c:v>1.327467812945976</c:v>
                </c:pt>
                <c:pt idx="849">
                  <c:v>1.3260026349738601</c:v>
                </c:pt>
                <c:pt idx="850">
                  <c:v>1.32454068387701</c:v>
                </c:pt>
                <c:pt idx="851">
                  <c:v>1.323081949020612</c:v>
                </c:pt>
                <c:pt idx="852">
                  <c:v>1.3216264198164951</c:v>
                </c:pt>
                <c:pt idx="853">
                  <c:v>1.3201740857228399</c:v>
                </c:pt>
                <c:pt idx="854">
                  <c:v>1.318724936243904</c:v>
                </c:pt>
                <c:pt idx="855">
                  <c:v>1.3172789609298361</c:v>
                </c:pt>
                <c:pt idx="856">
                  <c:v>1.315836149376397</c:v>
                </c:pt>
                <c:pt idx="857">
                  <c:v>1.314396491224691</c:v>
                </c:pt>
                <c:pt idx="858">
                  <c:v>1.3129599761609281</c:v>
                </c:pt>
                <c:pt idx="859">
                  <c:v>1.311526593916212</c:v>
                </c:pt>
                <c:pt idx="860">
                  <c:v>1.3100963342662439</c:v>
                </c:pt>
                <c:pt idx="861">
                  <c:v>1.308669187031136</c:v>
                </c:pt>
                <c:pt idx="862">
                  <c:v>1.3072451420751241</c:v>
                </c:pt>
                <c:pt idx="863">
                  <c:v>1.3058241893063509</c:v>
                </c:pt>
                <c:pt idx="864">
                  <c:v>1.304406318676631</c:v>
                </c:pt>
                <c:pt idx="865">
                  <c:v>1.3029915201812039</c:v>
                </c:pt>
                <c:pt idx="866">
                  <c:v>1.3015797838585079</c:v>
                </c:pt>
                <c:pt idx="867">
                  <c:v>1.300171099789956</c:v>
                </c:pt>
                <c:pt idx="868">
                  <c:v>1.298765458099691</c:v>
                </c:pt>
                <c:pt idx="869">
                  <c:v>1.2973628489543521</c:v>
                </c:pt>
                <c:pt idx="870">
                  <c:v>1.295963262562847</c:v>
                </c:pt>
                <c:pt idx="871">
                  <c:v>1.2945666891761629</c:v>
                </c:pt>
                <c:pt idx="872">
                  <c:v>1.293173119087081</c:v>
                </c:pt>
                <c:pt idx="873">
                  <c:v>1.291782542630004</c:v>
                </c:pt>
                <c:pt idx="874">
                  <c:v>1.2903949501806959</c:v>
                </c:pt>
                <c:pt idx="875">
                  <c:v>1.2890103321561011</c:v>
                </c:pt>
                <c:pt idx="876">
                  <c:v>1.2876286790140561</c:v>
                </c:pt>
                <c:pt idx="877">
                  <c:v>1.28624998125318</c:v>
                </c:pt>
                <c:pt idx="878">
                  <c:v>1.2848742294125519</c:v>
                </c:pt>
                <c:pt idx="879">
                  <c:v>1.2835014140715479</c:v>
                </c:pt>
                <c:pt idx="880">
                  <c:v>1.282131525849612</c:v>
                </c:pt>
                <c:pt idx="881">
                  <c:v>1.280764555406076</c:v>
                </c:pt>
                <c:pt idx="882">
                  <c:v>1.2794004934398839</c:v>
                </c:pt>
                <c:pt idx="883">
                  <c:v>1.27803933068946</c:v>
                </c:pt>
                <c:pt idx="884">
                  <c:v>1.2766810579324199</c:v>
                </c:pt>
                <c:pt idx="885">
                  <c:v>1.275325665985428</c:v>
                </c:pt>
                <c:pt idx="886">
                  <c:v>1.2739731457039669</c:v>
                </c:pt>
                <c:pt idx="887">
                  <c:v>1.2726234879821281</c:v>
                </c:pt>
                <c:pt idx="888">
                  <c:v>1.2712766837524201</c:v>
                </c:pt>
                <c:pt idx="889">
                  <c:v>1.26993272398554</c:v>
                </c:pt>
                <c:pt idx="890">
                  <c:v>1.268591599690212</c:v>
                </c:pt>
                <c:pt idx="891">
                  <c:v>1.2672533019129719</c:v>
                </c:pt>
                <c:pt idx="892">
                  <c:v>1.2659178217379401</c:v>
                </c:pt>
                <c:pt idx="893">
                  <c:v>1.2645851502866761</c:v>
                </c:pt>
                <c:pt idx="894">
                  <c:v>1.2632552787179521</c:v>
                </c:pt>
                <c:pt idx="895">
                  <c:v>1.2619281982275481</c:v>
                </c:pt>
                <c:pt idx="896">
                  <c:v>1.260603900048084</c:v>
                </c:pt>
                <c:pt idx="897">
                  <c:v>1.2592823754488149</c:v>
                </c:pt>
                <c:pt idx="898">
                  <c:v>1.257963615735455</c:v>
                </c:pt>
                <c:pt idx="899">
                  <c:v>1.2566476122499559</c:v>
                </c:pt>
                <c:pt idx="900">
                  <c:v>1.2553343563703401</c:v>
                </c:pt>
                <c:pt idx="901">
                  <c:v>1.254023839510523</c:v>
                </c:pt>
                <c:pt idx="902">
                  <c:v>1.252716053120088</c:v>
                </c:pt>
                <c:pt idx="903">
                  <c:v>1.2514109886841669</c:v>
                </c:pt>
                <c:pt idx="904">
                  <c:v>1.250108637723192</c:v>
                </c:pt>
                <c:pt idx="905">
                  <c:v>1.248808991792735</c:v>
                </c:pt>
                <c:pt idx="906">
                  <c:v>1.2475120424833439</c:v>
                </c:pt>
                <c:pt idx="907">
                  <c:v>1.2462177814203239</c:v>
                </c:pt>
                <c:pt idx="908">
                  <c:v>1.244926200263615</c:v>
                </c:pt>
                <c:pt idx="909">
                  <c:v>1.243637290707551</c:v>
                </c:pt>
                <c:pt idx="910">
                  <c:v>1.2423510444807131</c:v>
                </c:pt>
                <c:pt idx="911">
                  <c:v>1.2410674533457799</c:v>
                </c:pt>
                <c:pt idx="912">
                  <c:v>1.2397865090993041</c:v>
                </c:pt>
                <c:pt idx="913">
                  <c:v>1.23850820357154</c:v>
                </c:pt>
                <c:pt idx="914">
                  <c:v>1.2372325286263319</c:v>
                </c:pt>
                <c:pt idx="915">
                  <c:v>1.235959476160859</c:v>
                </c:pt>
                <c:pt idx="916">
                  <c:v>1.234689038105532</c:v>
                </c:pt>
                <c:pt idx="917">
                  <c:v>1.2334212064237919</c:v>
                </c:pt>
                <c:pt idx="918">
                  <c:v>1.232155973111952</c:v>
                </c:pt>
                <c:pt idx="919">
                  <c:v>1.2308933301989879</c:v>
                </c:pt>
                <c:pt idx="920">
                  <c:v>1.229633269746468</c:v>
                </c:pt>
                <c:pt idx="921">
                  <c:v>1.228375783848263</c:v>
                </c:pt>
                <c:pt idx="922">
                  <c:v>1.227120864630515</c:v>
                </c:pt>
                <c:pt idx="923">
                  <c:v>1.225868504251344</c:v>
                </c:pt>
                <c:pt idx="924">
                  <c:v>1.224618694900776</c:v>
                </c:pt>
                <c:pt idx="925">
                  <c:v>1.2233714288005559</c:v>
                </c:pt>
                <c:pt idx="926">
                  <c:v>1.222126698203964</c:v>
                </c:pt>
                <c:pt idx="927">
                  <c:v>1.2208844953956719</c:v>
                </c:pt>
                <c:pt idx="928">
                  <c:v>1.219644812691612</c:v>
                </c:pt>
                <c:pt idx="929">
                  <c:v>1.2184076424387951</c:v>
                </c:pt>
                <c:pt idx="930">
                  <c:v>1.2171729770151001</c:v>
                </c:pt>
                <c:pt idx="931">
                  <c:v>1.215940808829252</c:v>
                </c:pt>
                <c:pt idx="932">
                  <c:v>1.214711130320508</c:v>
                </c:pt>
                <c:pt idx="933">
                  <c:v>1.2134839339586401</c:v>
                </c:pt>
                <c:pt idx="934">
                  <c:v>1.2122592122437079</c:v>
                </c:pt>
                <c:pt idx="935">
                  <c:v>1.211036957705891</c:v>
                </c:pt>
                <c:pt idx="936">
                  <c:v>1.209817162905408</c:v>
                </c:pt>
                <c:pt idx="937">
                  <c:v>1.208599820432303</c:v>
                </c:pt>
                <c:pt idx="938">
                  <c:v>1.207384922906352</c:v>
                </c:pt>
                <c:pt idx="939">
                  <c:v>1.206172462976832</c:v>
                </c:pt>
                <c:pt idx="940">
                  <c:v>1.204962433322484</c:v>
                </c:pt>
                <c:pt idx="941">
                  <c:v>1.2037548266512561</c:v>
                </c:pt>
                <c:pt idx="942">
                  <c:v>1.202549635700243</c:v>
                </c:pt>
                <c:pt idx="943">
                  <c:v>1.2013468532354761</c:v>
                </c:pt>
                <c:pt idx="944">
                  <c:v>1.20014647205184</c:v>
                </c:pt>
                <c:pt idx="945">
                  <c:v>1.198948484972868</c:v>
                </c:pt>
                <c:pt idx="946">
                  <c:v>1.1977528848506629</c:v>
                </c:pt>
                <c:pt idx="947">
                  <c:v>1.1965596645657</c:v>
                </c:pt>
                <c:pt idx="948">
                  <c:v>1.19536881702672</c:v>
                </c:pt>
                <c:pt idx="949">
                  <c:v>1.194180335170572</c:v>
                </c:pt>
                <c:pt idx="950">
                  <c:v>1.192994211962088</c:v>
                </c:pt>
                <c:pt idx="951">
                  <c:v>1.1918104403939149</c:v>
                </c:pt>
                <c:pt idx="952">
                  <c:v>1.190629013486447</c:v>
                </c:pt>
                <c:pt idx="953">
                  <c:v>1.189449924287604</c:v>
                </c:pt>
                <c:pt idx="954">
                  <c:v>1.1882731658727359</c:v>
                </c:pt>
                <c:pt idx="955">
                  <c:v>1.1870987313444961</c:v>
                </c:pt>
                <c:pt idx="956">
                  <c:v>1.185926613832704</c:v>
                </c:pt>
                <c:pt idx="957">
                  <c:v>1.18475680649418</c:v>
                </c:pt>
                <c:pt idx="958">
                  <c:v>1.18358930251266</c:v>
                </c:pt>
                <c:pt idx="959">
                  <c:v>1.1824240950986411</c:v>
                </c:pt>
                <c:pt idx="960">
                  <c:v>1.1812611774892321</c:v>
                </c:pt>
                <c:pt idx="961">
                  <c:v>1.180100542948056</c:v>
                </c:pt>
                <c:pt idx="962">
                  <c:v>1.178942184765096</c:v>
                </c:pt>
                <c:pt idx="963">
                  <c:v>1.177786096256592</c:v>
                </c:pt>
                <c:pt idx="964">
                  <c:v>1.176632270764872</c:v>
                </c:pt>
                <c:pt idx="965">
                  <c:v>1.17548070165828</c:v>
                </c:pt>
                <c:pt idx="966">
                  <c:v>1.174331382331008</c:v>
                </c:pt>
                <c:pt idx="967">
                  <c:v>1.173184306202963</c:v>
                </c:pt>
                <c:pt idx="968">
                  <c:v>1.1720394667196881</c:v>
                </c:pt>
                <c:pt idx="969">
                  <c:v>1.1708968573521961</c:v>
                </c:pt>
                <c:pt idx="970">
                  <c:v>1.16975647159686</c:v>
                </c:pt>
                <c:pt idx="971">
                  <c:v>1.1686183029752999</c:v>
                </c:pt>
                <c:pt idx="972">
                  <c:v>1.167482345034252</c:v>
                </c:pt>
                <c:pt idx="973">
                  <c:v>1.166348591345423</c:v>
                </c:pt>
                <c:pt idx="974">
                  <c:v>1.165217035505437</c:v>
                </c:pt>
                <c:pt idx="975">
                  <c:v>1.1640876711356161</c:v>
                </c:pt>
                <c:pt idx="976">
                  <c:v>1.162960491881976</c:v>
                </c:pt>
                <c:pt idx="977">
                  <c:v>1.161835491414996</c:v>
                </c:pt>
                <c:pt idx="978">
                  <c:v>1.1607126634295759</c:v>
                </c:pt>
                <c:pt idx="979">
                  <c:v>1.1595920016449051</c:v>
                </c:pt>
                <c:pt idx="980">
                  <c:v>1.158473499804324</c:v>
                </c:pt>
                <c:pt idx="981">
                  <c:v>1.1573571516752159</c:v>
                </c:pt>
                <c:pt idx="982">
                  <c:v>1.1562429510489109</c:v>
                </c:pt>
                <c:pt idx="983">
                  <c:v>1.1551308917405521</c:v>
                </c:pt>
                <c:pt idx="984">
                  <c:v>1.154020967588965</c:v>
                </c:pt>
                <c:pt idx="985">
                  <c:v>1.152913172456592</c:v>
                </c:pt>
                <c:pt idx="986">
                  <c:v>1.151807500229352</c:v>
                </c:pt>
                <c:pt idx="987">
                  <c:v>1.1507039448165131</c:v>
                </c:pt>
                <c:pt idx="988">
                  <c:v>1.1496025001505961</c:v>
                </c:pt>
                <c:pt idx="989">
                  <c:v>1.148503160187301</c:v>
                </c:pt>
                <c:pt idx="990">
                  <c:v>1.147405918905323</c:v>
                </c:pt>
                <c:pt idx="991">
                  <c:v>1.146310770306276</c:v>
                </c:pt>
                <c:pt idx="992">
                  <c:v>1.145217708414636</c:v>
                </c:pt>
                <c:pt idx="993">
                  <c:v>1.144126727277528</c:v>
                </c:pt>
                <c:pt idx="994">
                  <c:v>1.1430378209647309</c:v>
                </c:pt>
                <c:pt idx="995">
                  <c:v>1.141950983568468</c:v>
                </c:pt>
                <c:pt idx="996">
                  <c:v>1.140866209203371</c:v>
                </c:pt>
                <c:pt idx="997">
                  <c:v>1.1397834920063521</c:v>
                </c:pt>
                <c:pt idx="998">
                  <c:v>1.138702826136504</c:v>
                </c:pt>
                <c:pt idx="999">
                  <c:v>1.137624205774967</c:v>
                </c:pt>
                <c:pt idx="1000">
                  <c:v>1.1365476251248681</c:v>
                </c:pt>
                <c:pt idx="1001">
                  <c:v>1.1354730784111799</c:v>
                </c:pt>
                <c:pt idx="1002">
                  <c:v>1.134400559880647</c:v>
                </c:pt>
                <c:pt idx="1003">
                  <c:v>1.1333300638016759</c:v>
                </c:pt>
                <c:pt idx="1004">
                  <c:v>1.1322615844642201</c:v>
                </c:pt>
                <c:pt idx="1005">
                  <c:v>1.1311951161796681</c:v>
                </c:pt>
                <c:pt idx="1006">
                  <c:v>1.130130653280804</c:v>
                </c:pt>
                <c:pt idx="1007">
                  <c:v>1.1290681901216399</c:v>
                </c:pt>
                <c:pt idx="1008">
                  <c:v>1.128007721077344</c:v>
                </c:pt>
                <c:pt idx="1009">
                  <c:v>1.1269492405441319</c:v>
                </c:pt>
                <c:pt idx="1010">
                  <c:v>1.125892742939208</c:v>
                </c:pt>
                <c:pt idx="1011">
                  <c:v>1.1248382227005971</c:v>
                </c:pt>
                <c:pt idx="1012">
                  <c:v>1.123785674287104</c:v>
                </c:pt>
                <c:pt idx="1013">
                  <c:v>1.122735092178216</c:v>
                </c:pt>
                <c:pt idx="1014">
                  <c:v>1.121686470873948</c:v>
                </c:pt>
                <c:pt idx="1015">
                  <c:v>1.1206398048948349</c:v>
                </c:pt>
                <c:pt idx="1016">
                  <c:v>1.1195950887817561</c:v>
                </c:pt>
                <c:pt idx="1017">
                  <c:v>1.1185523170959</c:v>
                </c:pt>
                <c:pt idx="1018">
                  <c:v>1.11751148441862</c:v>
                </c:pt>
                <c:pt idx="1019">
                  <c:v>1.1164725853513799</c:v>
                </c:pt>
                <c:pt idx="1020">
                  <c:v>1.1154356145156481</c:v>
                </c:pt>
                <c:pt idx="1021">
                  <c:v>1.114400566552801</c:v>
                </c:pt>
                <c:pt idx="1022">
                  <c:v>1.113367436124036</c:v>
                </c:pt>
                <c:pt idx="1023">
                  <c:v>1.112336217910284</c:v>
                </c:pt>
                <c:pt idx="1024">
                  <c:v>1.111306906612092</c:v>
                </c:pt>
                <c:pt idx="1025">
                  <c:v>1.110279496949568</c:v>
                </c:pt>
                <c:pt idx="1026">
                  <c:v>1.109253983662283</c:v>
                </c:pt>
                <c:pt idx="1027">
                  <c:v>1.10823036150917</c:v>
                </c:pt>
                <c:pt idx="1028">
                  <c:v>1.1072086252684199</c:v>
                </c:pt>
                <c:pt idx="1029">
                  <c:v>1.1061887697374511</c:v>
                </c:pt>
                <c:pt idx="1030">
                  <c:v>1.1051707897327441</c:v>
                </c:pt>
                <c:pt idx="1031">
                  <c:v>1.1041546800898201</c:v>
                </c:pt>
                <c:pt idx="1032">
                  <c:v>1.103140435663128</c:v>
                </c:pt>
                <c:pt idx="1033">
                  <c:v>1.1021280513259319</c:v>
                </c:pt>
                <c:pt idx="1034">
                  <c:v>1.1011175219702629</c:v>
                </c:pt>
                <c:pt idx="1035">
                  <c:v>1.1001088425068399</c:v>
                </c:pt>
                <c:pt idx="1036">
                  <c:v>1.0991020078649401</c:v>
                </c:pt>
                <c:pt idx="1037">
                  <c:v>1.098097012992348</c:v>
                </c:pt>
                <c:pt idx="1038">
                  <c:v>1.0970938528552681</c:v>
                </c:pt>
                <c:pt idx="1039">
                  <c:v>1.096092522438227</c:v>
                </c:pt>
                <c:pt idx="1040">
                  <c:v>1.09509301674402</c:v>
                </c:pt>
                <c:pt idx="1041">
                  <c:v>1.0940953307935559</c:v>
                </c:pt>
                <c:pt idx="1042">
                  <c:v>1.0930994596258921</c:v>
                </c:pt>
                <c:pt idx="1043">
                  <c:v>1.092105398298048</c:v>
                </c:pt>
                <c:pt idx="1044">
                  <c:v>1.09111314188496</c:v>
                </c:pt>
                <c:pt idx="1045">
                  <c:v>1.090122685479419</c:v>
                </c:pt>
                <c:pt idx="1046">
                  <c:v>1.089134024191968</c:v>
                </c:pt>
                <c:pt idx="1047">
                  <c:v>1.08814715315082</c:v>
                </c:pt>
                <c:pt idx="1048">
                  <c:v>1.0871620675017959</c:v>
                </c:pt>
                <c:pt idx="1049">
                  <c:v>1.086178762408212</c:v>
                </c:pt>
                <c:pt idx="1050">
                  <c:v>1.0851972330508679</c:v>
                </c:pt>
                <c:pt idx="1051">
                  <c:v>1.0842174746278801</c:v>
                </c:pt>
                <c:pt idx="1052">
                  <c:v>1.083239482354668</c:v>
                </c:pt>
                <c:pt idx="1053">
                  <c:v>1.0822632514638499</c:v>
                </c:pt>
                <c:pt idx="1054">
                  <c:v>1.081288777205184</c:v>
                </c:pt>
                <c:pt idx="1055">
                  <c:v>1.080316054845468</c:v>
                </c:pt>
                <c:pt idx="1056">
                  <c:v>1.079345079668484</c:v>
                </c:pt>
                <c:pt idx="1057">
                  <c:v>1.0783758469748881</c:v>
                </c:pt>
                <c:pt idx="1058">
                  <c:v>1.077408352082196</c:v>
                </c:pt>
                <c:pt idx="1059">
                  <c:v>1.07644259032464</c:v>
                </c:pt>
                <c:pt idx="1060">
                  <c:v>1.075478557053156</c:v>
                </c:pt>
                <c:pt idx="1061">
                  <c:v>1.0745162476352399</c:v>
                </c:pt>
                <c:pt idx="1062">
                  <c:v>1.073555657454949</c:v>
                </c:pt>
                <c:pt idx="1063">
                  <c:v>1.072596781912788</c:v>
                </c:pt>
                <c:pt idx="1064">
                  <c:v>1.071639616425613</c:v>
                </c:pt>
                <c:pt idx="1065">
                  <c:v>1.0706841564266041</c:v>
                </c:pt>
                <c:pt idx="1066">
                  <c:v>1.069730397365183</c:v>
                </c:pt>
                <c:pt idx="1067">
                  <c:v>1.068778334706924</c:v>
                </c:pt>
                <c:pt idx="1068">
                  <c:v>1.067827963933476</c:v>
                </c:pt>
                <c:pt idx="1069">
                  <c:v>1.066879280542536</c:v>
                </c:pt>
                <c:pt idx="1070">
                  <c:v>1.0659322800477229</c:v>
                </c:pt>
                <c:pt idx="1071">
                  <c:v>1.064986957978536</c:v>
                </c:pt>
                <c:pt idx="1072">
                  <c:v>1.064043309880307</c:v>
                </c:pt>
                <c:pt idx="1073">
                  <c:v>1.063101331314084</c:v>
                </c:pt>
                <c:pt idx="1074">
                  <c:v>1.0621610178565679</c:v>
                </c:pt>
                <c:pt idx="1075">
                  <c:v>1.061222365100088</c:v>
                </c:pt>
                <c:pt idx="1076">
                  <c:v>1.060285368652488</c:v>
                </c:pt>
                <c:pt idx="1077">
                  <c:v>1.059350024137081</c:v>
                </c:pt>
                <c:pt idx="1078">
                  <c:v>1.05841632719256</c:v>
                </c:pt>
                <c:pt idx="1079">
                  <c:v>1.057484273472959</c:v>
                </c:pt>
                <c:pt idx="1080">
                  <c:v>1.0565538586475749</c:v>
                </c:pt>
                <c:pt idx="1081">
                  <c:v>1.0556250784008721</c:v>
                </c:pt>
                <c:pt idx="1082">
                  <c:v>1.054697928432468</c:v>
                </c:pt>
                <c:pt idx="1083">
                  <c:v>1.05377240445702</c:v>
                </c:pt>
                <c:pt idx="1084">
                  <c:v>1.052848502204196</c:v>
                </c:pt>
                <c:pt idx="1085">
                  <c:v>1.0519262174185791</c:v>
                </c:pt>
                <c:pt idx="1086">
                  <c:v>1.0510055458596359</c:v>
                </c:pt>
                <c:pt idx="1087">
                  <c:v>1.0500864833015879</c:v>
                </c:pt>
                <c:pt idx="1088">
                  <c:v>1.0491690255334429</c:v>
                </c:pt>
                <c:pt idx="1089">
                  <c:v>1.0482531683588401</c:v>
                </c:pt>
                <c:pt idx="1090">
                  <c:v>1.047338907596052</c:v>
                </c:pt>
                <c:pt idx="1091">
                  <c:v>1.046426239077876</c:v>
                </c:pt>
                <c:pt idx="1092">
                  <c:v>1.0455151586516029</c:v>
                </c:pt>
                <c:pt idx="1093">
                  <c:v>1.0446056621789159</c:v>
                </c:pt>
                <c:pt idx="1094">
                  <c:v>1.04369774553588</c:v>
                </c:pt>
                <c:pt idx="1095">
                  <c:v>1.0427914046128319</c:v>
                </c:pt>
                <c:pt idx="1096">
                  <c:v>1.0418866353143641</c:v>
                </c:pt>
                <c:pt idx="1097">
                  <c:v>1.040983433559203</c:v>
                </c:pt>
                <c:pt idx="1098">
                  <c:v>1.0400817952802159</c:v>
                </c:pt>
                <c:pt idx="1099">
                  <c:v>1.039181716424292</c:v>
                </c:pt>
                <c:pt idx="1100">
                  <c:v>1.03828319295233</c:v>
                </c:pt>
                <c:pt idx="1101">
                  <c:v>1.03738622083914</c:v>
                </c:pt>
                <c:pt idx="1102">
                  <c:v>1.036490796073392</c:v>
                </c:pt>
                <c:pt idx="1103">
                  <c:v>1.0355969146575721</c:v>
                </c:pt>
                <c:pt idx="1104">
                  <c:v>1.034704572607932</c:v>
                </c:pt>
                <c:pt idx="1105">
                  <c:v>1.033813765954368</c:v>
                </c:pt>
                <c:pt idx="1106">
                  <c:v>1.032924490740444</c:v>
                </c:pt>
                <c:pt idx="1107">
                  <c:v>1.032036743023272</c:v>
                </c:pt>
                <c:pt idx="1108">
                  <c:v>1.0311505188735</c:v>
                </c:pt>
                <c:pt idx="1109">
                  <c:v>1.0302658143752159</c:v>
                </c:pt>
                <c:pt idx="1110">
                  <c:v>1.029382625625912</c:v>
                </c:pt>
                <c:pt idx="1111">
                  <c:v>1.0285009487364001</c:v>
                </c:pt>
                <c:pt idx="1112">
                  <c:v>1.0276207798307999</c:v>
                </c:pt>
                <c:pt idx="1113">
                  <c:v>1.026742115046468</c:v>
                </c:pt>
                <c:pt idx="1114">
                  <c:v>1.025864950533899</c:v>
                </c:pt>
                <c:pt idx="1115">
                  <c:v>1.0249892824567199</c:v>
                </c:pt>
                <c:pt idx="1116">
                  <c:v>1.0241151069916079</c:v>
                </c:pt>
                <c:pt idx="1117">
                  <c:v>1.0232424203282759</c:v>
                </c:pt>
                <c:pt idx="1118">
                  <c:v>1.022371218669337</c:v>
                </c:pt>
                <c:pt idx="1119">
                  <c:v>1.0215014982303241</c:v>
                </c:pt>
                <c:pt idx="1120">
                  <c:v>1.020633255239616</c:v>
                </c:pt>
                <c:pt idx="1121">
                  <c:v>1.0197664859383559</c:v>
                </c:pt>
                <c:pt idx="1122">
                  <c:v>1.0189011865804201</c:v>
                </c:pt>
                <c:pt idx="1123">
                  <c:v>1.0180373534323921</c:v>
                </c:pt>
                <c:pt idx="1124">
                  <c:v>1.017174982773444</c:v>
                </c:pt>
                <c:pt idx="1125">
                  <c:v>1.016314070895312</c:v>
                </c:pt>
                <c:pt idx="1126">
                  <c:v>1.0154546141022971</c:v>
                </c:pt>
                <c:pt idx="1127">
                  <c:v>1.014596608711104</c:v>
                </c:pt>
                <c:pt idx="1128">
                  <c:v>1.0137400510508869</c:v>
                </c:pt>
                <c:pt idx="1129">
                  <c:v>1.0128849374631499</c:v>
                </c:pt>
                <c:pt idx="1130">
                  <c:v>1.012031264301708</c:v>
                </c:pt>
                <c:pt idx="1131">
                  <c:v>1.011179027932632</c:v>
                </c:pt>
                <c:pt idx="1132">
                  <c:v>1.0103282247341761</c:v>
                </c:pt>
                <c:pt idx="1133">
                  <c:v>1.0094788510967869</c:v>
                </c:pt>
                <c:pt idx="1134">
                  <c:v>1.0086309034229879</c:v>
                </c:pt>
                <c:pt idx="1135">
                  <c:v>1.0077843781273439</c:v>
                </c:pt>
                <c:pt idx="1136">
                  <c:v>1.006939271636448</c:v>
                </c:pt>
                <c:pt idx="1137">
                  <c:v>1.0060955803888201</c:v>
                </c:pt>
                <c:pt idx="1138">
                  <c:v>1.005253300834908</c:v>
                </c:pt>
                <c:pt idx="1139">
                  <c:v>1.004412429436992</c:v>
                </c:pt>
                <c:pt idx="1140">
                  <c:v>1.003572962669149</c:v>
                </c:pt>
                <c:pt idx="1141">
                  <c:v>1.002734897017223</c:v>
                </c:pt>
                <c:pt idx="1142">
                  <c:v>1.0018982289787699</c:v>
                </c:pt>
                <c:pt idx="1143">
                  <c:v>1.0010629550629679</c:v>
                </c:pt>
                <c:pt idx="1144">
                  <c:v>1.000229071790641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782016"/>
        <c:axId val="141820672"/>
      </c:lineChart>
      <c:catAx>
        <c:axId val="141782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41820672"/>
        <c:crosses val="autoZero"/>
        <c:auto val="1"/>
        <c:lblAlgn val="ctr"/>
        <c:lblOffset val="100"/>
        <c:noMultiLvlLbl val="0"/>
      </c:catAx>
      <c:valAx>
        <c:axId val="141820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1782016"/>
        <c:crosses val="autoZero"/>
        <c:crossBetween val="between"/>
      </c:valAx>
      <c:spPr>
        <a:solidFill>
          <a:srgbClr val="FBC01E"/>
        </a:solidFill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6A89841-48AF-4BAC-B813-B32D33879501}" type="datetime1">
              <a:rPr lang="en-US" altLang="en-US"/>
              <a:pPr/>
              <a:t>7/7/2014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12D2243-6B18-42E2-9426-EE4A87237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615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0D7F9B1-8CF3-4D08-8488-CD3B3105C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4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CADF1-F0A2-4DAB-99E7-32138ABD5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2101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CCEDD-00BC-4E0F-8DD3-0FBEDBE84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627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F00B4-EC9F-4FB3-A921-3A92F7062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602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E58C2-2254-4EC5-9F0D-52FE754C6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4483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013D2-44E8-491E-B1C3-0D08D7F82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8926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88843-1EC5-4AEE-ADBB-15DF0E191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07094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24A68-7314-4CF8-AF54-AC994C597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6378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78130-B633-4A53-9966-A549863A74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210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9F3E8-7EFB-4130-BBE0-79D199BA5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6758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AD1AE-0552-457F-BA49-BA7EA3BB7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013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15C19-E0CC-432B-B9FD-B08DBC10D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7385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D767E336-FDC2-48DA-8567-8DF31DB130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5181600" y="130175"/>
            <a:ext cx="39243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444500" indent="-266700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A capacitor's voltage whilst charging. 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A capacitor's voltage whilst discharging.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A capacitor's current whilst charging. 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A capacitor's current whilst discharging.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A jug of boiling water – cooling.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The exponential growth of a current in an inductor.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The voltage across an inductor as the current is growing.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The current in an inductor. when switched off with a 'make before break' switch.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The current in an inductor when switched off.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The voltage across an inductor when switched off with a 'make before break' switch.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/>
              <a:t>The voltage across an inductor when switched off.</a:t>
            </a:r>
          </a:p>
        </p:txBody>
      </p:sp>
      <p:grpSp>
        <p:nvGrpSpPr>
          <p:cNvPr id="15365" name="Group 27"/>
          <p:cNvGrpSpPr>
            <a:grpSpLocks/>
          </p:cNvGrpSpPr>
          <p:nvPr/>
        </p:nvGrpSpPr>
        <p:grpSpPr bwMode="auto">
          <a:xfrm>
            <a:off x="-88900" y="342900"/>
            <a:ext cx="5346700" cy="3162300"/>
            <a:chOff x="25400" y="342900"/>
            <a:chExt cx="5346700" cy="3162300"/>
          </a:xfrm>
        </p:grpSpPr>
        <p:sp>
          <p:nvSpPr>
            <p:cNvPr id="15380" name="Rectangle 22"/>
            <p:cNvSpPr>
              <a:spLocks noChangeArrowheads="1"/>
            </p:cNvSpPr>
            <p:nvPr/>
          </p:nvSpPr>
          <p:spPr bwMode="auto">
            <a:xfrm>
              <a:off x="165100" y="431800"/>
              <a:ext cx="5207000" cy="307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38" name="Chart 37"/>
            <p:cNvGraphicFramePr/>
            <p:nvPr/>
          </p:nvGraphicFramePr>
          <p:xfrm>
            <a:off x="367063" y="342900"/>
            <a:ext cx="4333083" cy="27331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5382" name="Straight Arrow Connector 4"/>
            <p:cNvCxnSpPr>
              <a:cxnSpLocks noChangeShapeType="1"/>
            </p:cNvCxnSpPr>
            <p:nvPr/>
          </p:nvCxnSpPr>
          <p:spPr bwMode="auto">
            <a:xfrm rot="5400000" flipH="1" flipV="1">
              <a:off x="-547484" y="1843178"/>
              <a:ext cx="2366218" cy="150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3" name="TextBox 5"/>
            <p:cNvSpPr txBox="1">
              <a:spLocks noChangeArrowheads="1"/>
            </p:cNvSpPr>
            <p:nvPr/>
          </p:nvSpPr>
          <p:spPr bwMode="auto">
            <a:xfrm>
              <a:off x="25400" y="975579"/>
              <a:ext cx="638059" cy="222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100%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67%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 50%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 33%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 </a:t>
              </a:r>
            </a:p>
          </p:txBody>
        </p:sp>
        <p:cxnSp>
          <p:nvCxnSpPr>
            <p:cNvPr id="15384" name="Straight Arrow Connector 64"/>
            <p:cNvCxnSpPr>
              <a:cxnSpLocks noChangeShapeType="1"/>
            </p:cNvCxnSpPr>
            <p:nvPr/>
          </p:nvCxnSpPr>
          <p:spPr bwMode="auto">
            <a:xfrm>
              <a:off x="631863" y="3012804"/>
              <a:ext cx="4549737" cy="1265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Straight Connector 8"/>
            <p:cNvCxnSpPr>
              <a:cxnSpLocks noChangeShapeType="1"/>
            </p:cNvCxnSpPr>
            <p:nvPr/>
          </p:nvCxnSpPr>
          <p:spPr bwMode="auto">
            <a:xfrm>
              <a:off x="639386" y="1097370"/>
              <a:ext cx="4048724" cy="1582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6" name="TextBox 19"/>
            <p:cNvSpPr txBox="1">
              <a:spLocks noChangeArrowheads="1"/>
            </p:cNvSpPr>
            <p:nvPr/>
          </p:nvSpPr>
          <p:spPr bwMode="auto">
            <a:xfrm>
              <a:off x="4508500" y="3022600"/>
              <a:ext cx="711200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/>
                <a:t>t (s)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2913036" y="1481435"/>
            <a:ext cx="647232" cy="92333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C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  <p:grpSp>
        <p:nvGrpSpPr>
          <p:cNvPr id="15367" name="Group 25"/>
          <p:cNvGrpSpPr>
            <a:grpSpLocks/>
          </p:cNvGrpSpPr>
          <p:nvPr/>
        </p:nvGrpSpPr>
        <p:grpSpPr bwMode="auto">
          <a:xfrm>
            <a:off x="-165100" y="3492500"/>
            <a:ext cx="5422900" cy="3073400"/>
            <a:chOff x="-63500" y="3492500"/>
            <a:chExt cx="5422900" cy="3073400"/>
          </a:xfrm>
        </p:grpSpPr>
        <p:sp>
          <p:nvSpPr>
            <p:cNvPr id="15371" name="Rectangle 23"/>
            <p:cNvSpPr>
              <a:spLocks noChangeArrowheads="1"/>
            </p:cNvSpPr>
            <p:nvPr/>
          </p:nvSpPr>
          <p:spPr bwMode="auto">
            <a:xfrm>
              <a:off x="152400" y="3492500"/>
              <a:ext cx="5207000" cy="30734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5372" name="Group 43"/>
            <p:cNvGrpSpPr>
              <a:grpSpLocks/>
            </p:cNvGrpSpPr>
            <p:nvPr/>
          </p:nvGrpSpPr>
          <p:grpSpPr bwMode="auto">
            <a:xfrm>
              <a:off x="-63500" y="3540125"/>
              <a:ext cx="5270500" cy="2798763"/>
              <a:chOff x="3727807" y="3870325"/>
              <a:chExt cx="5461816" cy="2819181"/>
            </a:xfrm>
          </p:grpSpPr>
          <p:graphicFrame>
            <p:nvGraphicFramePr>
              <p:cNvPr id="31" name="Chart 30"/>
              <p:cNvGraphicFramePr>
                <a:graphicFrameLocks noChangeAspect="1"/>
              </p:cNvGraphicFramePr>
              <p:nvPr/>
            </p:nvGraphicFramePr>
            <p:xfrm>
              <a:off x="4368800" y="3945709"/>
              <a:ext cx="4571473" cy="274242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15376" name="Straight Arrow Connector 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174207" y="5215731"/>
                <a:ext cx="2692400" cy="1587"/>
              </a:xfrm>
              <a:prstGeom prst="straightConnector1">
                <a:avLst/>
              </a:prstGeom>
              <a:noFill/>
              <a:ln w="57150">
                <a:solidFill>
                  <a:srgbClr val="FFFF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77" name="Straight Arrow Connector 5"/>
              <p:cNvCxnSpPr>
                <a:cxnSpLocks noChangeShapeType="1"/>
              </p:cNvCxnSpPr>
              <p:nvPr/>
            </p:nvCxnSpPr>
            <p:spPr bwMode="auto">
              <a:xfrm flipV="1">
                <a:off x="4508500" y="6547407"/>
                <a:ext cx="4681123" cy="4206"/>
              </a:xfrm>
              <a:prstGeom prst="straightConnector1">
                <a:avLst/>
              </a:prstGeom>
              <a:noFill/>
              <a:ln w="57150">
                <a:solidFill>
                  <a:srgbClr val="FFFF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78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4529138" y="4135438"/>
                <a:ext cx="4271962" cy="1588"/>
              </a:xfrm>
              <a:prstGeom prst="line">
                <a:avLst/>
              </a:prstGeom>
              <a:noFill/>
              <a:ln w="25400" cap="rnd">
                <a:solidFill>
                  <a:srgbClr val="FFFF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379" name="TextBox 38"/>
              <p:cNvSpPr txBox="1">
                <a:spLocks noChangeArrowheads="1"/>
              </p:cNvSpPr>
              <p:nvPr/>
            </p:nvSpPr>
            <p:spPr bwMode="auto">
              <a:xfrm>
                <a:off x="3727807" y="4038600"/>
                <a:ext cx="750531" cy="26509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9pPr>
              </a:lstStyle>
              <a:p>
                <a:pPr algn="r" eaLnBrk="1" hangingPunct="1">
                  <a:spcAft>
                    <a:spcPts val="3600"/>
                  </a:spcAft>
                </a:pPr>
                <a:r>
                  <a:rPr lang="en-US" altLang="en-US" sz="900" b="1">
                    <a:solidFill>
                      <a:srgbClr val="FFFFFF"/>
                    </a:solidFill>
                  </a:rPr>
                  <a:t>100%</a:t>
                </a:r>
              </a:p>
              <a:p>
                <a:pPr algn="r" eaLnBrk="1" hangingPunct="1">
                  <a:spcAft>
                    <a:spcPts val="3600"/>
                  </a:spcAft>
                </a:pPr>
                <a:r>
                  <a:rPr lang="en-US" altLang="en-US" sz="900" b="1">
                    <a:solidFill>
                      <a:srgbClr val="FFFFFF"/>
                    </a:solidFill>
                  </a:rPr>
                  <a:t>67%</a:t>
                </a:r>
              </a:p>
              <a:p>
                <a:pPr algn="r" eaLnBrk="1" hangingPunct="1">
                  <a:spcAft>
                    <a:spcPts val="3600"/>
                  </a:spcAft>
                </a:pPr>
                <a:r>
                  <a:rPr lang="en-US" altLang="en-US" sz="900" b="1">
                    <a:solidFill>
                      <a:srgbClr val="FFFFFF"/>
                    </a:solidFill>
                  </a:rPr>
                  <a:t> 50%</a:t>
                </a:r>
              </a:p>
              <a:p>
                <a:pPr algn="r" eaLnBrk="1" hangingPunct="1">
                  <a:spcAft>
                    <a:spcPts val="3600"/>
                  </a:spcAft>
                </a:pPr>
                <a:r>
                  <a:rPr lang="en-US" altLang="en-US" sz="900" b="1">
                    <a:solidFill>
                      <a:srgbClr val="FFFFFF"/>
                    </a:solidFill>
                  </a:rPr>
                  <a:t> 33%</a:t>
                </a:r>
              </a:p>
              <a:p>
                <a:pPr algn="r" eaLnBrk="1" hangingPunct="1">
                  <a:spcAft>
                    <a:spcPts val="3600"/>
                  </a:spcAft>
                </a:pPr>
                <a:r>
                  <a:rPr lang="en-US" altLang="en-US" sz="900" b="1">
                    <a:solidFill>
                      <a:srgbClr val="FFFFFF"/>
                    </a:solidFill>
                  </a:rPr>
                  <a:t>0 </a:t>
                </a:r>
              </a:p>
            </p:txBody>
          </p:sp>
        </p:grpSp>
        <p:sp>
          <p:nvSpPr>
            <p:cNvPr id="15373" name="TextBox 20"/>
            <p:cNvSpPr txBox="1">
              <a:spLocks noChangeArrowheads="1"/>
            </p:cNvSpPr>
            <p:nvPr/>
          </p:nvSpPr>
          <p:spPr bwMode="auto">
            <a:xfrm>
              <a:off x="4508500" y="6159500"/>
              <a:ext cx="711200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</a:rPr>
                <a:t>t (s)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13036" y="4605635"/>
              <a:ext cx="668873" cy="9233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CA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</a:t>
              </a:r>
            </a:p>
          </p:txBody>
        </p:sp>
      </p:grpSp>
      <p:sp>
        <p:nvSpPr>
          <p:cNvPr id="49" name="TextBox 39"/>
          <p:cNvSpPr txBox="1">
            <a:spLocks noChangeArrowheads="1"/>
          </p:cNvSpPr>
          <p:nvPr/>
        </p:nvSpPr>
        <p:spPr bwMode="auto">
          <a:xfrm>
            <a:off x="38100" y="25400"/>
            <a:ext cx="5207000" cy="3841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FF"/>
                </a:solidFill>
              </a:rPr>
              <a:t>Graphs - Which graph a or b represents: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3937000" y="3492500"/>
            <a:ext cx="5207000" cy="307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22"/>
          <p:cNvSpPr>
            <a:spLocks noChangeArrowheads="1"/>
          </p:cNvSpPr>
          <p:nvPr/>
        </p:nvSpPr>
        <p:spPr bwMode="auto">
          <a:xfrm>
            <a:off x="3937000" y="431800"/>
            <a:ext cx="5207000" cy="307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6388" name="Group 43"/>
          <p:cNvGrpSpPr>
            <a:grpSpLocks/>
          </p:cNvGrpSpPr>
          <p:nvPr/>
        </p:nvGrpSpPr>
        <p:grpSpPr bwMode="auto">
          <a:xfrm>
            <a:off x="3708400" y="3540125"/>
            <a:ext cx="5270500" cy="2798763"/>
            <a:chOff x="3727807" y="3870325"/>
            <a:chExt cx="5461816" cy="2819181"/>
          </a:xfrm>
        </p:grpSpPr>
        <p:graphicFrame>
          <p:nvGraphicFramePr>
            <p:cNvPr id="34" name="Chart 33"/>
            <p:cNvGraphicFramePr>
              <a:graphicFrameLocks noChangeAspect="1"/>
            </p:cNvGraphicFramePr>
            <p:nvPr/>
          </p:nvGraphicFramePr>
          <p:xfrm>
            <a:off x="4368800" y="3945709"/>
            <a:ext cx="4571473" cy="27424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6412" name="Straight Arrow Connector 4"/>
            <p:cNvCxnSpPr>
              <a:cxnSpLocks noChangeShapeType="1"/>
            </p:cNvCxnSpPr>
            <p:nvPr/>
          </p:nvCxnSpPr>
          <p:spPr bwMode="auto">
            <a:xfrm rot="5400000" flipH="1" flipV="1">
              <a:off x="3174207" y="5215731"/>
              <a:ext cx="2692400" cy="1587"/>
            </a:xfrm>
            <a:prstGeom prst="straightConnector1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3" name="Straight Arrow Connector 5"/>
            <p:cNvCxnSpPr>
              <a:cxnSpLocks noChangeShapeType="1"/>
            </p:cNvCxnSpPr>
            <p:nvPr/>
          </p:nvCxnSpPr>
          <p:spPr bwMode="auto">
            <a:xfrm flipV="1">
              <a:off x="4508500" y="6547407"/>
              <a:ext cx="4681123" cy="4206"/>
            </a:xfrm>
            <a:prstGeom prst="straightConnector1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4" name="Straight Connector 8"/>
            <p:cNvCxnSpPr>
              <a:cxnSpLocks noChangeShapeType="1"/>
            </p:cNvCxnSpPr>
            <p:nvPr/>
          </p:nvCxnSpPr>
          <p:spPr bwMode="auto">
            <a:xfrm>
              <a:off x="4529138" y="4135438"/>
              <a:ext cx="4271962" cy="1588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5" name="TextBox 38"/>
            <p:cNvSpPr txBox="1">
              <a:spLocks noChangeArrowheads="1"/>
            </p:cNvSpPr>
            <p:nvPr/>
          </p:nvSpPr>
          <p:spPr bwMode="auto">
            <a:xfrm>
              <a:off x="3727807" y="4038600"/>
              <a:ext cx="750531" cy="2650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r" eaLnBrk="1" hangingPunct="1">
                <a:spcAft>
                  <a:spcPts val="3600"/>
                </a:spcAft>
              </a:pPr>
              <a:r>
                <a:rPr lang="en-US" altLang="en-US" sz="900" b="1">
                  <a:solidFill>
                    <a:srgbClr val="FFFFFF"/>
                  </a:solidFill>
                </a:rPr>
                <a:t>100%</a:t>
              </a:r>
            </a:p>
            <a:p>
              <a:pPr algn="r" eaLnBrk="1" hangingPunct="1">
                <a:spcAft>
                  <a:spcPts val="3600"/>
                </a:spcAft>
              </a:pPr>
              <a:r>
                <a:rPr lang="en-US" altLang="en-US" sz="900" b="1">
                  <a:solidFill>
                    <a:srgbClr val="FFFFFF"/>
                  </a:solidFill>
                </a:rPr>
                <a:t>67%</a:t>
              </a:r>
            </a:p>
            <a:p>
              <a:pPr algn="r" eaLnBrk="1" hangingPunct="1">
                <a:spcAft>
                  <a:spcPts val="3600"/>
                </a:spcAft>
              </a:pPr>
              <a:r>
                <a:rPr lang="en-US" altLang="en-US" sz="900" b="1">
                  <a:solidFill>
                    <a:srgbClr val="FFFFFF"/>
                  </a:solidFill>
                </a:rPr>
                <a:t> 50%</a:t>
              </a:r>
            </a:p>
            <a:p>
              <a:pPr algn="r" eaLnBrk="1" hangingPunct="1">
                <a:spcAft>
                  <a:spcPts val="3600"/>
                </a:spcAft>
              </a:pPr>
              <a:r>
                <a:rPr lang="en-US" altLang="en-US" sz="900" b="1">
                  <a:solidFill>
                    <a:srgbClr val="FFFFFF"/>
                  </a:solidFill>
                </a:rPr>
                <a:t> 33%</a:t>
              </a:r>
            </a:p>
            <a:p>
              <a:pPr algn="r" eaLnBrk="1" hangingPunct="1">
                <a:spcAft>
                  <a:spcPts val="3600"/>
                </a:spcAft>
              </a:pPr>
              <a:r>
                <a:rPr lang="en-US" altLang="en-US" sz="900" b="1">
                  <a:solidFill>
                    <a:srgbClr val="FFFFFF"/>
                  </a:solidFill>
                </a:rPr>
                <a:t>0 </a:t>
              </a:r>
            </a:p>
          </p:txBody>
        </p:sp>
      </p:grpSp>
      <p:sp>
        <p:nvSpPr>
          <p:cNvPr id="15363" name="TextBox 39"/>
          <p:cNvSpPr txBox="1">
            <a:spLocks noChangeArrowheads="1"/>
          </p:cNvSpPr>
          <p:nvPr/>
        </p:nvSpPr>
        <p:spPr bwMode="auto">
          <a:xfrm>
            <a:off x="25400" y="38100"/>
            <a:ext cx="5422900" cy="3841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FF"/>
                </a:solidFill>
              </a:rPr>
              <a:t>Graphs  Which graph a or b represents:</a:t>
            </a:r>
          </a:p>
        </p:txBody>
      </p:sp>
      <p:grpSp>
        <p:nvGrpSpPr>
          <p:cNvPr id="16392" name="Group 42"/>
          <p:cNvGrpSpPr>
            <a:grpSpLocks/>
          </p:cNvGrpSpPr>
          <p:nvPr/>
        </p:nvGrpSpPr>
        <p:grpSpPr bwMode="auto">
          <a:xfrm>
            <a:off x="3810000" y="342900"/>
            <a:ext cx="5156200" cy="2854325"/>
            <a:chOff x="3944798" y="520700"/>
            <a:chExt cx="5440502" cy="2864797"/>
          </a:xfrm>
        </p:grpSpPr>
        <p:graphicFrame>
          <p:nvGraphicFramePr>
            <p:cNvPr id="3" name="Chart 2"/>
            <p:cNvGraphicFramePr/>
            <p:nvPr/>
          </p:nvGraphicFramePr>
          <p:xfrm>
            <a:off x="4305300" y="5207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6407" name="Straight Arrow Connector 4"/>
            <p:cNvCxnSpPr>
              <a:cxnSpLocks noChangeShapeType="1"/>
            </p:cNvCxnSpPr>
            <p:nvPr/>
          </p:nvCxnSpPr>
          <p:spPr bwMode="auto">
            <a:xfrm rot="5400000" flipH="1" flipV="1">
              <a:off x="3401219" y="2026444"/>
              <a:ext cx="2374900" cy="15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8" name="TextBox 5"/>
            <p:cNvSpPr txBox="1">
              <a:spLocks noChangeArrowheads="1"/>
            </p:cNvSpPr>
            <p:nvPr/>
          </p:nvSpPr>
          <p:spPr bwMode="auto">
            <a:xfrm>
              <a:off x="3944798" y="1155700"/>
              <a:ext cx="673240" cy="222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100%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67%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 50%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 33%</a:t>
              </a:r>
            </a:p>
            <a:p>
              <a:pPr algn="r" eaLnBrk="1" hangingPunct="1">
                <a:spcAft>
                  <a:spcPts val="2750"/>
                </a:spcAft>
              </a:pPr>
              <a:r>
                <a:rPr lang="en-US" altLang="en-US" sz="900" b="1"/>
                <a:t> </a:t>
              </a:r>
            </a:p>
          </p:txBody>
        </p:sp>
        <p:cxnSp>
          <p:nvCxnSpPr>
            <p:cNvPr id="16409" name="Straight Arrow Connector 64"/>
            <p:cNvCxnSpPr>
              <a:cxnSpLocks noChangeShapeType="1"/>
            </p:cNvCxnSpPr>
            <p:nvPr/>
          </p:nvCxnSpPr>
          <p:spPr bwMode="auto">
            <a:xfrm>
              <a:off x="4584700" y="3200400"/>
              <a:ext cx="4800600" cy="1270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0" name="Straight Connector 8"/>
            <p:cNvCxnSpPr>
              <a:cxnSpLocks noChangeShapeType="1"/>
            </p:cNvCxnSpPr>
            <p:nvPr/>
          </p:nvCxnSpPr>
          <p:spPr bwMode="auto">
            <a:xfrm>
              <a:off x="4592638" y="1277938"/>
              <a:ext cx="4271962" cy="1588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Rectangle 44"/>
          <p:cNvSpPr/>
          <p:nvPr/>
        </p:nvSpPr>
        <p:spPr>
          <a:xfrm>
            <a:off x="6697636" y="1481435"/>
            <a:ext cx="647232" cy="92333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C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697636" y="4605635"/>
            <a:ext cx="668873" cy="92333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C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</a:p>
        </p:txBody>
      </p:sp>
      <p:sp>
        <p:nvSpPr>
          <p:cNvPr id="16396" name="TextBox 19"/>
          <p:cNvSpPr txBox="1">
            <a:spLocks noChangeArrowheads="1"/>
          </p:cNvSpPr>
          <p:nvPr/>
        </p:nvSpPr>
        <p:spPr bwMode="auto">
          <a:xfrm>
            <a:off x="8293100" y="3022600"/>
            <a:ext cx="711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/>
              <a:t>t (s)</a:t>
            </a:r>
          </a:p>
        </p:txBody>
      </p:sp>
      <p:sp>
        <p:nvSpPr>
          <p:cNvPr id="16397" name="TextBox 20"/>
          <p:cNvSpPr txBox="1">
            <a:spLocks noChangeArrowheads="1"/>
          </p:cNvSpPr>
          <p:nvPr/>
        </p:nvSpPr>
        <p:spPr bwMode="auto">
          <a:xfrm>
            <a:off x="8293100" y="6159500"/>
            <a:ext cx="711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t (s)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100" y="457200"/>
            <a:ext cx="3873500" cy="6197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" name="WordArt 405"/>
          <p:cNvSpPr>
            <a:spLocks noChangeAspect="1" noChangeArrowheads="1" noChangeShapeType="1" noTextEdit="1"/>
          </p:cNvSpPr>
          <p:nvPr/>
        </p:nvSpPr>
        <p:spPr bwMode="auto">
          <a:xfrm>
            <a:off x="4492625" y="3111500"/>
            <a:ext cx="4076700" cy="3286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NZ" sz="3600" kern="10">
                <a:solidFill>
                  <a:srgbClr val="660066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6 correct : Achieved</a:t>
            </a: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38100" y="495300"/>
            <a:ext cx="3683000" cy="614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marL="355600" indent="-266700" eaLnBrk="0" hangingPunct="0"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400"/>
              <a:t>A capacitor's voltage whilst charging. 	</a:t>
            </a:r>
            <a:r>
              <a:rPr lang="en-US" altLang="en-US" sz="1400" b="1">
                <a:solidFill>
                  <a:srgbClr val="FF0000"/>
                </a:solidFill>
              </a:rPr>
              <a:t>b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400"/>
              <a:t>A capacitor's voltage whilst discharging. 	</a:t>
            </a:r>
            <a:r>
              <a:rPr lang="en-US" altLang="en-US" sz="1400" b="1">
                <a:solidFill>
                  <a:srgbClr val="FF0000"/>
                </a:solidFill>
              </a:rPr>
              <a:t>a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400"/>
              <a:t>A capacitor's current whilst charging.</a:t>
            </a:r>
            <a:r>
              <a:rPr lang="en-US" altLang="en-US" sz="1400" b="1"/>
              <a:t> 	</a:t>
            </a:r>
            <a:r>
              <a:rPr lang="en-US" altLang="en-US" sz="1400" b="1">
                <a:solidFill>
                  <a:srgbClr val="FF0000"/>
                </a:solidFill>
              </a:rPr>
              <a:t>a</a:t>
            </a:r>
            <a:endParaRPr lang="en-US" altLang="en-US" sz="1400" b="1"/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400"/>
              <a:t>A capacitor's current whilst discharging. 	</a:t>
            </a:r>
            <a:r>
              <a:rPr lang="en-US" altLang="en-US" sz="1400" b="1">
                <a:solidFill>
                  <a:srgbClr val="FF0000"/>
                </a:solidFill>
              </a:rPr>
              <a:t>a</a:t>
            </a:r>
            <a:endParaRPr lang="en-US" altLang="en-US" sz="1400" b="1"/>
          </a:p>
          <a:p>
            <a:pPr eaLnBrk="1" hangingPunct="1">
              <a:buFont typeface="Arial" charset="0"/>
              <a:buAutoNum type="arabicPeriod"/>
            </a:pPr>
            <a:r>
              <a:rPr lang="en-US" altLang="en-US" sz="1400"/>
              <a:t>A jug of boiling water – cooling.	</a:t>
            </a:r>
          </a:p>
          <a:p>
            <a:pPr algn="r" eaLnBrk="1" hangingPunct="1"/>
            <a:r>
              <a:rPr lang="en-US" altLang="en-US" sz="1200" b="1">
                <a:solidFill>
                  <a:srgbClr val="FF0000"/>
                </a:solidFill>
              </a:rPr>
              <a:t>approx </a:t>
            </a:r>
            <a:r>
              <a:rPr lang="en-US" altLang="en-US" sz="1400" b="1">
                <a:solidFill>
                  <a:srgbClr val="FF0000"/>
                </a:solidFill>
              </a:rPr>
              <a:t>a</a:t>
            </a:r>
            <a:endParaRPr lang="en-US" altLang="en-US" sz="1400" b="1"/>
          </a:p>
          <a:p>
            <a:pPr eaLnBrk="1" hangingPunct="1">
              <a:spcAft>
                <a:spcPts val="600"/>
              </a:spcAft>
              <a:buFont typeface="Verdana" charset="0"/>
              <a:buAutoNum type="arabicPeriod" startAt="6"/>
            </a:pPr>
            <a:r>
              <a:rPr lang="en-US" altLang="en-US" sz="1400"/>
              <a:t>The exponential growth of a current in an inductor. 	</a:t>
            </a:r>
            <a:r>
              <a:rPr lang="en-US" altLang="en-US" sz="1400" b="1">
                <a:solidFill>
                  <a:srgbClr val="FF0000"/>
                </a:solidFill>
              </a:rPr>
              <a:t>b</a:t>
            </a:r>
            <a:endParaRPr lang="en-US" altLang="en-US" sz="1400" b="1"/>
          </a:p>
          <a:p>
            <a:pPr eaLnBrk="1" hangingPunct="1">
              <a:spcAft>
                <a:spcPts val="600"/>
              </a:spcAft>
              <a:buFont typeface="Arial" charset="0"/>
              <a:buAutoNum type="arabicPeriod" startAt="6"/>
            </a:pPr>
            <a:r>
              <a:rPr lang="en-US" altLang="en-US" sz="1400"/>
              <a:t>The voltage across an inductor as the current is growing. 	</a:t>
            </a:r>
            <a:r>
              <a:rPr lang="en-US" altLang="en-US" sz="1400" b="1">
                <a:solidFill>
                  <a:srgbClr val="FF0000"/>
                </a:solidFill>
              </a:rPr>
              <a:t>a</a:t>
            </a:r>
            <a:endParaRPr lang="en-US" altLang="en-US" sz="1400" b="1"/>
          </a:p>
          <a:p>
            <a:pPr eaLnBrk="1" hangingPunct="1">
              <a:spcAft>
                <a:spcPts val="600"/>
              </a:spcAft>
              <a:buFont typeface="Arial" charset="0"/>
              <a:buAutoNum type="arabicPeriod" startAt="6"/>
            </a:pPr>
            <a:r>
              <a:rPr lang="en-US" altLang="en-US" sz="1400"/>
              <a:t>The current in an inductor. when switched off with a 'make and break' switch. 	</a:t>
            </a:r>
            <a:r>
              <a:rPr lang="en-US" altLang="en-US" sz="1400" b="1">
                <a:solidFill>
                  <a:srgbClr val="FF0000"/>
                </a:solidFill>
              </a:rPr>
              <a:t>a</a:t>
            </a:r>
            <a:endParaRPr lang="en-US" altLang="en-US" sz="1400" b="1"/>
          </a:p>
          <a:p>
            <a:pPr eaLnBrk="1" hangingPunct="1">
              <a:spcAft>
                <a:spcPts val="600"/>
              </a:spcAft>
              <a:buFont typeface="Arial" charset="0"/>
              <a:buAutoNum type="arabicPeriod" startAt="6"/>
            </a:pPr>
            <a:r>
              <a:rPr lang="en-US" altLang="en-US" sz="1400"/>
              <a:t>The current in an inductor when switched off.     </a:t>
            </a:r>
            <a:r>
              <a:rPr lang="en-US" altLang="en-US" sz="1200" b="1">
                <a:solidFill>
                  <a:srgbClr val="FF0000"/>
                </a:solidFill>
              </a:rPr>
              <a:t>collapses so neither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 startAt="6"/>
            </a:pPr>
            <a:r>
              <a:rPr lang="en-US" altLang="en-US" sz="1400"/>
              <a:t>The voltage across an inductor when switched off with a 'make and break' switch. 	</a:t>
            </a:r>
            <a:r>
              <a:rPr lang="en-US" altLang="en-US" sz="1400" b="1">
                <a:solidFill>
                  <a:srgbClr val="FF0000"/>
                </a:solidFill>
              </a:rPr>
              <a:t>a</a:t>
            </a:r>
            <a:endParaRPr lang="en-US" altLang="en-US" sz="1400" b="1"/>
          </a:p>
          <a:p>
            <a:pPr eaLnBrk="1" hangingPunct="1">
              <a:buFont typeface="Arial" charset="0"/>
              <a:buAutoNum type="arabicPeriod" startAt="6"/>
            </a:pPr>
            <a:r>
              <a:rPr lang="en-US" altLang="en-US" sz="1400"/>
              <a:t>The voltage across an inductor when switched off.</a:t>
            </a:r>
            <a:r>
              <a:rPr lang="en-US" altLang="en-US" sz="1400" b="1">
                <a:solidFill>
                  <a:srgbClr val="FF0000"/>
                </a:solidFill>
              </a:rPr>
              <a:t> </a:t>
            </a:r>
          </a:p>
          <a:p>
            <a:pPr algn="r" eaLnBrk="1" hangingPunct="1"/>
            <a:r>
              <a:rPr lang="en-US" altLang="en-US" sz="1200" b="1">
                <a:solidFill>
                  <a:srgbClr val="FF0000"/>
                </a:solidFill>
              </a:rPr>
              <a:t>spikes so neither</a:t>
            </a:r>
            <a:endParaRPr lang="en-US" altLang="en-US" sz="1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12543</TotalTime>
  <Words>195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Verdana</vt:lpstr>
      <vt:lpstr>ＭＳ Ｐゴシック</vt:lpstr>
      <vt:lpstr>Arial</vt:lpstr>
      <vt:lpstr>Wingdings 3</vt:lpstr>
      <vt:lpstr>Blank Presentation</vt:lpstr>
      <vt:lpstr>PowerPoint Presentation</vt:lpstr>
      <vt:lpstr>PowerPoint Presentation</vt:lpstr>
    </vt:vector>
  </TitlesOfParts>
  <Company>FoE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Anderson</dc:creator>
  <cp:lastModifiedBy>Stephen Anderson</cp:lastModifiedBy>
  <cp:revision>730</cp:revision>
  <dcterms:created xsi:type="dcterms:W3CDTF">2009-01-30T05:59:36Z</dcterms:created>
  <dcterms:modified xsi:type="dcterms:W3CDTF">2014-07-07T07:42:21Z</dcterms:modified>
</cp:coreProperties>
</file>