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9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-60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2188" y="-2330151"/>
            <a:ext cx="6043612" cy="1138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1450" marR="2089785" indent="-621030">
              <a:lnSpc>
                <a:spcPct val="103000"/>
              </a:lnSpc>
              <a:spcBef>
                <a:spcPts val="960"/>
              </a:spcBef>
              <a:spcAft>
                <a:spcPts val="0"/>
              </a:spcAft>
            </a:pPr>
            <a:r>
              <a:rPr lang="en-US" sz="2200" b="1" dirty="0" smtClean="0">
                <a:solidFill>
                  <a:srgbClr val="231F20"/>
                </a:solidFill>
                <a:latin typeface="Arial"/>
                <a:ea typeface="Calibri"/>
                <a:cs typeface="Times New Roman"/>
              </a:rPr>
              <a:t>S</a:t>
            </a:r>
            <a:r>
              <a:rPr lang="en-US" sz="2200" b="1" spc="-5" dirty="0" smtClean="0">
                <a:solidFill>
                  <a:srgbClr val="231F20"/>
                </a:solidFill>
                <a:latin typeface="Arial"/>
                <a:ea typeface="Calibri"/>
                <a:cs typeface="Times New Roman"/>
              </a:rPr>
              <a:t>cholarshi</a:t>
            </a:r>
            <a:r>
              <a:rPr lang="en-US" sz="2200" b="1" dirty="0" smtClean="0">
                <a:solidFill>
                  <a:srgbClr val="231F20"/>
                </a:solidFill>
                <a:latin typeface="Arial"/>
                <a:ea typeface="Calibri"/>
                <a:cs typeface="Times New Roman"/>
              </a:rPr>
              <a:t>p </a:t>
            </a:r>
            <a:r>
              <a:rPr lang="en-US" sz="2200" b="1" spc="-5" dirty="0" smtClean="0">
                <a:solidFill>
                  <a:srgbClr val="231F20"/>
                </a:solidFill>
                <a:latin typeface="Arial"/>
                <a:ea typeface="Calibri"/>
                <a:cs typeface="Times New Roman"/>
              </a:rPr>
              <a:t>2014 </a:t>
            </a:r>
            <a:r>
              <a:rPr lang="en-US" sz="2200" b="1" dirty="0" smtClean="0">
                <a:solidFill>
                  <a:srgbClr val="231F20"/>
                </a:solidFill>
                <a:latin typeface="Arial"/>
                <a:ea typeface="Calibri"/>
                <a:cs typeface="Times New Roman"/>
              </a:rPr>
              <a:t>Physics</a:t>
            </a:r>
            <a:endParaRPr lang="en-NZ" sz="11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990600"/>
            <a:ext cx="3786742" cy="15388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/>
              <a:t>Scholarship </a:t>
            </a:r>
            <a:r>
              <a:rPr lang="en-US" sz="4000" b="1" dirty="0" smtClean="0"/>
              <a:t>2012</a:t>
            </a:r>
          </a:p>
          <a:p>
            <a:pPr algn="ctr"/>
            <a:r>
              <a:rPr lang="en-US" sz="4000" b="1" dirty="0" smtClean="0"/>
              <a:t> </a:t>
            </a:r>
            <a:r>
              <a:rPr lang="en-US" sz="5400" b="1" dirty="0"/>
              <a:t>Physics</a:t>
            </a:r>
            <a:endParaRPr lang="en-NZ" sz="5400" dirty="0"/>
          </a:p>
        </p:txBody>
      </p:sp>
      <p:sp>
        <p:nvSpPr>
          <p:cNvPr id="4" name="Rectangle 3"/>
          <p:cNvSpPr/>
          <p:nvPr/>
        </p:nvSpPr>
        <p:spPr>
          <a:xfrm>
            <a:off x="1905000" y="26670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/>
              <a:t>Time allowed: Three hours</a:t>
            </a:r>
            <a:endParaRPr lang="en-NZ" sz="2800" b="1" dirty="0"/>
          </a:p>
          <a:p>
            <a:pPr algn="ctr"/>
            <a:r>
              <a:rPr lang="en-US" sz="2800" b="1" dirty="0"/>
              <a:t>Total marks: </a:t>
            </a:r>
            <a:r>
              <a:rPr lang="en-US" sz="2800" b="1" dirty="0" smtClean="0"/>
              <a:t>48</a:t>
            </a:r>
            <a:endParaRPr lang="en-NZ" sz="2800" b="1" dirty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6096000" y="304800"/>
            <a:ext cx="2514600" cy="1219200"/>
            <a:chOff x="0" y="0"/>
            <a:chExt cx="2824" cy="131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3" y="34"/>
              <a:ext cx="624" cy="751"/>
              <a:chOff x="3" y="34"/>
              <a:chExt cx="624" cy="751"/>
            </a:xfrm>
          </p:grpSpPr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3" y="34"/>
                <a:ext cx="624" cy="751"/>
              </a:xfrm>
              <a:custGeom>
                <a:avLst/>
                <a:gdLst>
                  <a:gd name="T0" fmla="+- 0 276 3"/>
                  <a:gd name="T1" fmla="*/ T0 w 624"/>
                  <a:gd name="T2" fmla="+- 0 295 34"/>
                  <a:gd name="T3" fmla="*/ 295 h 751"/>
                  <a:gd name="T4" fmla="+- 0 109 3"/>
                  <a:gd name="T5" fmla="*/ T4 w 624"/>
                  <a:gd name="T6" fmla="+- 0 295 34"/>
                  <a:gd name="T7" fmla="*/ 295 h 751"/>
                  <a:gd name="T8" fmla="+- 0 626 3"/>
                  <a:gd name="T9" fmla="*/ T8 w 624"/>
                  <a:gd name="T10" fmla="+- 0 785 34"/>
                  <a:gd name="T11" fmla="*/ 785 h 751"/>
                  <a:gd name="T12" fmla="+- 0 626 3"/>
                  <a:gd name="T13" fmla="*/ T12 w 624"/>
                  <a:gd name="T14" fmla="+- 0 526 34"/>
                  <a:gd name="T15" fmla="*/ 526 h 751"/>
                  <a:gd name="T16" fmla="+- 0 519 3"/>
                  <a:gd name="T17" fmla="*/ T16 w 624"/>
                  <a:gd name="T18" fmla="+- 0 526 34"/>
                  <a:gd name="T19" fmla="*/ 526 h 751"/>
                  <a:gd name="T20" fmla="+- 0 276 3"/>
                  <a:gd name="T21" fmla="*/ T20 w 624"/>
                  <a:gd name="T22" fmla="+- 0 295 34"/>
                  <a:gd name="T23" fmla="*/ 295 h 75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</a:cxnLst>
                <a:rect l="0" t="0" r="r" b="b"/>
                <a:pathLst>
                  <a:path w="624" h="751">
                    <a:moveTo>
                      <a:pt x="273" y="261"/>
                    </a:moveTo>
                    <a:lnTo>
                      <a:pt x="106" y="261"/>
                    </a:lnTo>
                    <a:lnTo>
                      <a:pt x="623" y="751"/>
                    </a:lnTo>
                    <a:lnTo>
                      <a:pt x="623" y="492"/>
                    </a:lnTo>
                    <a:lnTo>
                      <a:pt x="516" y="492"/>
                    </a:lnTo>
                    <a:lnTo>
                      <a:pt x="273" y="261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3" y="34"/>
                <a:ext cx="624" cy="751"/>
              </a:xfrm>
              <a:custGeom>
                <a:avLst/>
                <a:gdLst>
                  <a:gd name="T0" fmla="+- 0 3 3"/>
                  <a:gd name="T1" fmla="*/ T0 w 624"/>
                  <a:gd name="T2" fmla="+- 0 34 34"/>
                  <a:gd name="T3" fmla="*/ 34 h 751"/>
                  <a:gd name="T4" fmla="+- 0 3 3"/>
                  <a:gd name="T5" fmla="*/ T4 w 624"/>
                  <a:gd name="T6" fmla="+- 0 765 34"/>
                  <a:gd name="T7" fmla="*/ 765 h 751"/>
                  <a:gd name="T8" fmla="+- 0 109 3"/>
                  <a:gd name="T9" fmla="*/ T8 w 624"/>
                  <a:gd name="T10" fmla="+- 0 765 34"/>
                  <a:gd name="T11" fmla="*/ 765 h 751"/>
                  <a:gd name="T12" fmla="+- 0 109 3"/>
                  <a:gd name="T13" fmla="*/ T12 w 624"/>
                  <a:gd name="T14" fmla="+- 0 295 34"/>
                  <a:gd name="T15" fmla="*/ 295 h 751"/>
                  <a:gd name="T16" fmla="+- 0 276 3"/>
                  <a:gd name="T17" fmla="*/ T16 w 624"/>
                  <a:gd name="T18" fmla="+- 0 295 34"/>
                  <a:gd name="T19" fmla="*/ 295 h 751"/>
                  <a:gd name="T20" fmla="+- 0 3 3"/>
                  <a:gd name="T21" fmla="*/ T20 w 624"/>
                  <a:gd name="T22" fmla="+- 0 34 34"/>
                  <a:gd name="T23" fmla="*/ 34 h 75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</a:cxnLst>
                <a:rect l="0" t="0" r="r" b="b"/>
                <a:pathLst>
                  <a:path w="624" h="751">
                    <a:moveTo>
                      <a:pt x="0" y="0"/>
                    </a:moveTo>
                    <a:lnTo>
                      <a:pt x="0" y="731"/>
                    </a:lnTo>
                    <a:lnTo>
                      <a:pt x="106" y="731"/>
                    </a:lnTo>
                    <a:lnTo>
                      <a:pt x="106" y="261"/>
                    </a:lnTo>
                    <a:lnTo>
                      <a:pt x="273" y="2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sp>
            <p:nvSpPr>
              <p:cNvPr id="12" name="Freeform 6"/>
              <p:cNvSpPr>
                <a:spLocks/>
              </p:cNvSpPr>
              <p:nvPr/>
            </p:nvSpPr>
            <p:spPr bwMode="auto">
              <a:xfrm>
                <a:off x="3" y="34"/>
                <a:ext cx="624" cy="751"/>
              </a:xfrm>
              <a:custGeom>
                <a:avLst/>
                <a:gdLst>
                  <a:gd name="T0" fmla="+- 0 626 3"/>
                  <a:gd name="T1" fmla="*/ T0 w 624"/>
                  <a:gd name="T2" fmla="+- 0 56 34"/>
                  <a:gd name="T3" fmla="*/ 56 h 751"/>
                  <a:gd name="T4" fmla="+- 0 519 3"/>
                  <a:gd name="T5" fmla="*/ T4 w 624"/>
                  <a:gd name="T6" fmla="+- 0 56 34"/>
                  <a:gd name="T7" fmla="*/ 56 h 751"/>
                  <a:gd name="T8" fmla="+- 0 519 3"/>
                  <a:gd name="T9" fmla="*/ T8 w 624"/>
                  <a:gd name="T10" fmla="+- 0 526 34"/>
                  <a:gd name="T11" fmla="*/ 526 h 751"/>
                  <a:gd name="T12" fmla="+- 0 626 3"/>
                  <a:gd name="T13" fmla="*/ T12 w 624"/>
                  <a:gd name="T14" fmla="+- 0 526 34"/>
                  <a:gd name="T15" fmla="*/ 526 h 751"/>
                  <a:gd name="T16" fmla="+- 0 626 3"/>
                  <a:gd name="T17" fmla="*/ T16 w 624"/>
                  <a:gd name="T18" fmla="+- 0 56 34"/>
                  <a:gd name="T19" fmla="*/ 56 h 75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24" h="751">
                    <a:moveTo>
                      <a:pt x="623" y="22"/>
                    </a:moveTo>
                    <a:lnTo>
                      <a:pt x="516" y="22"/>
                    </a:lnTo>
                    <a:lnTo>
                      <a:pt x="516" y="492"/>
                    </a:lnTo>
                    <a:lnTo>
                      <a:pt x="623" y="492"/>
                    </a:lnTo>
                    <a:lnTo>
                      <a:pt x="623" y="22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3" y="34"/>
              <a:ext cx="624" cy="751"/>
              <a:chOff x="3" y="34"/>
              <a:chExt cx="624" cy="751"/>
            </a:xfrm>
          </p:grpSpPr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3" y="34"/>
                <a:ext cx="624" cy="751"/>
              </a:xfrm>
              <a:custGeom>
                <a:avLst/>
                <a:gdLst>
                  <a:gd name="T0" fmla="+- 0 3 3"/>
                  <a:gd name="T1" fmla="*/ T0 w 624"/>
                  <a:gd name="T2" fmla="+- 0 765 34"/>
                  <a:gd name="T3" fmla="*/ 765 h 751"/>
                  <a:gd name="T4" fmla="+- 0 3 3"/>
                  <a:gd name="T5" fmla="*/ T4 w 624"/>
                  <a:gd name="T6" fmla="+- 0 34 34"/>
                  <a:gd name="T7" fmla="*/ 34 h 751"/>
                  <a:gd name="T8" fmla="+- 0 519 3"/>
                  <a:gd name="T9" fmla="*/ T8 w 624"/>
                  <a:gd name="T10" fmla="+- 0 526 34"/>
                  <a:gd name="T11" fmla="*/ 526 h 751"/>
                  <a:gd name="T12" fmla="+- 0 519 3"/>
                  <a:gd name="T13" fmla="*/ T12 w 624"/>
                  <a:gd name="T14" fmla="+- 0 56 34"/>
                  <a:gd name="T15" fmla="*/ 56 h 751"/>
                  <a:gd name="T16" fmla="+- 0 626 3"/>
                  <a:gd name="T17" fmla="*/ T16 w 624"/>
                  <a:gd name="T18" fmla="+- 0 56 34"/>
                  <a:gd name="T19" fmla="*/ 56 h 751"/>
                  <a:gd name="T20" fmla="+- 0 626 3"/>
                  <a:gd name="T21" fmla="*/ T20 w 624"/>
                  <a:gd name="T22" fmla="+- 0 785 34"/>
                  <a:gd name="T23" fmla="*/ 785 h 751"/>
                  <a:gd name="T24" fmla="+- 0 109 3"/>
                  <a:gd name="T25" fmla="*/ T24 w 624"/>
                  <a:gd name="T26" fmla="+- 0 295 34"/>
                  <a:gd name="T27" fmla="*/ 295 h 751"/>
                  <a:gd name="T28" fmla="+- 0 109 3"/>
                  <a:gd name="T29" fmla="*/ T28 w 624"/>
                  <a:gd name="T30" fmla="+- 0 765 34"/>
                  <a:gd name="T31" fmla="*/ 765 h 751"/>
                  <a:gd name="T32" fmla="+- 0 3 3"/>
                  <a:gd name="T33" fmla="*/ T32 w 624"/>
                  <a:gd name="T34" fmla="+- 0 765 34"/>
                  <a:gd name="T35" fmla="*/ 765 h 75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24" h="751">
                    <a:moveTo>
                      <a:pt x="0" y="731"/>
                    </a:moveTo>
                    <a:lnTo>
                      <a:pt x="0" y="0"/>
                    </a:lnTo>
                    <a:lnTo>
                      <a:pt x="516" y="492"/>
                    </a:lnTo>
                    <a:lnTo>
                      <a:pt x="516" y="22"/>
                    </a:lnTo>
                    <a:lnTo>
                      <a:pt x="623" y="22"/>
                    </a:lnTo>
                    <a:lnTo>
                      <a:pt x="623" y="751"/>
                    </a:lnTo>
                    <a:lnTo>
                      <a:pt x="106" y="261"/>
                    </a:lnTo>
                    <a:lnTo>
                      <a:pt x="106" y="731"/>
                    </a:lnTo>
                    <a:lnTo>
                      <a:pt x="0" y="731"/>
                    </a:lnTo>
                    <a:close/>
                  </a:path>
                </a:pathLst>
              </a:custGeom>
              <a:noFill/>
              <a:ln w="3175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pic>
            <p:nvPicPr>
              <p:cNvPr id="10243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" y="0"/>
                <a:ext cx="2818" cy="13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3" name="Rectangle 12"/>
          <p:cNvSpPr/>
          <p:nvPr/>
        </p:nvSpPr>
        <p:spPr>
          <a:xfrm>
            <a:off x="381000" y="3962400"/>
            <a:ext cx="838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You should answer ALL </a:t>
            </a:r>
            <a:r>
              <a:rPr lang="en-US" sz="2000" dirty="0" smtClean="0"/>
              <a:t>the </a:t>
            </a:r>
            <a:r>
              <a:rPr lang="en-US" sz="2000" b="1" dirty="0" smtClean="0"/>
              <a:t>SIX</a:t>
            </a:r>
            <a:r>
              <a:rPr lang="en-US" sz="2000" dirty="0" smtClean="0"/>
              <a:t> </a:t>
            </a:r>
            <a:r>
              <a:rPr lang="en-US" sz="2000" dirty="0"/>
              <a:t>questions in this booklet</a:t>
            </a:r>
            <a:r>
              <a:rPr lang="en-US" sz="2000" dirty="0" smtClean="0"/>
              <a:t>. Each is worth </a:t>
            </a:r>
            <a:r>
              <a:rPr lang="en-US" sz="2000" b="1" dirty="0" smtClean="0"/>
              <a:t>8 marks.</a:t>
            </a:r>
            <a:endParaRPr lang="en-NZ" sz="2000" dirty="0"/>
          </a:p>
          <a:p>
            <a:r>
              <a:rPr lang="en-US" sz="2000" dirty="0"/>
              <a:t> </a:t>
            </a:r>
            <a:endParaRPr lang="en-NZ" sz="2000" dirty="0"/>
          </a:p>
          <a:p>
            <a:r>
              <a:rPr lang="en-US" sz="2000" dirty="0"/>
              <a:t>For all ‘describe’ or ‘explain’ questions, the answers should be written or drawn clearly with all logic fully explained.</a:t>
            </a:r>
            <a:endParaRPr lang="en-NZ" sz="2000" dirty="0"/>
          </a:p>
          <a:p>
            <a:r>
              <a:rPr lang="en-US" sz="2000" dirty="0"/>
              <a:t> </a:t>
            </a:r>
            <a:endParaRPr lang="en-NZ" sz="2000" dirty="0"/>
          </a:p>
          <a:p>
            <a:r>
              <a:rPr lang="en-US" sz="2000" dirty="0"/>
              <a:t>For all numerical answers, full working must be shown and the answer must be rounded to the correct number of significant figures and given with the correct SI unit.</a:t>
            </a:r>
            <a:endParaRPr lang="en-NZ" sz="2000" b="1" dirty="0"/>
          </a:p>
        </p:txBody>
      </p:sp>
    </p:spTree>
    <p:extLst>
      <p:ext uri="{BB962C8B-B14F-4D97-AF65-F5344CB8AC3E}">
        <p14:creationId xmlns:p14="http://schemas.microsoft.com/office/powerpoint/2010/main" val="13527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062" y="233846"/>
            <a:ext cx="8500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(c)    The </a:t>
            </a:r>
            <a:r>
              <a:rPr lang="en-US" dirty="0"/>
              <a:t>circuit below consists of eight resistors each with resistance </a:t>
            </a:r>
            <a:r>
              <a:rPr lang="en-US" i="1" dirty="0"/>
              <a:t>r</a:t>
            </a:r>
            <a:r>
              <a:rPr lang="en-US" dirty="0"/>
              <a:t>.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25760" y="645968"/>
            <a:ext cx="5608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  Explain </a:t>
            </a:r>
            <a:r>
              <a:rPr lang="en-US" dirty="0"/>
              <a:t>why B and D are at the same potential.</a:t>
            </a:r>
            <a:endParaRPr lang="en-NZ" sz="1600" dirty="0"/>
          </a:p>
        </p:txBody>
      </p:sp>
      <p:sp>
        <p:nvSpPr>
          <p:cNvPr id="4" name="Rectangle 3"/>
          <p:cNvSpPr/>
          <p:nvPr/>
        </p:nvSpPr>
        <p:spPr>
          <a:xfrm>
            <a:off x="25755" y="1122487"/>
            <a:ext cx="4314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1" indent="-400050">
              <a:buAutoNum type="romanLcParenBoth" startAt="2"/>
            </a:pPr>
            <a:r>
              <a:rPr lang="en-US" dirty="0" smtClean="0"/>
              <a:t>Calculate </a:t>
            </a:r>
            <a:r>
              <a:rPr lang="en-US" dirty="0"/>
              <a:t>the effective resistance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       between </a:t>
            </a:r>
            <a:r>
              <a:rPr lang="en-US" dirty="0"/>
              <a:t>A and C.</a:t>
            </a:r>
            <a:endParaRPr lang="en-NZ" sz="1600" dirty="0"/>
          </a:p>
        </p:txBody>
      </p:sp>
      <p:sp>
        <p:nvSpPr>
          <p:cNvPr id="5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grpSp>
        <p:nvGrpSpPr>
          <p:cNvPr id="71" name="Group 70"/>
          <p:cNvGrpSpPr/>
          <p:nvPr/>
        </p:nvGrpSpPr>
        <p:grpSpPr>
          <a:xfrm>
            <a:off x="4744092" y="1056068"/>
            <a:ext cx="4198945" cy="3374265"/>
            <a:chOff x="4744092" y="1056068"/>
            <a:chExt cx="4198945" cy="3374265"/>
          </a:xfrm>
        </p:grpSpPr>
        <p:grpSp>
          <p:nvGrpSpPr>
            <p:cNvPr id="6" name="Group 1"/>
            <p:cNvGrpSpPr>
              <a:grpSpLocks/>
            </p:cNvGrpSpPr>
            <p:nvPr/>
          </p:nvGrpSpPr>
          <p:grpSpPr bwMode="auto">
            <a:xfrm>
              <a:off x="4744092" y="1056068"/>
              <a:ext cx="4198945" cy="3374265"/>
              <a:chOff x="3" y="0"/>
              <a:chExt cx="2699" cy="2305"/>
            </a:xfrm>
          </p:grpSpPr>
          <p:grpSp>
            <p:nvGrpSpPr>
              <p:cNvPr id="7" name="Group 59"/>
              <p:cNvGrpSpPr>
                <a:grpSpLocks/>
              </p:cNvGrpSpPr>
              <p:nvPr/>
            </p:nvGrpSpPr>
            <p:grpSpPr bwMode="auto">
              <a:xfrm>
                <a:off x="446" y="271"/>
                <a:ext cx="1815" cy="1815"/>
                <a:chOff x="446" y="271"/>
                <a:chExt cx="1815" cy="1815"/>
              </a:xfrm>
            </p:grpSpPr>
            <p:sp>
              <p:nvSpPr>
                <p:cNvPr id="65" name="Freeform 60"/>
                <p:cNvSpPr>
                  <a:spLocks/>
                </p:cNvSpPr>
                <p:nvPr/>
              </p:nvSpPr>
              <p:spPr bwMode="auto">
                <a:xfrm>
                  <a:off x="446" y="271"/>
                  <a:ext cx="1815" cy="1815"/>
                </a:xfrm>
                <a:custGeom>
                  <a:avLst/>
                  <a:gdLst>
                    <a:gd name="T0" fmla="+- 0 2260 446"/>
                    <a:gd name="T1" fmla="*/ T0 w 1815"/>
                    <a:gd name="T2" fmla="+- 0 2085 271"/>
                    <a:gd name="T3" fmla="*/ 2085 h 1815"/>
                    <a:gd name="T4" fmla="+- 0 446 446"/>
                    <a:gd name="T5" fmla="*/ T4 w 1815"/>
                    <a:gd name="T6" fmla="+- 0 2085 271"/>
                    <a:gd name="T7" fmla="*/ 2085 h 1815"/>
                    <a:gd name="T8" fmla="+- 0 446 446"/>
                    <a:gd name="T9" fmla="*/ T8 w 1815"/>
                    <a:gd name="T10" fmla="+- 0 271 271"/>
                    <a:gd name="T11" fmla="*/ 271 h 1815"/>
                    <a:gd name="T12" fmla="+- 0 2260 446"/>
                    <a:gd name="T13" fmla="*/ T12 w 1815"/>
                    <a:gd name="T14" fmla="+- 0 271 271"/>
                    <a:gd name="T15" fmla="*/ 271 h 1815"/>
                    <a:gd name="T16" fmla="+- 0 2260 446"/>
                    <a:gd name="T17" fmla="*/ T16 w 1815"/>
                    <a:gd name="T18" fmla="+- 0 2085 271"/>
                    <a:gd name="T19" fmla="*/ 2085 h 181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815" h="1815">
                      <a:moveTo>
                        <a:pt x="1814" y="1814"/>
                      </a:moveTo>
                      <a:lnTo>
                        <a:pt x="0" y="1814"/>
                      </a:lnTo>
                      <a:lnTo>
                        <a:pt x="0" y="0"/>
                      </a:lnTo>
                      <a:lnTo>
                        <a:pt x="1814" y="0"/>
                      </a:lnTo>
                      <a:lnTo>
                        <a:pt x="1814" y="1814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8" name="Group 57"/>
              <p:cNvGrpSpPr>
                <a:grpSpLocks/>
              </p:cNvGrpSpPr>
              <p:nvPr/>
            </p:nvGrpSpPr>
            <p:grpSpPr bwMode="auto">
              <a:xfrm>
                <a:off x="1007" y="168"/>
                <a:ext cx="693" cy="207"/>
                <a:chOff x="1007" y="168"/>
                <a:chExt cx="693" cy="207"/>
              </a:xfrm>
            </p:grpSpPr>
            <p:sp>
              <p:nvSpPr>
                <p:cNvPr id="64" name="Freeform 58"/>
                <p:cNvSpPr>
                  <a:spLocks/>
                </p:cNvSpPr>
                <p:nvPr/>
              </p:nvSpPr>
              <p:spPr bwMode="auto">
                <a:xfrm>
                  <a:off x="1007" y="168"/>
                  <a:ext cx="693" cy="207"/>
                </a:xfrm>
                <a:custGeom>
                  <a:avLst/>
                  <a:gdLst>
                    <a:gd name="T0" fmla="+- 0 1699 1007"/>
                    <a:gd name="T1" fmla="*/ T0 w 693"/>
                    <a:gd name="T2" fmla="+- 0 374 168"/>
                    <a:gd name="T3" fmla="*/ 374 h 207"/>
                    <a:gd name="T4" fmla="+- 0 1007 1007"/>
                    <a:gd name="T5" fmla="*/ T4 w 693"/>
                    <a:gd name="T6" fmla="+- 0 374 168"/>
                    <a:gd name="T7" fmla="*/ 374 h 207"/>
                    <a:gd name="T8" fmla="+- 0 1007 1007"/>
                    <a:gd name="T9" fmla="*/ T8 w 693"/>
                    <a:gd name="T10" fmla="+- 0 168 168"/>
                    <a:gd name="T11" fmla="*/ 168 h 207"/>
                    <a:gd name="T12" fmla="+- 0 1699 1007"/>
                    <a:gd name="T13" fmla="*/ T12 w 693"/>
                    <a:gd name="T14" fmla="+- 0 168 168"/>
                    <a:gd name="T15" fmla="*/ 168 h 207"/>
                    <a:gd name="T16" fmla="+- 0 1699 1007"/>
                    <a:gd name="T17" fmla="*/ T16 w 693"/>
                    <a:gd name="T18" fmla="+- 0 374 168"/>
                    <a:gd name="T19" fmla="*/ 374 h 20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93" h="207">
                      <a:moveTo>
                        <a:pt x="692" y="206"/>
                      </a:moveTo>
                      <a:lnTo>
                        <a:pt x="0" y="206"/>
                      </a:lnTo>
                      <a:lnTo>
                        <a:pt x="0" y="0"/>
                      </a:lnTo>
                      <a:lnTo>
                        <a:pt x="692" y="0"/>
                      </a:lnTo>
                      <a:lnTo>
                        <a:pt x="692" y="20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9" name="Group 55"/>
              <p:cNvGrpSpPr>
                <a:grpSpLocks/>
              </p:cNvGrpSpPr>
              <p:nvPr/>
            </p:nvGrpSpPr>
            <p:grpSpPr bwMode="auto">
              <a:xfrm>
                <a:off x="1007" y="168"/>
                <a:ext cx="693" cy="207"/>
                <a:chOff x="1007" y="168"/>
                <a:chExt cx="693" cy="207"/>
              </a:xfrm>
            </p:grpSpPr>
            <p:sp>
              <p:nvSpPr>
                <p:cNvPr id="63" name="Freeform 56"/>
                <p:cNvSpPr>
                  <a:spLocks/>
                </p:cNvSpPr>
                <p:nvPr/>
              </p:nvSpPr>
              <p:spPr bwMode="auto">
                <a:xfrm>
                  <a:off x="1007" y="168"/>
                  <a:ext cx="693" cy="207"/>
                </a:xfrm>
                <a:custGeom>
                  <a:avLst/>
                  <a:gdLst>
                    <a:gd name="T0" fmla="+- 0 1699 1007"/>
                    <a:gd name="T1" fmla="*/ T0 w 693"/>
                    <a:gd name="T2" fmla="+- 0 374 168"/>
                    <a:gd name="T3" fmla="*/ 374 h 207"/>
                    <a:gd name="T4" fmla="+- 0 1007 1007"/>
                    <a:gd name="T5" fmla="*/ T4 w 693"/>
                    <a:gd name="T6" fmla="+- 0 374 168"/>
                    <a:gd name="T7" fmla="*/ 374 h 207"/>
                    <a:gd name="T8" fmla="+- 0 1007 1007"/>
                    <a:gd name="T9" fmla="*/ T8 w 693"/>
                    <a:gd name="T10" fmla="+- 0 168 168"/>
                    <a:gd name="T11" fmla="*/ 168 h 207"/>
                    <a:gd name="T12" fmla="+- 0 1699 1007"/>
                    <a:gd name="T13" fmla="*/ T12 w 693"/>
                    <a:gd name="T14" fmla="+- 0 168 168"/>
                    <a:gd name="T15" fmla="*/ 168 h 207"/>
                    <a:gd name="T16" fmla="+- 0 1699 1007"/>
                    <a:gd name="T17" fmla="*/ T16 w 693"/>
                    <a:gd name="T18" fmla="+- 0 374 168"/>
                    <a:gd name="T19" fmla="*/ 374 h 20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93" h="207">
                      <a:moveTo>
                        <a:pt x="692" y="206"/>
                      </a:moveTo>
                      <a:lnTo>
                        <a:pt x="0" y="206"/>
                      </a:lnTo>
                      <a:lnTo>
                        <a:pt x="0" y="0"/>
                      </a:lnTo>
                      <a:lnTo>
                        <a:pt x="692" y="0"/>
                      </a:lnTo>
                      <a:lnTo>
                        <a:pt x="692" y="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0" name="Group 53"/>
              <p:cNvGrpSpPr>
                <a:grpSpLocks/>
              </p:cNvGrpSpPr>
              <p:nvPr/>
            </p:nvGrpSpPr>
            <p:grpSpPr bwMode="auto">
              <a:xfrm>
                <a:off x="1007" y="1982"/>
                <a:ext cx="693" cy="207"/>
                <a:chOff x="1007" y="1982"/>
                <a:chExt cx="693" cy="207"/>
              </a:xfrm>
            </p:grpSpPr>
            <p:sp>
              <p:nvSpPr>
                <p:cNvPr id="62" name="Freeform 54"/>
                <p:cNvSpPr>
                  <a:spLocks/>
                </p:cNvSpPr>
                <p:nvPr/>
              </p:nvSpPr>
              <p:spPr bwMode="auto">
                <a:xfrm>
                  <a:off x="1007" y="1982"/>
                  <a:ext cx="693" cy="207"/>
                </a:xfrm>
                <a:custGeom>
                  <a:avLst/>
                  <a:gdLst>
                    <a:gd name="T0" fmla="+- 0 1699 1007"/>
                    <a:gd name="T1" fmla="*/ T0 w 693"/>
                    <a:gd name="T2" fmla="+- 0 2188 1982"/>
                    <a:gd name="T3" fmla="*/ 2188 h 207"/>
                    <a:gd name="T4" fmla="+- 0 1007 1007"/>
                    <a:gd name="T5" fmla="*/ T4 w 693"/>
                    <a:gd name="T6" fmla="+- 0 2188 1982"/>
                    <a:gd name="T7" fmla="*/ 2188 h 207"/>
                    <a:gd name="T8" fmla="+- 0 1007 1007"/>
                    <a:gd name="T9" fmla="*/ T8 w 693"/>
                    <a:gd name="T10" fmla="+- 0 1982 1982"/>
                    <a:gd name="T11" fmla="*/ 1982 h 207"/>
                    <a:gd name="T12" fmla="+- 0 1699 1007"/>
                    <a:gd name="T13" fmla="*/ T12 w 693"/>
                    <a:gd name="T14" fmla="+- 0 1982 1982"/>
                    <a:gd name="T15" fmla="*/ 1982 h 207"/>
                    <a:gd name="T16" fmla="+- 0 1699 1007"/>
                    <a:gd name="T17" fmla="*/ T16 w 693"/>
                    <a:gd name="T18" fmla="+- 0 2188 1982"/>
                    <a:gd name="T19" fmla="*/ 2188 h 20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93" h="207">
                      <a:moveTo>
                        <a:pt x="692" y="206"/>
                      </a:moveTo>
                      <a:lnTo>
                        <a:pt x="0" y="206"/>
                      </a:lnTo>
                      <a:lnTo>
                        <a:pt x="0" y="0"/>
                      </a:lnTo>
                      <a:lnTo>
                        <a:pt x="692" y="0"/>
                      </a:lnTo>
                      <a:lnTo>
                        <a:pt x="692" y="20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1" name="Group 51"/>
              <p:cNvGrpSpPr>
                <a:grpSpLocks/>
              </p:cNvGrpSpPr>
              <p:nvPr/>
            </p:nvGrpSpPr>
            <p:grpSpPr bwMode="auto">
              <a:xfrm>
                <a:off x="1007" y="1982"/>
                <a:ext cx="693" cy="207"/>
                <a:chOff x="1007" y="1982"/>
                <a:chExt cx="693" cy="207"/>
              </a:xfrm>
            </p:grpSpPr>
            <p:sp>
              <p:nvSpPr>
                <p:cNvPr id="61" name="Freeform 52"/>
                <p:cNvSpPr>
                  <a:spLocks/>
                </p:cNvSpPr>
                <p:nvPr/>
              </p:nvSpPr>
              <p:spPr bwMode="auto">
                <a:xfrm>
                  <a:off x="1007" y="1982"/>
                  <a:ext cx="693" cy="207"/>
                </a:xfrm>
                <a:custGeom>
                  <a:avLst/>
                  <a:gdLst>
                    <a:gd name="T0" fmla="+- 0 1699 1007"/>
                    <a:gd name="T1" fmla="*/ T0 w 693"/>
                    <a:gd name="T2" fmla="+- 0 2188 1982"/>
                    <a:gd name="T3" fmla="*/ 2188 h 207"/>
                    <a:gd name="T4" fmla="+- 0 1007 1007"/>
                    <a:gd name="T5" fmla="*/ T4 w 693"/>
                    <a:gd name="T6" fmla="+- 0 2188 1982"/>
                    <a:gd name="T7" fmla="*/ 2188 h 207"/>
                    <a:gd name="T8" fmla="+- 0 1007 1007"/>
                    <a:gd name="T9" fmla="*/ T8 w 693"/>
                    <a:gd name="T10" fmla="+- 0 1982 1982"/>
                    <a:gd name="T11" fmla="*/ 1982 h 207"/>
                    <a:gd name="T12" fmla="+- 0 1699 1007"/>
                    <a:gd name="T13" fmla="*/ T12 w 693"/>
                    <a:gd name="T14" fmla="+- 0 1982 1982"/>
                    <a:gd name="T15" fmla="*/ 1982 h 207"/>
                    <a:gd name="T16" fmla="+- 0 1699 1007"/>
                    <a:gd name="T17" fmla="*/ T16 w 693"/>
                    <a:gd name="T18" fmla="+- 0 2188 1982"/>
                    <a:gd name="T19" fmla="*/ 2188 h 20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93" h="207">
                      <a:moveTo>
                        <a:pt x="692" y="206"/>
                      </a:moveTo>
                      <a:lnTo>
                        <a:pt x="0" y="206"/>
                      </a:lnTo>
                      <a:lnTo>
                        <a:pt x="0" y="0"/>
                      </a:lnTo>
                      <a:lnTo>
                        <a:pt x="692" y="0"/>
                      </a:lnTo>
                      <a:lnTo>
                        <a:pt x="692" y="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2" name="Group 49"/>
              <p:cNvGrpSpPr>
                <a:grpSpLocks/>
              </p:cNvGrpSpPr>
              <p:nvPr/>
            </p:nvGrpSpPr>
            <p:grpSpPr bwMode="auto">
              <a:xfrm>
                <a:off x="2157" y="832"/>
                <a:ext cx="207" cy="693"/>
                <a:chOff x="2157" y="832"/>
                <a:chExt cx="207" cy="693"/>
              </a:xfrm>
            </p:grpSpPr>
            <p:sp>
              <p:nvSpPr>
                <p:cNvPr id="60" name="Freeform 50"/>
                <p:cNvSpPr>
                  <a:spLocks/>
                </p:cNvSpPr>
                <p:nvPr/>
              </p:nvSpPr>
              <p:spPr bwMode="auto">
                <a:xfrm>
                  <a:off x="2157" y="832"/>
                  <a:ext cx="207" cy="693"/>
                </a:xfrm>
                <a:custGeom>
                  <a:avLst/>
                  <a:gdLst>
                    <a:gd name="T0" fmla="+- 0 2364 2157"/>
                    <a:gd name="T1" fmla="*/ T0 w 207"/>
                    <a:gd name="T2" fmla="+- 0 1524 832"/>
                    <a:gd name="T3" fmla="*/ 1524 h 693"/>
                    <a:gd name="T4" fmla="+- 0 2157 2157"/>
                    <a:gd name="T5" fmla="*/ T4 w 207"/>
                    <a:gd name="T6" fmla="+- 0 1524 832"/>
                    <a:gd name="T7" fmla="*/ 1524 h 693"/>
                    <a:gd name="T8" fmla="+- 0 2157 2157"/>
                    <a:gd name="T9" fmla="*/ T8 w 207"/>
                    <a:gd name="T10" fmla="+- 0 832 832"/>
                    <a:gd name="T11" fmla="*/ 832 h 693"/>
                    <a:gd name="T12" fmla="+- 0 2364 2157"/>
                    <a:gd name="T13" fmla="*/ T12 w 207"/>
                    <a:gd name="T14" fmla="+- 0 832 832"/>
                    <a:gd name="T15" fmla="*/ 832 h 693"/>
                    <a:gd name="T16" fmla="+- 0 2364 2157"/>
                    <a:gd name="T17" fmla="*/ T16 w 207"/>
                    <a:gd name="T18" fmla="+- 0 1524 832"/>
                    <a:gd name="T19" fmla="*/ 1524 h 69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07" h="693">
                      <a:moveTo>
                        <a:pt x="207" y="692"/>
                      </a:moveTo>
                      <a:lnTo>
                        <a:pt x="0" y="692"/>
                      </a:lnTo>
                      <a:lnTo>
                        <a:pt x="0" y="0"/>
                      </a:lnTo>
                      <a:lnTo>
                        <a:pt x="207" y="0"/>
                      </a:lnTo>
                      <a:lnTo>
                        <a:pt x="207" y="69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3" name="Group 47"/>
              <p:cNvGrpSpPr>
                <a:grpSpLocks/>
              </p:cNvGrpSpPr>
              <p:nvPr/>
            </p:nvGrpSpPr>
            <p:grpSpPr bwMode="auto">
              <a:xfrm>
                <a:off x="2157" y="832"/>
                <a:ext cx="207" cy="693"/>
                <a:chOff x="2157" y="832"/>
                <a:chExt cx="207" cy="693"/>
              </a:xfrm>
            </p:grpSpPr>
            <p:sp>
              <p:nvSpPr>
                <p:cNvPr id="59" name="Freeform 48"/>
                <p:cNvSpPr>
                  <a:spLocks/>
                </p:cNvSpPr>
                <p:nvPr/>
              </p:nvSpPr>
              <p:spPr bwMode="auto">
                <a:xfrm>
                  <a:off x="2157" y="832"/>
                  <a:ext cx="207" cy="693"/>
                </a:xfrm>
                <a:custGeom>
                  <a:avLst/>
                  <a:gdLst>
                    <a:gd name="T0" fmla="+- 0 2364 2157"/>
                    <a:gd name="T1" fmla="*/ T0 w 207"/>
                    <a:gd name="T2" fmla="+- 0 1524 832"/>
                    <a:gd name="T3" fmla="*/ 1524 h 693"/>
                    <a:gd name="T4" fmla="+- 0 2157 2157"/>
                    <a:gd name="T5" fmla="*/ T4 w 207"/>
                    <a:gd name="T6" fmla="+- 0 1524 832"/>
                    <a:gd name="T7" fmla="*/ 1524 h 693"/>
                    <a:gd name="T8" fmla="+- 0 2157 2157"/>
                    <a:gd name="T9" fmla="*/ T8 w 207"/>
                    <a:gd name="T10" fmla="+- 0 832 832"/>
                    <a:gd name="T11" fmla="*/ 832 h 693"/>
                    <a:gd name="T12" fmla="+- 0 2364 2157"/>
                    <a:gd name="T13" fmla="*/ T12 w 207"/>
                    <a:gd name="T14" fmla="+- 0 832 832"/>
                    <a:gd name="T15" fmla="*/ 832 h 693"/>
                    <a:gd name="T16" fmla="+- 0 2364 2157"/>
                    <a:gd name="T17" fmla="*/ T16 w 207"/>
                    <a:gd name="T18" fmla="+- 0 1524 832"/>
                    <a:gd name="T19" fmla="*/ 1524 h 69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07" h="693">
                      <a:moveTo>
                        <a:pt x="207" y="692"/>
                      </a:moveTo>
                      <a:lnTo>
                        <a:pt x="0" y="692"/>
                      </a:lnTo>
                      <a:lnTo>
                        <a:pt x="0" y="0"/>
                      </a:lnTo>
                      <a:lnTo>
                        <a:pt x="207" y="0"/>
                      </a:lnTo>
                      <a:lnTo>
                        <a:pt x="207" y="69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4" name="Group 45"/>
              <p:cNvGrpSpPr>
                <a:grpSpLocks/>
              </p:cNvGrpSpPr>
              <p:nvPr/>
            </p:nvGrpSpPr>
            <p:grpSpPr bwMode="auto">
              <a:xfrm>
                <a:off x="343" y="832"/>
                <a:ext cx="207" cy="693"/>
                <a:chOff x="343" y="832"/>
                <a:chExt cx="207" cy="693"/>
              </a:xfrm>
            </p:grpSpPr>
            <p:sp>
              <p:nvSpPr>
                <p:cNvPr id="58" name="Freeform 46"/>
                <p:cNvSpPr>
                  <a:spLocks/>
                </p:cNvSpPr>
                <p:nvPr/>
              </p:nvSpPr>
              <p:spPr bwMode="auto">
                <a:xfrm>
                  <a:off x="343" y="832"/>
                  <a:ext cx="207" cy="693"/>
                </a:xfrm>
                <a:custGeom>
                  <a:avLst/>
                  <a:gdLst>
                    <a:gd name="T0" fmla="+- 0 549 343"/>
                    <a:gd name="T1" fmla="*/ T0 w 207"/>
                    <a:gd name="T2" fmla="+- 0 1524 832"/>
                    <a:gd name="T3" fmla="*/ 1524 h 693"/>
                    <a:gd name="T4" fmla="+- 0 343 343"/>
                    <a:gd name="T5" fmla="*/ T4 w 207"/>
                    <a:gd name="T6" fmla="+- 0 1524 832"/>
                    <a:gd name="T7" fmla="*/ 1524 h 693"/>
                    <a:gd name="T8" fmla="+- 0 343 343"/>
                    <a:gd name="T9" fmla="*/ T8 w 207"/>
                    <a:gd name="T10" fmla="+- 0 832 832"/>
                    <a:gd name="T11" fmla="*/ 832 h 693"/>
                    <a:gd name="T12" fmla="+- 0 549 343"/>
                    <a:gd name="T13" fmla="*/ T12 w 207"/>
                    <a:gd name="T14" fmla="+- 0 832 832"/>
                    <a:gd name="T15" fmla="*/ 832 h 693"/>
                    <a:gd name="T16" fmla="+- 0 549 343"/>
                    <a:gd name="T17" fmla="*/ T16 w 207"/>
                    <a:gd name="T18" fmla="+- 0 1524 832"/>
                    <a:gd name="T19" fmla="*/ 1524 h 69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07" h="693">
                      <a:moveTo>
                        <a:pt x="206" y="692"/>
                      </a:moveTo>
                      <a:lnTo>
                        <a:pt x="0" y="692"/>
                      </a:lnTo>
                      <a:lnTo>
                        <a:pt x="0" y="0"/>
                      </a:lnTo>
                      <a:lnTo>
                        <a:pt x="206" y="0"/>
                      </a:lnTo>
                      <a:lnTo>
                        <a:pt x="206" y="69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343" y="832"/>
                <a:ext cx="207" cy="693"/>
                <a:chOff x="343" y="832"/>
                <a:chExt cx="207" cy="693"/>
              </a:xfrm>
            </p:grpSpPr>
            <p:sp>
              <p:nvSpPr>
                <p:cNvPr id="57" name="Freeform 44"/>
                <p:cNvSpPr>
                  <a:spLocks/>
                </p:cNvSpPr>
                <p:nvPr/>
              </p:nvSpPr>
              <p:spPr bwMode="auto">
                <a:xfrm>
                  <a:off x="343" y="832"/>
                  <a:ext cx="207" cy="693"/>
                </a:xfrm>
                <a:custGeom>
                  <a:avLst/>
                  <a:gdLst>
                    <a:gd name="T0" fmla="+- 0 549 343"/>
                    <a:gd name="T1" fmla="*/ T0 w 207"/>
                    <a:gd name="T2" fmla="+- 0 1524 832"/>
                    <a:gd name="T3" fmla="*/ 1524 h 693"/>
                    <a:gd name="T4" fmla="+- 0 343 343"/>
                    <a:gd name="T5" fmla="*/ T4 w 207"/>
                    <a:gd name="T6" fmla="+- 0 1524 832"/>
                    <a:gd name="T7" fmla="*/ 1524 h 693"/>
                    <a:gd name="T8" fmla="+- 0 343 343"/>
                    <a:gd name="T9" fmla="*/ T8 w 207"/>
                    <a:gd name="T10" fmla="+- 0 832 832"/>
                    <a:gd name="T11" fmla="*/ 832 h 693"/>
                    <a:gd name="T12" fmla="+- 0 549 343"/>
                    <a:gd name="T13" fmla="*/ T12 w 207"/>
                    <a:gd name="T14" fmla="+- 0 832 832"/>
                    <a:gd name="T15" fmla="*/ 832 h 693"/>
                    <a:gd name="T16" fmla="+- 0 549 343"/>
                    <a:gd name="T17" fmla="*/ T16 w 207"/>
                    <a:gd name="T18" fmla="+- 0 1524 832"/>
                    <a:gd name="T19" fmla="*/ 1524 h 69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07" h="693">
                      <a:moveTo>
                        <a:pt x="206" y="692"/>
                      </a:moveTo>
                      <a:lnTo>
                        <a:pt x="0" y="692"/>
                      </a:lnTo>
                      <a:lnTo>
                        <a:pt x="0" y="0"/>
                      </a:lnTo>
                      <a:lnTo>
                        <a:pt x="206" y="0"/>
                      </a:lnTo>
                      <a:lnTo>
                        <a:pt x="206" y="69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6" name="Group 41"/>
              <p:cNvGrpSpPr>
                <a:grpSpLocks/>
              </p:cNvGrpSpPr>
              <p:nvPr/>
            </p:nvGrpSpPr>
            <p:grpSpPr bwMode="auto">
              <a:xfrm>
                <a:off x="446" y="271"/>
                <a:ext cx="1815" cy="1815"/>
                <a:chOff x="446" y="271"/>
                <a:chExt cx="1815" cy="1815"/>
              </a:xfrm>
            </p:grpSpPr>
            <p:sp>
              <p:nvSpPr>
                <p:cNvPr id="56" name="Freeform 42"/>
                <p:cNvSpPr>
                  <a:spLocks/>
                </p:cNvSpPr>
                <p:nvPr/>
              </p:nvSpPr>
              <p:spPr bwMode="auto">
                <a:xfrm>
                  <a:off x="446" y="271"/>
                  <a:ext cx="1815" cy="1815"/>
                </a:xfrm>
                <a:custGeom>
                  <a:avLst/>
                  <a:gdLst>
                    <a:gd name="T0" fmla="+- 0 446 446"/>
                    <a:gd name="T1" fmla="*/ T0 w 1815"/>
                    <a:gd name="T2" fmla="+- 0 2085 271"/>
                    <a:gd name="T3" fmla="*/ 2085 h 1815"/>
                    <a:gd name="T4" fmla="+- 0 2260 446"/>
                    <a:gd name="T5" fmla="*/ T4 w 1815"/>
                    <a:gd name="T6" fmla="+- 0 271 271"/>
                    <a:gd name="T7" fmla="*/ 271 h 181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815" h="1815">
                      <a:moveTo>
                        <a:pt x="0" y="1814"/>
                      </a:moveTo>
                      <a:lnTo>
                        <a:pt x="1814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7" name="Group 39"/>
              <p:cNvGrpSpPr>
                <a:grpSpLocks/>
              </p:cNvGrpSpPr>
              <p:nvPr/>
            </p:nvGrpSpPr>
            <p:grpSpPr bwMode="auto">
              <a:xfrm>
                <a:off x="446" y="271"/>
                <a:ext cx="1815" cy="1815"/>
                <a:chOff x="446" y="271"/>
                <a:chExt cx="1815" cy="1815"/>
              </a:xfrm>
            </p:grpSpPr>
            <p:sp>
              <p:nvSpPr>
                <p:cNvPr id="55" name="Freeform 40"/>
                <p:cNvSpPr>
                  <a:spLocks/>
                </p:cNvSpPr>
                <p:nvPr/>
              </p:nvSpPr>
              <p:spPr bwMode="auto">
                <a:xfrm>
                  <a:off x="446" y="271"/>
                  <a:ext cx="1815" cy="1815"/>
                </a:xfrm>
                <a:custGeom>
                  <a:avLst/>
                  <a:gdLst>
                    <a:gd name="T0" fmla="+- 0 446 446"/>
                    <a:gd name="T1" fmla="*/ T0 w 1815"/>
                    <a:gd name="T2" fmla="+- 0 271 271"/>
                    <a:gd name="T3" fmla="*/ 271 h 1815"/>
                    <a:gd name="T4" fmla="+- 0 2260 446"/>
                    <a:gd name="T5" fmla="*/ T4 w 1815"/>
                    <a:gd name="T6" fmla="+- 0 2085 271"/>
                    <a:gd name="T7" fmla="*/ 2085 h 181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815" h="1815">
                      <a:moveTo>
                        <a:pt x="0" y="0"/>
                      </a:moveTo>
                      <a:lnTo>
                        <a:pt x="1814" y="1814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8" name="Group 37"/>
              <p:cNvGrpSpPr>
                <a:grpSpLocks/>
              </p:cNvGrpSpPr>
              <p:nvPr/>
            </p:nvGrpSpPr>
            <p:grpSpPr bwMode="auto">
              <a:xfrm>
                <a:off x="1489" y="407"/>
                <a:ext cx="636" cy="636"/>
                <a:chOff x="1489" y="407"/>
                <a:chExt cx="636" cy="636"/>
              </a:xfrm>
            </p:grpSpPr>
            <p:sp>
              <p:nvSpPr>
                <p:cNvPr id="54" name="Freeform 38"/>
                <p:cNvSpPr>
                  <a:spLocks/>
                </p:cNvSpPr>
                <p:nvPr/>
              </p:nvSpPr>
              <p:spPr bwMode="auto">
                <a:xfrm>
                  <a:off x="1489" y="407"/>
                  <a:ext cx="636" cy="636"/>
                </a:xfrm>
                <a:custGeom>
                  <a:avLst/>
                  <a:gdLst>
                    <a:gd name="T0" fmla="+- 0 2125 1489"/>
                    <a:gd name="T1" fmla="*/ T0 w 636"/>
                    <a:gd name="T2" fmla="+- 0 553 407"/>
                    <a:gd name="T3" fmla="*/ 553 h 636"/>
                    <a:gd name="T4" fmla="+- 0 1635 1489"/>
                    <a:gd name="T5" fmla="*/ T4 w 636"/>
                    <a:gd name="T6" fmla="+- 0 1042 407"/>
                    <a:gd name="T7" fmla="*/ 1042 h 636"/>
                    <a:gd name="T8" fmla="+- 0 1489 1489"/>
                    <a:gd name="T9" fmla="*/ T8 w 636"/>
                    <a:gd name="T10" fmla="+- 0 896 407"/>
                    <a:gd name="T11" fmla="*/ 896 h 636"/>
                    <a:gd name="T12" fmla="+- 0 1978 1489"/>
                    <a:gd name="T13" fmla="*/ T12 w 636"/>
                    <a:gd name="T14" fmla="+- 0 407 407"/>
                    <a:gd name="T15" fmla="*/ 407 h 636"/>
                    <a:gd name="T16" fmla="+- 0 2125 1489"/>
                    <a:gd name="T17" fmla="*/ T16 w 636"/>
                    <a:gd name="T18" fmla="+- 0 553 407"/>
                    <a:gd name="T19" fmla="*/ 553 h 6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36" h="636">
                      <a:moveTo>
                        <a:pt x="636" y="146"/>
                      </a:moveTo>
                      <a:lnTo>
                        <a:pt x="146" y="635"/>
                      </a:lnTo>
                      <a:lnTo>
                        <a:pt x="0" y="489"/>
                      </a:lnTo>
                      <a:lnTo>
                        <a:pt x="489" y="0"/>
                      </a:lnTo>
                      <a:lnTo>
                        <a:pt x="636" y="1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350">
                  <a:solidFill>
                    <a:srgbClr val="231F2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9" name="Group 35"/>
              <p:cNvGrpSpPr>
                <a:grpSpLocks/>
              </p:cNvGrpSpPr>
              <p:nvPr/>
            </p:nvGrpSpPr>
            <p:grpSpPr bwMode="auto">
              <a:xfrm>
                <a:off x="582" y="407"/>
                <a:ext cx="636" cy="636"/>
                <a:chOff x="582" y="407"/>
                <a:chExt cx="636" cy="636"/>
              </a:xfrm>
            </p:grpSpPr>
            <p:sp>
              <p:nvSpPr>
                <p:cNvPr id="53" name="Freeform 36"/>
                <p:cNvSpPr>
                  <a:spLocks/>
                </p:cNvSpPr>
                <p:nvPr/>
              </p:nvSpPr>
              <p:spPr bwMode="auto">
                <a:xfrm>
                  <a:off x="582" y="407"/>
                  <a:ext cx="636" cy="636"/>
                </a:xfrm>
                <a:custGeom>
                  <a:avLst/>
                  <a:gdLst>
                    <a:gd name="T0" fmla="+- 0 582 582"/>
                    <a:gd name="T1" fmla="*/ T0 w 636"/>
                    <a:gd name="T2" fmla="+- 0 553 407"/>
                    <a:gd name="T3" fmla="*/ 553 h 636"/>
                    <a:gd name="T4" fmla="+- 0 1071 582"/>
                    <a:gd name="T5" fmla="*/ T4 w 636"/>
                    <a:gd name="T6" fmla="+- 0 1042 407"/>
                    <a:gd name="T7" fmla="*/ 1042 h 636"/>
                    <a:gd name="T8" fmla="+- 0 1218 582"/>
                    <a:gd name="T9" fmla="*/ T8 w 636"/>
                    <a:gd name="T10" fmla="+- 0 896 407"/>
                    <a:gd name="T11" fmla="*/ 896 h 636"/>
                    <a:gd name="T12" fmla="+- 0 728 582"/>
                    <a:gd name="T13" fmla="*/ T12 w 636"/>
                    <a:gd name="T14" fmla="+- 0 407 407"/>
                    <a:gd name="T15" fmla="*/ 407 h 636"/>
                    <a:gd name="T16" fmla="+- 0 582 582"/>
                    <a:gd name="T17" fmla="*/ T16 w 636"/>
                    <a:gd name="T18" fmla="+- 0 553 407"/>
                    <a:gd name="T19" fmla="*/ 553 h 6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36" h="636">
                      <a:moveTo>
                        <a:pt x="0" y="146"/>
                      </a:moveTo>
                      <a:lnTo>
                        <a:pt x="489" y="635"/>
                      </a:lnTo>
                      <a:lnTo>
                        <a:pt x="636" y="489"/>
                      </a:lnTo>
                      <a:lnTo>
                        <a:pt x="146" y="0"/>
                      </a:lnTo>
                      <a:lnTo>
                        <a:pt x="0" y="1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350">
                  <a:solidFill>
                    <a:srgbClr val="231F2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0" name="Group 33"/>
              <p:cNvGrpSpPr>
                <a:grpSpLocks/>
              </p:cNvGrpSpPr>
              <p:nvPr/>
            </p:nvGrpSpPr>
            <p:grpSpPr bwMode="auto">
              <a:xfrm>
                <a:off x="1489" y="1314"/>
                <a:ext cx="636" cy="636"/>
                <a:chOff x="1489" y="1314"/>
                <a:chExt cx="636" cy="636"/>
              </a:xfrm>
            </p:grpSpPr>
            <p:sp>
              <p:nvSpPr>
                <p:cNvPr id="52" name="Freeform 34"/>
                <p:cNvSpPr>
                  <a:spLocks/>
                </p:cNvSpPr>
                <p:nvPr/>
              </p:nvSpPr>
              <p:spPr bwMode="auto">
                <a:xfrm>
                  <a:off x="1489" y="1314"/>
                  <a:ext cx="636" cy="636"/>
                </a:xfrm>
                <a:custGeom>
                  <a:avLst/>
                  <a:gdLst>
                    <a:gd name="T0" fmla="+- 0 2125 1489"/>
                    <a:gd name="T1" fmla="*/ T0 w 636"/>
                    <a:gd name="T2" fmla="+- 0 1803 1314"/>
                    <a:gd name="T3" fmla="*/ 1803 h 636"/>
                    <a:gd name="T4" fmla="+- 0 1635 1489"/>
                    <a:gd name="T5" fmla="*/ T4 w 636"/>
                    <a:gd name="T6" fmla="+- 0 1314 1314"/>
                    <a:gd name="T7" fmla="*/ 1314 h 636"/>
                    <a:gd name="T8" fmla="+- 0 1489 1489"/>
                    <a:gd name="T9" fmla="*/ T8 w 636"/>
                    <a:gd name="T10" fmla="+- 0 1460 1314"/>
                    <a:gd name="T11" fmla="*/ 1460 h 636"/>
                    <a:gd name="T12" fmla="+- 0 1978 1489"/>
                    <a:gd name="T13" fmla="*/ T12 w 636"/>
                    <a:gd name="T14" fmla="+- 0 1949 1314"/>
                    <a:gd name="T15" fmla="*/ 1949 h 636"/>
                    <a:gd name="T16" fmla="+- 0 2125 1489"/>
                    <a:gd name="T17" fmla="*/ T16 w 636"/>
                    <a:gd name="T18" fmla="+- 0 1803 1314"/>
                    <a:gd name="T19" fmla="*/ 1803 h 6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36" h="636">
                      <a:moveTo>
                        <a:pt x="636" y="489"/>
                      </a:moveTo>
                      <a:lnTo>
                        <a:pt x="146" y="0"/>
                      </a:lnTo>
                      <a:lnTo>
                        <a:pt x="0" y="146"/>
                      </a:lnTo>
                      <a:lnTo>
                        <a:pt x="489" y="635"/>
                      </a:lnTo>
                      <a:lnTo>
                        <a:pt x="636" y="48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350">
                  <a:solidFill>
                    <a:srgbClr val="231F2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1" name="Group 31"/>
              <p:cNvGrpSpPr>
                <a:grpSpLocks/>
              </p:cNvGrpSpPr>
              <p:nvPr/>
            </p:nvGrpSpPr>
            <p:grpSpPr bwMode="auto">
              <a:xfrm>
                <a:off x="582" y="1314"/>
                <a:ext cx="636" cy="636"/>
                <a:chOff x="582" y="1314"/>
                <a:chExt cx="636" cy="636"/>
              </a:xfrm>
            </p:grpSpPr>
            <p:sp>
              <p:nvSpPr>
                <p:cNvPr id="51" name="Freeform 32"/>
                <p:cNvSpPr>
                  <a:spLocks/>
                </p:cNvSpPr>
                <p:nvPr/>
              </p:nvSpPr>
              <p:spPr bwMode="auto">
                <a:xfrm>
                  <a:off x="582" y="1314"/>
                  <a:ext cx="636" cy="636"/>
                </a:xfrm>
                <a:custGeom>
                  <a:avLst/>
                  <a:gdLst>
                    <a:gd name="T0" fmla="+- 0 582 582"/>
                    <a:gd name="T1" fmla="*/ T0 w 636"/>
                    <a:gd name="T2" fmla="+- 0 1803 1314"/>
                    <a:gd name="T3" fmla="*/ 1803 h 636"/>
                    <a:gd name="T4" fmla="+- 0 1071 582"/>
                    <a:gd name="T5" fmla="*/ T4 w 636"/>
                    <a:gd name="T6" fmla="+- 0 1314 1314"/>
                    <a:gd name="T7" fmla="*/ 1314 h 636"/>
                    <a:gd name="T8" fmla="+- 0 1218 582"/>
                    <a:gd name="T9" fmla="*/ T8 w 636"/>
                    <a:gd name="T10" fmla="+- 0 1460 1314"/>
                    <a:gd name="T11" fmla="*/ 1460 h 636"/>
                    <a:gd name="T12" fmla="+- 0 728 582"/>
                    <a:gd name="T13" fmla="*/ T12 w 636"/>
                    <a:gd name="T14" fmla="+- 0 1949 1314"/>
                    <a:gd name="T15" fmla="*/ 1949 h 636"/>
                    <a:gd name="T16" fmla="+- 0 582 582"/>
                    <a:gd name="T17" fmla="*/ T16 w 636"/>
                    <a:gd name="T18" fmla="+- 0 1803 1314"/>
                    <a:gd name="T19" fmla="*/ 1803 h 63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636" h="636">
                      <a:moveTo>
                        <a:pt x="0" y="489"/>
                      </a:moveTo>
                      <a:lnTo>
                        <a:pt x="489" y="0"/>
                      </a:lnTo>
                      <a:lnTo>
                        <a:pt x="636" y="146"/>
                      </a:lnTo>
                      <a:lnTo>
                        <a:pt x="146" y="635"/>
                      </a:lnTo>
                      <a:lnTo>
                        <a:pt x="0" y="48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350">
                  <a:solidFill>
                    <a:srgbClr val="231F2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2" name="Group 29"/>
              <p:cNvGrpSpPr>
                <a:grpSpLocks/>
              </p:cNvGrpSpPr>
              <p:nvPr/>
            </p:nvGrpSpPr>
            <p:grpSpPr bwMode="auto">
              <a:xfrm>
                <a:off x="418" y="242"/>
                <a:ext cx="57" cy="57"/>
                <a:chOff x="418" y="242"/>
                <a:chExt cx="57" cy="57"/>
              </a:xfrm>
            </p:grpSpPr>
            <p:sp>
              <p:nvSpPr>
                <p:cNvPr id="50" name="Freeform 30"/>
                <p:cNvSpPr>
                  <a:spLocks/>
                </p:cNvSpPr>
                <p:nvPr/>
              </p:nvSpPr>
              <p:spPr bwMode="auto">
                <a:xfrm>
                  <a:off x="418" y="242"/>
                  <a:ext cx="57" cy="57"/>
                </a:xfrm>
                <a:custGeom>
                  <a:avLst/>
                  <a:gdLst>
                    <a:gd name="T0" fmla="+- 0 446 418"/>
                    <a:gd name="T1" fmla="*/ T0 w 57"/>
                    <a:gd name="T2" fmla="+- 0 242 242"/>
                    <a:gd name="T3" fmla="*/ 242 h 57"/>
                    <a:gd name="T4" fmla="+- 0 426 418"/>
                    <a:gd name="T5" fmla="*/ T4 w 57"/>
                    <a:gd name="T6" fmla="+- 0 251 242"/>
                    <a:gd name="T7" fmla="*/ 251 h 57"/>
                    <a:gd name="T8" fmla="+- 0 418 418"/>
                    <a:gd name="T9" fmla="*/ T8 w 57"/>
                    <a:gd name="T10" fmla="+- 0 271 242"/>
                    <a:gd name="T11" fmla="*/ 271 h 57"/>
                    <a:gd name="T12" fmla="+- 0 426 418"/>
                    <a:gd name="T13" fmla="*/ T12 w 57"/>
                    <a:gd name="T14" fmla="+- 0 291 242"/>
                    <a:gd name="T15" fmla="*/ 291 h 57"/>
                    <a:gd name="T16" fmla="+- 0 446 418"/>
                    <a:gd name="T17" fmla="*/ T16 w 57"/>
                    <a:gd name="T18" fmla="+- 0 299 242"/>
                    <a:gd name="T19" fmla="*/ 299 h 57"/>
                    <a:gd name="T20" fmla="+- 0 466 418"/>
                    <a:gd name="T21" fmla="*/ T20 w 57"/>
                    <a:gd name="T22" fmla="+- 0 291 242"/>
                    <a:gd name="T23" fmla="*/ 291 h 57"/>
                    <a:gd name="T24" fmla="+- 0 474 418"/>
                    <a:gd name="T25" fmla="*/ T24 w 57"/>
                    <a:gd name="T26" fmla="+- 0 271 242"/>
                    <a:gd name="T27" fmla="*/ 271 h 57"/>
                    <a:gd name="T28" fmla="+- 0 474 418"/>
                    <a:gd name="T29" fmla="*/ T28 w 57"/>
                    <a:gd name="T30" fmla="+- 0 271 242"/>
                    <a:gd name="T31" fmla="*/ 271 h 57"/>
                    <a:gd name="T32" fmla="+- 0 466 418"/>
                    <a:gd name="T33" fmla="*/ T32 w 57"/>
                    <a:gd name="T34" fmla="+- 0 251 242"/>
                    <a:gd name="T35" fmla="*/ 251 h 57"/>
                    <a:gd name="T36" fmla="+- 0 446 418"/>
                    <a:gd name="T37" fmla="*/ T36 w 57"/>
                    <a:gd name="T38" fmla="+- 0 242 242"/>
                    <a:gd name="T39" fmla="*/ 242 h 5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</a:cxnLst>
                  <a:rect l="0" t="0" r="r" b="b"/>
                  <a:pathLst>
                    <a:path w="57" h="57">
                      <a:moveTo>
                        <a:pt x="28" y="0"/>
                      </a:moveTo>
                      <a:lnTo>
                        <a:pt x="8" y="9"/>
                      </a:lnTo>
                      <a:lnTo>
                        <a:pt x="0" y="29"/>
                      </a:lnTo>
                      <a:lnTo>
                        <a:pt x="8" y="49"/>
                      </a:lnTo>
                      <a:lnTo>
                        <a:pt x="28" y="57"/>
                      </a:lnTo>
                      <a:lnTo>
                        <a:pt x="48" y="49"/>
                      </a:lnTo>
                      <a:lnTo>
                        <a:pt x="56" y="29"/>
                      </a:lnTo>
                      <a:lnTo>
                        <a:pt x="48" y="9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3" name="Group 27"/>
              <p:cNvGrpSpPr>
                <a:grpSpLocks/>
              </p:cNvGrpSpPr>
              <p:nvPr/>
            </p:nvGrpSpPr>
            <p:grpSpPr bwMode="auto">
              <a:xfrm>
                <a:off x="418" y="2057"/>
                <a:ext cx="57" cy="57"/>
                <a:chOff x="418" y="2057"/>
                <a:chExt cx="57" cy="57"/>
              </a:xfrm>
            </p:grpSpPr>
            <p:sp>
              <p:nvSpPr>
                <p:cNvPr id="49" name="Freeform 28"/>
                <p:cNvSpPr>
                  <a:spLocks/>
                </p:cNvSpPr>
                <p:nvPr/>
              </p:nvSpPr>
              <p:spPr bwMode="auto">
                <a:xfrm>
                  <a:off x="418" y="2057"/>
                  <a:ext cx="57" cy="57"/>
                </a:xfrm>
                <a:custGeom>
                  <a:avLst/>
                  <a:gdLst>
                    <a:gd name="T0" fmla="+- 0 446 418"/>
                    <a:gd name="T1" fmla="*/ T0 w 57"/>
                    <a:gd name="T2" fmla="+- 0 2057 2057"/>
                    <a:gd name="T3" fmla="*/ 2057 h 57"/>
                    <a:gd name="T4" fmla="+- 0 426 418"/>
                    <a:gd name="T5" fmla="*/ T4 w 57"/>
                    <a:gd name="T6" fmla="+- 0 2065 2057"/>
                    <a:gd name="T7" fmla="*/ 2065 h 57"/>
                    <a:gd name="T8" fmla="+- 0 418 418"/>
                    <a:gd name="T9" fmla="*/ T8 w 57"/>
                    <a:gd name="T10" fmla="+- 0 2085 2057"/>
                    <a:gd name="T11" fmla="*/ 2085 h 57"/>
                    <a:gd name="T12" fmla="+- 0 426 418"/>
                    <a:gd name="T13" fmla="*/ T12 w 57"/>
                    <a:gd name="T14" fmla="+- 0 2105 2057"/>
                    <a:gd name="T15" fmla="*/ 2105 h 57"/>
                    <a:gd name="T16" fmla="+- 0 446 418"/>
                    <a:gd name="T17" fmla="*/ T16 w 57"/>
                    <a:gd name="T18" fmla="+- 0 2113 2057"/>
                    <a:gd name="T19" fmla="*/ 2113 h 57"/>
                    <a:gd name="T20" fmla="+- 0 466 418"/>
                    <a:gd name="T21" fmla="*/ T20 w 57"/>
                    <a:gd name="T22" fmla="+- 0 2105 2057"/>
                    <a:gd name="T23" fmla="*/ 2105 h 57"/>
                    <a:gd name="T24" fmla="+- 0 474 418"/>
                    <a:gd name="T25" fmla="*/ T24 w 57"/>
                    <a:gd name="T26" fmla="+- 0 2085 2057"/>
                    <a:gd name="T27" fmla="*/ 2085 h 57"/>
                    <a:gd name="T28" fmla="+- 0 474 418"/>
                    <a:gd name="T29" fmla="*/ T28 w 57"/>
                    <a:gd name="T30" fmla="+- 0 2085 2057"/>
                    <a:gd name="T31" fmla="*/ 2085 h 57"/>
                    <a:gd name="T32" fmla="+- 0 466 418"/>
                    <a:gd name="T33" fmla="*/ T32 w 57"/>
                    <a:gd name="T34" fmla="+- 0 2065 2057"/>
                    <a:gd name="T35" fmla="*/ 2065 h 57"/>
                    <a:gd name="T36" fmla="+- 0 446 418"/>
                    <a:gd name="T37" fmla="*/ T36 w 57"/>
                    <a:gd name="T38" fmla="+- 0 2057 2057"/>
                    <a:gd name="T39" fmla="*/ 2057 h 5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</a:cxnLst>
                  <a:rect l="0" t="0" r="r" b="b"/>
                  <a:pathLst>
                    <a:path w="57" h="57">
                      <a:moveTo>
                        <a:pt x="28" y="0"/>
                      </a:moveTo>
                      <a:lnTo>
                        <a:pt x="8" y="8"/>
                      </a:lnTo>
                      <a:lnTo>
                        <a:pt x="0" y="28"/>
                      </a:lnTo>
                      <a:lnTo>
                        <a:pt x="8" y="48"/>
                      </a:lnTo>
                      <a:lnTo>
                        <a:pt x="28" y="56"/>
                      </a:lnTo>
                      <a:lnTo>
                        <a:pt x="48" y="48"/>
                      </a:lnTo>
                      <a:lnTo>
                        <a:pt x="56" y="28"/>
                      </a:lnTo>
                      <a:lnTo>
                        <a:pt x="48" y="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4" name="Group 25"/>
              <p:cNvGrpSpPr>
                <a:grpSpLocks/>
              </p:cNvGrpSpPr>
              <p:nvPr/>
            </p:nvGrpSpPr>
            <p:grpSpPr bwMode="auto">
              <a:xfrm>
                <a:off x="2232" y="2057"/>
                <a:ext cx="57" cy="57"/>
                <a:chOff x="2232" y="2057"/>
                <a:chExt cx="57" cy="57"/>
              </a:xfrm>
            </p:grpSpPr>
            <p:sp>
              <p:nvSpPr>
                <p:cNvPr id="48" name="Freeform 26"/>
                <p:cNvSpPr>
                  <a:spLocks/>
                </p:cNvSpPr>
                <p:nvPr/>
              </p:nvSpPr>
              <p:spPr bwMode="auto">
                <a:xfrm>
                  <a:off x="2232" y="2057"/>
                  <a:ext cx="57" cy="57"/>
                </a:xfrm>
                <a:custGeom>
                  <a:avLst/>
                  <a:gdLst>
                    <a:gd name="T0" fmla="+- 0 2260 2232"/>
                    <a:gd name="T1" fmla="*/ T0 w 57"/>
                    <a:gd name="T2" fmla="+- 0 2057 2057"/>
                    <a:gd name="T3" fmla="*/ 2057 h 57"/>
                    <a:gd name="T4" fmla="+- 0 2240 2232"/>
                    <a:gd name="T5" fmla="*/ T4 w 57"/>
                    <a:gd name="T6" fmla="+- 0 2065 2057"/>
                    <a:gd name="T7" fmla="*/ 2065 h 57"/>
                    <a:gd name="T8" fmla="+- 0 2232 2232"/>
                    <a:gd name="T9" fmla="*/ T8 w 57"/>
                    <a:gd name="T10" fmla="+- 0 2085 2057"/>
                    <a:gd name="T11" fmla="*/ 2085 h 57"/>
                    <a:gd name="T12" fmla="+- 0 2240 2232"/>
                    <a:gd name="T13" fmla="*/ T12 w 57"/>
                    <a:gd name="T14" fmla="+- 0 2105 2057"/>
                    <a:gd name="T15" fmla="*/ 2105 h 57"/>
                    <a:gd name="T16" fmla="+- 0 2260 2232"/>
                    <a:gd name="T17" fmla="*/ T16 w 57"/>
                    <a:gd name="T18" fmla="+- 0 2113 2057"/>
                    <a:gd name="T19" fmla="*/ 2113 h 57"/>
                    <a:gd name="T20" fmla="+- 0 2280 2232"/>
                    <a:gd name="T21" fmla="*/ T20 w 57"/>
                    <a:gd name="T22" fmla="+- 0 2105 2057"/>
                    <a:gd name="T23" fmla="*/ 2105 h 57"/>
                    <a:gd name="T24" fmla="+- 0 2289 2232"/>
                    <a:gd name="T25" fmla="*/ T24 w 57"/>
                    <a:gd name="T26" fmla="+- 0 2085 2057"/>
                    <a:gd name="T27" fmla="*/ 2085 h 57"/>
                    <a:gd name="T28" fmla="+- 0 2289 2232"/>
                    <a:gd name="T29" fmla="*/ T28 w 57"/>
                    <a:gd name="T30" fmla="+- 0 2085 2057"/>
                    <a:gd name="T31" fmla="*/ 2085 h 57"/>
                    <a:gd name="T32" fmla="+- 0 2280 2232"/>
                    <a:gd name="T33" fmla="*/ T32 w 57"/>
                    <a:gd name="T34" fmla="+- 0 2065 2057"/>
                    <a:gd name="T35" fmla="*/ 2065 h 57"/>
                    <a:gd name="T36" fmla="+- 0 2260 2232"/>
                    <a:gd name="T37" fmla="*/ T36 w 57"/>
                    <a:gd name="T38" fmla="+- 0 2057 2057"/>
                    <a:gd name="T39" fmla="*/ 2057 h 5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</a:cxnLst>
                  <a:rect l="0" t="0" r="r" b="b"/>
                  <a:pathLst>
                    <a:path w="57" h="57">
                      <a:moveTo>
                        <a:pt x="28" y="0"/>
                      </a:moveTo>
                      <a:lnTo>
                        <a:pt x="8" y="8"/>
                      </a:lnTo>
                      <a:lnTo>
                        <a:pt x="0" y="28"/>
                      </a:lnTo>
                      <a:lnTo>
                        <a:pt x="8" y="48"/>
                      </a:lnTo>
                      <a:lnTo>
                        <a:pt x="28" y="56"/>
                      </a:lnTo>
                      <a:lnTo>
                        <a:pt x="48" y="48"/>
                      </a:lnTo>
                      <a:lnTo>
                        <a:pt x="57" y="28"/>
                      </a:lnTo>
                      <a:lnTo>
                        <a:pt x="48" y="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5" name="Group 23"/>
              <p:cNvGrpSpPr>
                <a:grpSpLocks/>
              </p:cNvGrpSpPr>
              <p:nvPr/>
            </p:nvGrpSpPr>
            <p:grpSpPr bwMode="auto">
              <a:xfrm>
                <a:off x="2232" y="242"/>
                <a:ext cx="57" cy="57"/>
                <a:chOff x="2232" y="242"/>
                <a:chExt cx="57" cy="57"/>
              </a:xfrm>
            </p:grpSpPr>
            <p:sp>
              <p:nvSpPr>
                <p:cNvPr id="47" name="Freeform 24"/>
                <p:cNvSpPr>
                  <a:spLocks/>
                </p:cNvSpPr>
                <p:nvPr/>
              </p:nvSpPr>
              <p:spPr bwMode="auto">
                <a:xfrm>
                  <a:off x="2232" y="242"/>
                  <a:ext cx="57" cy="57"/>
                </a:xfrm>
                <a:custGeom>
                  <a:avLst/>
                  <a:gdLst>
                    <a:gd name="T0" fmla="+- 0 2260 2232"/>
                    <a:gd name="T1" fmla="*/ T0 w 57"/>
                    <a:gd name="T2" fmla="+- 0 242 242"/>
                    <a:gd name="T3" fmla="*/ 242 h 57"/>
                    <a:gd name="T4" fmla="+- 0 2240 2232"/>
                    <a:gd name="T5" fmla="*/ T4 w 57"/>
                    <a:gd name="T6" fmla="+- 0 251 242"/>
                    <a:gd name="T7" fmla="*/ 251 h 57"/>
                    <a:gd name="T8" fmla="+- 0 2232 2232"/>
                    <a:gd name="T9" fmla="*/ T8 w 57"/>
                    <a:gd name="T10" fmla="+- 0 271 242"/>
                    <a:gd name="T11" fmla="*/ 271 h 57"/>
                    <a:gd name="T12" fmla="+- 0 2240 2232"/>
                    <a:gd name="T13" fmla="*/ T12 w 57"/>
                    <a:gd name="T14" fmla="+- 0 291 242"/>
                    <a:gd name="T15" fmla="*/ 291 h 57"/>
                    <a:gd name="T16" fmla="+- 0 2260 2232"/>
                    <a:gd name="T17" fmla="*/ T16 w 57"/>
                    <a:gd name="T18" fmla="+- 0 299 242"/>
                    <a:gd name="T19" fmla="*/ 299 h 57"/>
                    <a:gd name="T20" fmla="+- 0 2280 2232"/>
                    <a:gd name="T21" fmla="*/ T20 w 57"/>
                    <a:gd name="T22" fmla="+- 0 291 242"/>
                    <a:gd name="T23" fmla="*/ 291 h 57"/>
                    <a:gd name="T24" fmla="+- 0 2289 2232"/>
                    <a:gd name="T25" fmla="*/ T24 w 57"/>
                    <a:gd name="T26" fmla="+- 0 271 242"/>
                    <a:gd name="T27" fmla="*/ 271 h 57"/>
                    <a:gd name="T28" fmla="+- 0 2289 2232"/>
                    <a:gd name="T29" fmla="*/ T28 w 57"/>
                    <a:gd name="T30" fmla="+- 0 271 242"/>
                    <a:gd name="T31" fmla="*/ 271 h 57"/>
                    <a:gd name="T32" fmla="+- 0 2280 2232"/>
                    <a:gd name="T33" fmla="*/ T32 w 57"/>
                    <a:gd name="T34" fmla="+- 0 251 242"/>
                    <a:gd name="T35" fmla="*/ 251 h 57"/>
                    <a:gd name="T36" fmla="+- 0 2260 2232"/>
                    <a:gd name="T37" fmla="*/ T36 w 57"/>
                    <a:gd name="T38" fmla="+- 0 242 242"/>
                    <a:gd name="T39" fmla="*/ 242 h 5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</a:cxnLst>
                  <a:rect l="0" t="0" r="r" b="b"/>
                  <a:pathLst>
                    <a:path w="57" h="57">
                      <a:moveTo>
                        <a:pt x="28" y="0"/>
                      </a:moveTo>
                      <a:lnTo>
                        <a:pt x="8" y="9"/>
                      </a:lnTo>
                      <a:lnTo>
                        <a:pt x="0" y="29"/>
                      </a:lnTo>
                      <a:lnTo>
                        <a:pt x="8" y="49"/>
                      </a:lnTo>
                      <a:lnTo>
                        <a:pt x="28" y="57"/>
                      </a:lnTo>
                      <a:lnTo>
                        <a:pt x="48" y="49"/>
                      </a:lnTo>
                      <a:lnTo>
                        <a:pt x="57" y="29"/>
                      </a:lnTo>
                      <a:lnTo>
                        <a:pt x="48" y="9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6" name="Group 21"/>
              <p:cNvGrpSpPr>
                <a:grpSpLocks/>
              </p:cNvGrpSpPr>
              <p:nvPr/>
            </p:nvGrpSpPr>
            <p:grpSpPr bwMode="auto">
              <a:xfrm>
                <a:off x="1325" y="1150"/>
                <a:ext cx="57" cy="57"/>
                <a:chOff x="1325" y="1150"/>
                <a:chExt cx="57" cy="57"/>
              </a:xfrm>
            </p:grpSpPr>
            <p:sp>
              <p:nvSpPr>
                <p:cNvPr id="46" name="Freeform 22"/>
                <p:cNvSpPr>
                  <a:spLocks/>
                </p:cNvSpPr>
                <p:nvPr/>
              </p:nvSpPr>
              <p:spPr bwMode="auto">
                <a:xfrm>
                  <a:off x="1325" y="1150"/>
                  <a:ext cx="57" cy="57"/>
                </a:xfrm>
                <a:custGeom>
                  <a:avLst/>
                  <a:gdLst>
                    <a:gd name="T0" fmla="+- 0 1353 1325"/>
                    <a:gd name="T1" fmla="*/ T0 w 57"/>
                    <a:gd name="T2" fmla="+- 0 1150 1150"/>
                    <a:gd name="T3" fmla="*/ 1150 h 57"/>
                    <a:gd name="T4" fmla="+- 0 1333 1325"/>
                    <a:gd name="T5" fmla="*/ T4 w 57"/>
                    <a:gd name="T6" fmla="+- 0 1158 1150"/>
                    <a:gd name="T7" fmla="*/ 1158 h 57"/>
                    <a:gd name="T8" fmla="+- 0 1325 1325"/>
                    <a:gd name="T9" fmla="*/ T8 w 57"/>
                    <a:gd name="T10" fmla="+- 0 1178 1150"/>
                    <a:gd name="T11" fmla="*/ 1178 h 57"/>
                    <a:gd name="T12" fmla="+- 0 1333 1325"/>
                    <a:gd name="T13" fmla="*/ T12 w 57"/>
                    <a:gd name="T14" fmla="+- 0 1198 1150"/>
                    <a:gd name="T15" fmla="*/ 1198 h 57"/>
                    <a:gd name="T16" fmla="+- 0 1353 1325"/>
                    <a:gd name="T17" fmla="*/ T16 w 57"/>
                    <a:gd name="T18" fmla="+- 0 1206 1150"/>
                    <a:gd name="T19" fmla="*/ 1206 h 57"/>
                    <a:gd name="T20" fmla="+- 0 1373 1325"/>
                    <a:gd name="T21" fmla="*/ T20 w 57"/>
                    <a:gd name="T22" fmla="+- 0 1198 1150"/>
                    <a:gd name="T23" fmla="*/ 1198 h 57"/>
                    <a:gd name="T24" fmla="+- 0 1381 1325"/>
                    <a:gd name="T25" fmla="*/ T24 w 57"/>
                    <a:gd name="T26" fmla="+- 0 1178 1150"/>
                    <a:gd name="T27" fmla="*/ 1178 h 57"/>
                    <a:gd name="T28" fmla="+- 0 1382 1325"/>
                    <a:gd name="T29" fmla="*/ T28 w 57"/>
                    <a:gd name="T30" fmla="+- 0 1178 1150"/>
                    <a:gd name="T31" fmla="*/ 1178 h 57"/>
                    <a:gd name="T32" fmla="+- 0 1373 1325"/>
                    <a:gd name="T33" fmla="*/ T32 w 57"/>
                    <a:gd name="T34" fmla="+- 0 1158 1150"/>
                    <a:gd name="T35" fmla="*/ 1158 h 57"/>
                    <a:gd name="T36" fmla="+- 0 1353 1325"/>
                    <a:gd name="T37" fmla="*/ T36 w 57"/>
                    <a:gd name="T38" fmla="+- 0 1150 1150"/>
                    <a:gd name="T39" fmla="*/ 1150 h 5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</a:cxnLst>
                  <a:rect l="0" t="0" r="r" b="b"/>
                  <a:pathLst>
                    <a:path w="57" h="57">
                      <a:moveTo>
                        <a:pt x="28" y="0"/>
                      </a:moveTo>
                      <a:lnTo>
                        <a:pt x="8" y="8"/>
                      </a:lnTo>
                      <a:lnTo>
                        <a:pt x="0" y="28"/>
                      </a:lnTo>
                      <a:lnTo>
                        <a:pt x="8" y="48"/>
                      </a:lnTo>
                      <a:lnTo>
                        <a:pt x="28" y="56"/>
                      </a:lnTo>
                      <a:lnTo>
                        <a:pt x="48" y="48"/>
                      </a:lnTo>
                      <a:lnTo>
                        <a:pt x="56" y="28"/>
                      </a:lnTo>
                      <a:lnTo>
                        <a:pt x="57" y="28"/>
                      </a:lnTo>
                      <a:lnTo>
                        <a:pt x="48" y="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7" name="Group 19"/>
              <p:cNvGrpSpPr>
                <a:grpSpLocks/>
              </p:cNvGrpSpPr>
              <p:nvPr/>
            </p:nvGrpSpPr>
            <p:grpSpPr bwMode="auto">
              <a:xfrm>
                <a:off x="5" y="271"/>
                <a:ext cx="442" cy="2"/>
                <a:chOff x="5" y="271"/>
                <a:chExt cx="442" cy="2"/>
              </a:xfrm>
            </p:grpSpPr>
            <p:sp>
              <p:nvSpPr>
                <p:cNvPr id="45" name="Freeform 20"/>
                <p:cNvSpPr>
                  <a:spLocks/>
                </p:cNvSpPr>
                <p:nvPr/>
              </p:nvSpPr>
              <p:spPr bwMode="auto">
                <a:xfrm>
                  <a:off x="5" y="271"/>
                  <a:ext cx="442" cy="2"/>
                </a:xfrm>
                <a:custGeom>
                  <a:avLst/>
                  <a:gdLst>
                    <a:gd name="T0" fmla="+- 0 5 5"/>
                    <a:gd name="T1" fmla="*/ T0 w 442"/>
                    <a:gd name="T2" fmla="+- 0 446 5"/>
                    <a:gd name="T3" fmla="*/ T2 w 44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2">
                      <a:moveTo>
                        <a:pt x="0" y="0"/>
                      </a:moveTo>
                      <a:lnTo>
                        <a:pt x="441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8" name="Group 17"/>
              <p:cNvGrpSpPr>
                <a:grpSpLocks/>
              </p:cNvGrpSpPr>
              <p:nvPr/>
            </p:nvGrpSpPr>
            <p:grpSpPr bwMode="auto">
              <a:xfrm>
                <a:off x="2260" y="2085"/>
                <a:ext cx="442" cy="2"/>
                <a:chOff x="2260" y="2085"/>
                <a:chExt cx="442" cy="2"/>
              </a:xfrm>
            </p:grpSpPr>
            <p:sp>
              <p:nvSpPr>
                <p:cNvPr id="44" name="Freeform 18"/>
                <p:cNvSpPr>
                  <a:spLocks/>
                </p:cNvSpPr>
                <p:nvPr/>
              </p:nvSpPr>
              <p:spPr bwMode="auto">
                <a:xfrm>
                  <a:off x="2260" y="2085"/>
                  <a:ext cx="442" cy="2"/>
                </a:xfrm>
                <a:custGeom>
                  <a:avLst/>
                  <a:gdLst>
                    <a:gd name="T0" fmla="+- 0 2260 2260"/>
                    <a:gd name="T1" fmla="*/ T0 w 442"/>
                    <a:gd name="T2" fmla="+- 0 2701 2260"/>
                    <a:gd name="T3" fmla="*/ T2 w 44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2">
                      <a:moveTo>
                        <a:pt x="0" y="0"/>
                      </a:moveTo>
                      <a:lnTo>
                        <a:pt x="441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9" name="Group 15"/>
              <p:cNvGrpSpPr>
                <a:grpSpLocks/>
              </p:cNvGrpSpPr>
              <p:nvPr/>
            </p:nvGrpSpPr>
            <p:grpSpPr bwMode="auto">
              <a:xfrm>
                <a:off x="2438" y="2085"/>
                <a:ext cx="25" cy="2"/>
                <a:chOff x="2438" y="2085"/>
                <a:chExt cx="25" cy="2"/>
              </a:xfrm>
            </p:grpSpPr>
            <p:sp>
              <p:nvSpPr>
                <p:cNvPr id="43" name="Freeform 16"/>
                <p:cNvSpPr>
                  <a:spLocks/>
                </p:cNvSpPr>
                <p:nvPr/>
              </p:nvSpPr>
              <p:spPr bwMode="auto">
                <a:xfrm>
                  <a:off x="2438" y="2085"/>
                  <a:ext cx="25" cy="2"/>
                </a:xfrm>
                <a:custGeom>
                  <a:avLst/>
                  <a:gdLst>
                    <a:gd name="T0" fmla="+- 0 2438 2438"/>
                    <a:gd name="T1" fmla="*/ T0 w 25"/>
                    <a:gd name="T2" fmla="+- 0 2462 2438"/>
                    <a:gd name="T3" fmla="*/ T2 w 2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25">
                      <a:moveTo>
                        <a:pt x="0" y="0"/>
                      </a:moveTo>
                      <a:lnTo>
                        <a:pt x="24" y="0"/>
                      </a:lnTo>
                    </a:path>
                  </a:pathLst>
                </a:custGeom>
                <a:noFill/>
                <a:ln w="3175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0" name="Group 13"/>
              <p:cNvGrpSpPr>
                <a:grpSpLocks/>
              </p:cNvGrpSpPr>
              <p:nvPr/>
            </p:nvGrpSpPr>
            <p:grpSpPr bwMode="auto">
              <a:xfrm>
                <a:off x="2417" y="1997"/>
                <a:ext cx="116" cy="167"/>
                <a:chOff x="2417" y="1997"/>
                <a:chExt cx="116" cy="167"/>
              </a:xfrm>
            </p:grpSpPr>
            <p:sp>
              <p:nvSpPr>
                <p:cNvPr id="42" name="Freeform 14"/>
                <p:cNvSpPr>
                  <a:spLocks/>
                </p:cNvSpPr>
                <p:nvPr/>
              </p:nvSpPr>
              <p:spPr bwMode="auto">
                <a:xfrm>
                  <a:off x="2417" y="1997"/>
                  <a:ext cx="116" cy="167"/>
                </a:xfrm>
                <a:custGeom>
                  <a:avLst/>
                  <a:gdLst>
                    <a:gd name="T0" fmla="+- 0 2455 2455"/>
                    <a:gd name="T1" fmla="*/ T0 w 44"/>
                    <a:gd name="T2" fmla="+- 0 2060 2060"/>
                    <a:gd name="T3" fmla="*/ 2060 h 50"/>
                    <a:gd name="T4" fmla="+- 0 2455 2455"/>
                    <a:gd name="T5" fmla="*/ T4 w 44"/>
                    <a:gd name="T6" fmla="+- 0 2110 2060"/>
                    <a:gd name="T7" fmla="*/ 2110 h 50"/>
                    <a:gd name="T8" fmla="+- 0 2498 2455"/>
                    <a:gd name="T9" fmla="*/ T8 w 44"/>
                    <a:gd name="T10" fmla="+- 0 2085 2060"/>
                    <a:gd name="T11" fmla="*/ 2085 h 50"/>
                    <a:gd name="T12" fmla="+- 0 2455 2455"/>
                    <a:gd name="T13" fmla="*/ T12 w 44"/>
                    <a:gd name="T14" fmla="+- 0 2060 2060"/>
                    <a:gd name="T15" fmla="*/ 2060 h 5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44" h="50">
                      <a:moveTo>
                        <a:pt x="0" y="0"/>
                      </a:moveTo>
                      <a:lnTo>
                        <a:pt x="0" y="50"/>
                      </a:lnTo>
                      <a:lnTo>
                        <a:pt x="43" y="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2" name="Group 2"/>
              <p:cNvGrpSpPr>
                <a:grpSpLocks/>
              </p:cNvGrpSpPr>
              <p:nvPr/>
            </p:nvGrpSpPr>
            <p:grpSpPr bwMode="auto">
              <a:xfrm>
                <a:off x="3" y="0"/>
                <a:ext cx="2667" cy="2305"/>
                <a:chOff x="3" y="0"/>
                <a:chExt cx="2667" cy="2305"/>
              </a:xfrm>
            </p:grpSpPr>
            <p:sp>
              <p:nvSpPr>
                <p:cNvPr id="3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79" y="0"/>
                  <a:ext cx="145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A</a:t>
                  </a:r>
                  <a:endPara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194" y="0"/>
                  <a:ext cx="134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B</a:t>
                  </a:r>
                  <a:endPara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" y="323"/>
                  <a:ext cx="67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1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Times New Roman" panose="02020603050405020304" pitchFamily="18" charset="0"/>
                      <a:ea typeface="Calibri" pitchFamily="34" charset="0"/>
                      <a:cs typeface="Times New Roman" panose="02020603050405020304" pitchFamily="18" charset="0"/>
                    </a:rPr>
                    <a:t>I</a:t>
                  </a:r>
                  <a:endPara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446" y="1045"/>
                  <a:ext cx="145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O</a:t>
                  </a:r>
                  <a:endPara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03" y="1868"/>
                  <a:ext cx="67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1" i="1" u="none" strike="noStrike" cap="none" normalizeH="0" baseline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Times New Roman" panose="02020603050405020304" pitchFamily="18" charset="0"/>
                      <a:ea typeface="Calibri" pitchFamily="34" charset="0"/>
                      <a:cs typeface="Times New Roman" panose="02020603050405020304" pitchFamily="18" charset="0"/>
                    </a:rPr>
                    <a:t>I</a:t>
                  </a:r>
                  <a:endPara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374" y="2105"/>
                  <a:ext cx="145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D</a:t>
                  </a:r>
                  <a:endPara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2194" y="2105"/>
                  <a:ext cx="134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C</a:t>
                  </a:r>
                  <a:endPara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67" name="Freeform 14"/>
            <p:cNvSpPr>
              <a:spLocks/>
            </p:cNvSpPr>
            <p:nvPr/>
          </p:nvSpPr>
          <p:spPr bwMode="auto">
            <a:xfrm>
              <a:off x="5035235" y="1352163"/>
              <a:ext cx="180466" cy="244469"/>
            </a:xfrm>
            <a:custGeom>
              <a:avLst/>
              <a:gdLst>
                <a:gd name="T0" fmla="+- 0 2455 2455"/>
                <a:gd name="T1" fmla="*/ T0 w 44"/>
                <a:gd name="T2" fmla="+- 0 2060 2060"/>
                <a:gd name="T3" fmla="*/ 2060 h 50"/>
                <a:gd name="T4" fmla="+- 0 2455 2455"/>
                <a:gd name="T5" fmla="*/ T4 w 44"/>
                <a:gd name="T6" fmla="+- 0 2110 2060"/>
                <a:gd name="T7" fmla="*/ 2110 h 50"/>
                <a:gd name="T8" fmla="+- 0 2498 2455"/>
                <a:gd name="T9" fmla="*/ T8 w 44"/>
                <a:gd name="T10" fmla="+- 0 2085 2060"/>
                <a:gd name="T11" fmla="*/ 2085 h 50"/>
                <a:gd name="T12" fmla="+- 0 2455 2455"/>
                <a:gd name="T13" fmla="*/ T12 w 44"/>
                <a:gd name="T14" fmla="+- 0 2060 2060"/>
                <a:gd name="T15" fmla="*/ 2060 h 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44" h="50">
                  <a:moveTo>
                    <a:pt x="0" y="0"/>
                  </a:moveTo>
                  <a:lnTo>
                    <a:pt x="0" y="50"/>
                  </a:lnTo>
                  <a:lnTo>
                    <a:pt x="43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</p:grpSp>
      <p:sp>
        <p:nvSpPr>
          <p:cNvPr id="68" name="Rectangle 67"/>
          <p:cNvSpPr/>
          <p:nvPr/>
        </p:nvSpPr>
        <p:spPr>
          <a:xfrm>
            <a:off x="90152" y="353400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lphaLcParenBoth" startAt="4"/>
            </a:pPr>
            <a:r>
              <a:rPr lang="en-US" dirty="0" smtClean="0"/>
              <a:t>The </a:t>
            </a:r>
            <a:r>
              <a:rPr lang="en-US" dirty="0"/>
              <a:t>force between a pair of charges </a:t>
            </a:r>
            <a:r>
              <a:rPr lang="en-US" dirty="0" smtClean="0"/>
              <a:t>is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/>
              <a:t>given by Coulomb’s Law, </a:t>
            </a:r>
            <a:endParaRPr lang="en-NZ" dirty="0"/>
          </a:p>
        </p:txBody>
      </p:sp>
      <p:sp>
        <p:nvSpPr>
          <p:cNvPr id="69" name="Rectangle 68"/>
          <p:cNvSpPr/>
          <p:nvPr/>
        </p:nvSpPr>
        <p:spPr>
          <a:xfrm>
            <a:off x="360611" y="4969899"/>
            <a:ext cx="8487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where k = constant, </a:t>
            </a: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dirty="0"/>
              <a:t>and </a:t>
            </a:r>
            <a:r>
              <a:rPr lang="en-US" i="1" dirty="0"/>
              <a:t>q</a:t>
            </a:r>
            <a:r>
              <a:rPr lang="en-US" baseline="-25000" dirty="0"/>
              <a:t>2 </a:t>
            </a:r>
            <a:r>
              <a:rPr lang="en-US" dirty="0"/>
              <a:t>are the respective charges and </a:t>
            </a:r>
            <a:r>
              <a:rPr lang="en-US" i="1" dirty="0"/>
              <a:t>r </a:t>
            </a:r>
            <a:r>
              <a:rPr lang="en-US" dirty="0"/>
              <a:t>is the separation of the charges. A charge </a:t>
            </a:r>
            <a:r>
              <a:rPr lang="en-US" i="1" dirty="0"/>
              <a:t>q </a:t>
            </a:r>
            <a:r>
              <a:rPr lang="en-US" dirty="0"/>
              <a:t>and another charge 4</a:t>
            </a:r>
            <a:r>
              <a:rPr lang="en-US" i="1" dirty="0"/>
              <a:t>q </a:t>
            </a:r>
            <a:r>
              <a:rPr lang="en-US" dirty="0"/>
              <a:t>are placed at the coordinates </a:t>
            </a:r>
            <a:r>
              <a:rPr lang="en-US" i="1" dirty="0"/>
              <a:t>x </a:t>
            </a:r>
            <a:r>
              <a:rPr lang="en-US" dirty="0"/>
              <a:t>= 0 and </a:t>
            </a:r>
            <a:r>
              <a:rPr lang="en-US" i="1" dirty="0"/>
              <a:t>x </a:t>
            </a:r>
            <a:r>
              <a:rPr lang="en-US" dirty="0"/>
              <a:t>= </a:t>
            </a:r>
            <a:r>
              <a:rPr lang="en-US" i="1" dirty="0"/>
              <a:t>L </a:t>
            </a:r>
            <a:r>
              <a:rPr lang="en-US" dirty="0" smtClean="0"/>
              <a:t>respectively.</a:t>
            </a:r>
            <a:endParaRPr lang="en-NZ" dirty="0"/>
          </a:p>
        </p:txBody>
      </p:sp>
      <p:sp>
        <p:nvSpPr>
          <p:cNvPr id="70" name="Rectangle 69"/>
          <p:cNvSpPr/>
          <p:nvPr/>
        </p:nvSpPr>
        <p:spPr>
          <a:xfrm>
            <a:off x="373486" y="5826445"/>
            <a:ext cx="78110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Find where, on the line between them, the resultant electrostatic force on a third charge is zero.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2646608" y="4018207"/>
                <a:ext cx="1680693" cy="791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2400" b="0" i="1" smtClean="0">
                          <a:latin typeface="Cambria Math"/>
                        </a:rPr>
                        <m:t>𝐹</m:t>
                      </m:r>
                      <m:r>
                        <a:rPr lang="en-NZ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N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2400" b="0" i="1" smtClean="0">
                              <a:latin typeface="Cambria Math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NZ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2400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NZ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NZ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2400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NZ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NZ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NZ" sz="2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NZ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NZ" sz="2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608" y="4018207"/>
                <a:ext cx="1680693" cy="7911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624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183" y="182330"/>
            <a:ext cx="6561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QUESTION SIX:   SIMPLE HARMONIC GRAVITY  (8 marks)</a:t>
            </a:r>
            <a:endParaRPr lang="en-NZ" b="1" dirty="0"/>
          </a:p>
        </p:txBody>
      </p:sp>
      <p:sp>
        <p:nvSpPr>
          <p:cNvPr id="3" name="Rectangle 2"/>
          <p:cNvSpPr/>
          <p:nvPr/>
        </p:nvSpPr>
        <p:spPr>
          <a:xfrm>
            <a:off x="4372891" y="539771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Volume of a sphere = 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231820" y="562156"/>
            <a:ext cx="64587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Radius of the Earth = 6.37 </a:t>
            </a:r>
            <a:r>
              <a:rPr lang="en-US" dirty="0" smtClean="0"/>
              <a:t>x </a:t>
            </a:r>
            <a:r>
              <a:rPr lang="en-US" dirty="0"/>
              <a:t>10</a:t>
            </a:r>
            <a:r>
              <a:rPr lang="en-US" baseline="30000" dirty="0"/>
              <a:t>6</a:t>
            </a:r>
            <a:r>
              <a:rPr lang="en-US" dirty="0"/>
              <a:t> m</a:t>
            </a:r>
            <a:endParaRPr lang="en-NZ" dirty="0"/>
          </a:p>
          <a:p>
            <a:r>
              <a:rPr lang="en-US" dirty="0"/>
              <a:t>Mean density of the Earth = 5.5 </a:t>
            </a:r>
            <a:r>
              <a:rPr lang="en-US" dirty="0" smtClean="0"/>
              <a:t>x </a:t>
            </a:r>
            <a:r>
              <a:rPr lang="en-US" dirty="0"/>
              <a:t>103  kg m</a:t>
            </a:r>
            <a:r>
              <a:rPr lang="en-US" baseline="30000" dirty="0"/>
              <a:t>–3</a:t>
            </a:r>
            <a:endParaRPr lang="en-NZ" baseline="30000" dirty="0"/>
          </a:p>
          <a:p>
            <a:r>
              <a:rPr lang="en-US" dirty="0"/>
              <a:t>Universal Gravitational Constant = 6.67 </a:t>
            </a:r>
            <a:r>
              <a:rPr lang="en-US" dirty="0" smtClean="0"/>
              <a:t>x </a:t>
            </a:r>
            <a:r>
              <a:rPr lang="en-US" dirty="0"/>
              <a:t>10</a:t>
            </a:r>
            <a:r>
              <a:rPr lang="en-US" baseline="30000" dirty="0"/>
              <a:t>–11 </a:t>
            </a:r>
            <a:r>
              <a:rPr lang="en-US" dirty="0"/>
              <a:t>N m</a:t>
            </a:r>
            <a:r>
              <a:rPr lang="en-US" baseline="30000" dirty="0"/>
              <a:t>2</a:t>
            </a:r>
            <a:r>
              <a:rPr lang="en-US" dirty="0"/>
              <a:t> kg</a:t>
            </a:r>
            <a:r>
              <a:rPr lang="en-US" baseline="30000" dirty="0"/>
              <a:t>–2</a:t>
            </a:r>
            <a:endParaRPr lang="en-NZ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10270" y="399245"/>
                <a:ext cx="1257011" cy="611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1" i="1" smtClean="0">
                          <a:latin typeface="Cambria Math"/>
                        </a:rPr>
                        <m:t>𝑽</m:t>
                      </m:r>
                      <m:r>
                        <a:rPr lang="en-NZ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b="1" i="1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NZ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NZ" b="1" i="1" smtClean="0">
                          <a:latin typeface="Cambria Math"/>
                          <a:ea typeface="Cambria Math"/>
                        </a:rPr>
                        <m:t>𝝅</m:t>
                      </m:r>
                      <m:sSup>
                        <m:sSupPr>
                          <m:ctrlPr>
                            <a:rPr lang="en-NZ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NZ" b="1" i="1" smtClean="0"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p>
                          <m:r>
                            <a:rPr lang="en-NZ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NZ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0270" y="399245"/>
                <a:ext cx="1257011" cy="6117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259306" y="1540948"/>
            <a:ext cx="5213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Imagine that a hole is drilled from the South Pole, through the centre of the Earth to the North Pole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NZ" dirty="0"/>
          </a:p>
        </p:txBody>
      </p:sp>
      <p:sp>
        <p:nvSpPr>
          <p:cNvPr id="18" name="Rectangle 17"/>
          <p:cNvSpPr/>
          <p:nvPr/>
        </p:nvSpPr>
        <p:spPr>
          <a:xfrm>
            <a:off x="273051" y="2223237"/>
            <a:ext cx="56910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(a)</a:t>
            </a:r>
          </a:p>
          <a:p>
            <a:r>
              <a:rPr lang="en-US" dirty="0" smtClean="0"/>
              <a:t>By </a:t>
            </a:r>
            <a:r>
              <a:rPr lang="en-US" dirty="0"/>
              <a:t>using Newton’s Law of Gravitation, show that, if Earth has uniform internal density </a:t>
            </a:r>
            <a:r>
              <a:rPr lang="en-US" i="1" dirty="0"/>
              <a:t>ρ</a:t>
            </a:r>
            <a:r>
              <a:rPr lang="en-US" dirty="0"/>
              <a:t>, and ignoring air resistance, an object dropped into the hole will perform simple harmonic motion.</a:t>
            </a:r>
            <a:endParaRPr lang="en-NZ" dirty="0"/>
          </a:p>
        </p:txBody>
      </p:sp>
      <p:sp>
        <p:nvSpPr>
          <p:cNvPr id="19" name="Rectangle 18"/>
          <p:cNvSpPr/>
          <p:nvPr/>
        </p:nvSpPr>
        <p:spPr>
          <a:xfrm>
            <a:off x="286602" y="3712481"/>
            <a:ext cx="59640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Hint: For an object at distance </a:t>
            </a:r>
            <a:r>
              <a:rPr lang="en-US" i="1" dirty="0"/>
              <a:t>r </a:t>
            </a:r>
            <a:r>
              <a:rPr lang="en-US" dirty="0"/>
              <a:t>from the centre of the Earth, the net gravitational force on the object, due to those parts of the Earth’s mass that lie at distances greater than </a:t>
            </a:r>
            <a:r>
              <a:rPr lang="en-US" i="1" dirty="0"/>
              <a:t>r</a:t>
            </a:r>
            <a:r>
              <a:rPr lang="en-US" dirty="0"/>
              <a:t>, is zero</a:t>
            </a:r>
            <a:endParaRPr lang="en-NZ" dirty="0"/>
          </a:p>
        </p:txBody>
      </p:sp>
      <p:grpSp>
        <p:nvGrpSpPr>
          <p:cNvPr id="41" name="Group 40"/>
          <p:cNvGrpSpPr/>
          <p:nvPr/>
        </p:nvGrpSpPr>
        <p:grpSpPr>
          <a:xfrm>
            <a:off x="6223379" y="1763731"/>
            <a:ext cx="2488565" cy="2385187"/>
            <a:chOff x="6986118" y="3032975"/>
            <a:chExt cx="1916895" cy="1820460"/>
          </a:xfrm>
        </p:grpSpPr>
        <p:grpSp>
          <p:nvGrpSpPr>
            <p:cNvPr id="20" name="Group 11"/>
            <p:cNvGrpSpPr>
              <a:grpSpLocks/>
            </p:cNvGrpSpPr>
            <p:nvPr/>
          </p:nvGrpSpPr>
          <p:grpSpPr bwMode="auto">
            <a:xfrm>
              <a:off x="8023538" y="3032975"/>
              <a:ext cx="879475" cy="1811338"/>
              <a:chOff x="0" y="0"/>
              <a:chExt cx="1386" cy="2853"/>
            </a:xfrm>
          </p:grpSpPr>
          <p:grpSp>
            <p:nvGrpSpPr>
              <p:cNvPr id="21" name="Group 18"/>
              <p:cNvGrpSpPr>
                <a:grpSpLocks/>
              </p:cNvGrpSpPr>
              <p:nvPr/>
            </p:nvGrpSpPr>
            <p:grpSpPr bwMode="auto">
              <a:xfrm>
                <a:off x="15" y="10"/>
                <a:ext cx="1361" cy="2833"/>
                <a:chOff x="15" y="10"/>
                <a:chExt cx="1361" cy="2833"/>
              </a:xfrm>
            </p:grpSpPr>
            <p:sp>
              <p:nvSpPr>
                <p:cNvPr id="28" name="Freeform 19"/>
                <p:cNvSpPr>
                  <a:spLocks/>
                </p:cNvSpPr>
                <p:nvPr/>
              </p:nvSpPr>
              <p:spPr bwMode="auto">
                <a:xfrm>
                  <a:off x="15" y="10"/>
                  <a:ext cx="1361" cy="2833"/>
                </a:xfrm>
                <a:custGeom>
                  <a:avLst/>
                  <a:gdLst>
                    <a:gd name="T0" fmla="+- 0 15 15"/>
                    <a:gd name="T1" fmla="*/ T0 w 1361"/>
                    <a:gd name="T2" fmla="+- 0 10 10"/>
                    <a:gd name="T3" fmla="*/ 10 h 2833"/>
                    <a:gd name="T4" fmla="+- 0 127 15"/>
                    <a:gd name="T5" fmla="*/ T4 w 1361"/>
                    <a:gd name="T6" fmla="+- 0 19 10"/>
                    <a:gd name="T7" fmla="*/ 19 h 2833"/>
                    <a:gd name="T8" fmla="+- 0 237 15"/>
                    <a:gd name="T9" fmla="*/ T8 w 1361"/>
                    <a:gd name="T10" fmla="+- 0 36 10"/>
                    <a:gd name="T11" fmla="*/ 36 h 2833"/>
                    <a:gd name="T12" fmla="+- 0 344 15"/>
                    <a:gd name="T13" fmla="*/ T12 w 1361"/>
                    <a:gd name="T14" fmla="+- 0 62 10"/>
                    <a:gd name="T15" fmla="*/ 62 h 2833"/>
                    <a:gd name="T16" fmla="+- 0 447 15"/>
                    <a:gd name="T17" fmla="*/ T16 w 1361"/>
                    <a:gd name="T18" fmla="+- 0 95 10"/>
                    <a:gd name="T19" fmla="*/ 95 h 2833"/>
                    <a:gd name="T20" fmla="+- 0 547 15"/>
                    <a:gd name="T21" fmla="*/ T20 w 1361"/>
                    <a:gd name="T22" fmla="+- 0 136 10"/>
                    <a:gd name="T23" fmla="*/ 136 h 2833"/>
                    <a:gd name="T24" fmla="+- 0 643 15"/>
                    <a:gd name="T25" fmla="*/ T24 w 1361"/>
                    <a:gd name="T26" fmla="+- 0 185 10"/>
                    <a:gd name="T27" fmla="*/ 185 h 2833"/>
                    <a:gd name="T28" fmla="+- 0 734 15"/>
                    <a:gd name="T29" fmla="*/ T28 w 1361"/>
                    <a:gd name="T30" fmla="+- 0 240 10"/>
                    <a:gd name="T31" fmla="*/ 240 h 2833"/>
                    <a:gd name="T32" fmla="+- 0 821 15"/>
                    <a:gd name="T33" fmla="*/ T32 w 1361"/>
                    <a:gd name="T34" fmla="+- 0 301 10"/>
                    <a:gd name="T35" fmla="*/ 301 h 2833"/>
                    <a:gd name="T36" fmla="+- 0 903 15"/>
                    <a:gd name="T37" fmla="*/ T36 w 1361"/>
                    <a:gd name="T38" fmla="+- 0 369 10"/>
                    <a:gd name="T39" fmla="*/ 369 h 2833"/>
                    <a:gd name="T40" fmla="+- 0 979 15"/>
                    <a:gd name="T41" fmla="*/ T40 w 1361"/>
                    <a:gd name="T42" fmla="+- 0 443 10"/>
                    <a:gd name="T43" fmla="*/ 443 h 2833"/>
                    <a:gd name="T44" fmla="+- 0 1050 15"/>
                    <a:gd name="T45" fmla="*/ T44 w 1361"/>
                    <a:gd name="T46" fmla="+- 0 522 10"/>
                    <a:gd name="T47" fmla="*/ 522 h 2833"/>
                    <a:gd name="T48" fmla="+- 0 1115 15"/>
                    <a:gd name="T49" fmla="*/ T48 w 1361"/>
                    <a:gd name="T50" fmla="+- 0 606 10"/>
                    <a:gd name="T51" fmla="*/ 606 h 2833"/>
                    <a:gd name="T52" fmla="+- 0 1173 15"/>
                    <a:gd name="T53" fmla="*/ T52 w 1361"/>
                    <a:gd name="T54" fmla="+- 0 695 10"/>
                    <a:gd name="T55" fmla="*/ 695 h 2833"/>
                    <a:gd name="T56" fmla="+- 0 1225 15"/>
                    <a:gd name="T57" fmla="*/ T56 w 1361"/>
                    <a:gd name="T58" fmla="+- 0 789 10"/>
                    <a:gd name="T59" fmla="*/ 789 h 2833"/>
                    <a:gd name="T60" fmla="+- 0 1269 15"/>
                    <a:gd name="T61" fmla="*/ T60 w 1361"/>
                    <a:gd name="T62" fmla="+- 0 887 10"/>
                    <a:gd name="T63" fmla="*/ 887 h 2833"/>
                    <a:gd name="T64" fmla="+- 0 1307 15"/>
                    <a:gd name="T65" fmla="*/ T64 w 1361"/>
                    <a:gd name="T66" fmla="+- 0 988 10"/>
                    <a:gd name="T67" fmla="*/ 988 h 2833"/>
                    <a:gd name="T68" fmla="+- 0 1336 15"/>
                    <a:gd name="T69" fmla="*/ T68 w 1361"/>
                    <a:gd name="T70" fmla="+- 0 1094 10"/>
                    <a:gd name="T71" fmla="*/ 1094 h 2833"/>
                    <a:gd name="T72" fmla="+- 0 1358 15"/>
                    <a:gd name="T73" fmla="*/ T72 w 1361"/>
                    <a:gd name="T74" fmla="+- 0 1202 10"/>
                    <a:gd name="T75" fmla="*/ 1202 h 2833"/>
                    <a:gd name="T76" fmla="+- 0 1371 15"/>
                    <a:gd name="T77" fmla="*/ T76 w 1361"/>
                    <a:gd name="T78" fmla="+- 0 1313 10"/>
                    <a:gd name="T79" fmla="*/ 1313 h 2833"/>
                    <a:gd name="T80" fmla="+- 0 1376 15"/>
                    <a:gd name="T81" fmla="*/ T80 w 1361"/>
                    <a:gd name="T82" fmla="+- 0 1426 10"/>
                    <a:gd name="T83" fmla="*/ 1426 h 2833"/>
                    <a:gd name="T84" fmla="+- 0 1371 15"/>
                    <a:gd name="T85" fmla="*/ T84 w 1361"/>
                    <a:gd name="T86" fmla="+- 0 1540 10"/>
                    <a:gd name="T87" fmla="*/ 1540 h 2833"/>
                    <a:gd name="T88" fmla="+- 0 1358 15"/>
                    <a:gd name="T89" fmla="*/ T88 w 1361"/>
                    <a:gd name="T90" fmla="+- 0 1651 10"/>
                    <a:gd name="T91" fmla="*/ 1651 h 2833"/>
                    <a:gd name="T92" fmla="+- 0 1336 15"/>
                    <a:gd name="T93" fmla="*/ T92 w 1361"/>
                    <a:gd name="T94" fmla="+- 0 1759 10"/>
                    <a:gd name="T95" fmla="*/ 1759 h 2833"/>
                    <a:gd name="T96" fmla="+- 0 1307 15"/>
                    <a:gd name="T97" fmla="*/ T96 w 1361"/>
                    <a:gd name="T98" fmla="+- 0 1864 10"/>
                    <a:gd name="T99" fmla="*/ 1864 h 2833"/>
                    <a:gd name="T100" fmla="+- 0 1269 15"/>
                    <a:gd name="T101" fmla="*/ T100 w 1361"/>
                    <a:gd name="T102" fmla="+- 0 1966 10"/>
                    <a:gd name="T103" fmla="*/ 1966 h 2833"/>
                    <a:gd name="T104" fmla="+- 0 1225 15"/>
                    <a:gd name="T105" fmla="*/ T104 w 1361"/>
                    <a:gd name="T106" fmla="+- 0 2063 10"/>
                    <a:gd name="T107" fmla="*/ 2063 h 2833"/>
                    <a:gd name="T108" fmla="+- 0 1173 15"/>
                    <a:gd name="T109" fmla="*/ T108 w 1361"/>
                    <a:gd name="T110" fmla="+- 0 2157 10"/>
                    <a:gd name="T111" fmla="*/ 2157 h 2833"/>
                    <a:gd name="T112" fmla="+- 0 1115 15"/>
                    <a:gd name="T113" fmla="*/ T112 w 1361"/>
                    <a:gd name="T114" fmla="+- 0 2246 10"/>
                    <a:gd name="T115" fmla="*/ 2246 h 2833"/>
                    <a:gd name="T116" fmla="+- 0 1050 15"/>
                    <a:gd name="T117" fmla="*/ T116 w 1361"/>
                    <a:gd name="T118" fmla="+- 0 2330 10"/>
                    <a:gd name="T119" fmla="*/ 2330 h 2833"/>
                    <a:gd name="T120" fmla="+- 0 979 15"/>
                    <a:gd name="T121" fmla="*/ T120 w 1361"/>
                    <a:gd name="T122" fmla="+- 0 2410 10"/>
                    <a:gd name="T123" fmla="*/ 2410 h 2833"/>
                    <a:gd name="T124" fmla="+- 0 903 15"/>
                    <a:gd name="T125" fmla="*/ T124 w 1361"/>
                    <a:gd name="T126" fmla="+- 0 2483 10"/>
                    <a:gd name="T127" fmla="*/ 2483 h 2833"/>
                    <a:gd name="T128" fmla="+- 0 821 15"/>
                    <a:gd name="T129" fmla="*/ T128 w 1361"/>
                    <a:gd name="T130" fmla="+- 0 2551 10"/>
                    <a:gd name="T131" fmla="*/ 2551 h 2833"/>
                    <a:gd name="T132" fmla="+- 0 734 15"/>
                    <a:gd name="T133" fmla="*/ T132 w 1361"/>
                    <a:gd name="T134" fmla="+- 0 2613 10"/>
                    <a:gd name="T135" fmla="*/ 2613 h 2833"/>
                    <a:gd name="T136" fmla="+- 0 643 15"/>
                    <a:gd name="T137" fmla="*/ T136 w 1361"/>
                    <a:gd name="T138" fmla="+- 0 2668 10"/>
                    <a:gd name="T139" fmla="*/ 2668 h 2833"/>
                    <a:gd name="T140" fmla="+- 0 547 15"/>
                    <a:gd name="T141" fmla="*/ T140 w 1361"/>
                    <a:gd name="T142" fmla="+- 0 2716 10"/>
                    <a:gd name="T143" fmla="*/ 2716 h 2833"/>
                    <a:gd name="T144" fmla="+- 0 447 15"/>
                    <a:gd name="T145" fmla="*/ T144 w 1361"/>
                    <a:gd name="T146" fmla="+- 0 2757 10"/>
                    <a:gd name="T147" fmla="*/ 2757 h 2833"/>
                    <a:gd name="T148" fmla="+- 0 344 15"/>
                    <a:gd name="T149" fmla="*/ T148 w 1361"/>
                    <a:gd name="T150" fmla="+- 0 2791 10"/>
                    <a:gd name="T151" fmla="*/ 2791 h 2833"/>
                    <a:gd name="T152" fmla="+- 0 237 15"/>
                    <a:gd name="T153" fmla="*/ T152 w 1361"/>
                    <a:gd name="T154" fmla="+- 0 2816 10"/>
                    <a:gd name="T155" fmla="*/ 2816 h 2833"/>
                    <a:gd name="T156" fmla="+- 0 127 15"/>
                    <a:gd name="T157" fmla="*/ T156 w 1361"/>
                    <a:gd name="T158" fmla="+- 0 2834 10"/>
                    <a:gd name="T159" fmla="*/ 2834 h 2833"/>
                    <a:gd name="T160" fmla="+- 0 15 15"/>
                    <a:gd name="T161" fmla="*/ T160 w 1361"/>
                    <a:gd name="T162" fmla="+- 0 2842 10"/>
                    <a:gd name="T163" fmla="*/ 2842 h 283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</a:cxnLst>
                  <a:rect l="0" t="0" r="r" b="b"/>
                  <a:pathLst>
                    <a:path w="1361" h="2833">
                      <a:moveTo>
                        <a:pt x="0" y="0"/>
                      </a:moveTo>
                      <a:lnTo>
                        <a:pt x="112" y="9"/>
                      </a:lnTo>
                      <a:lnTo>
                        <a:pt x="222" y="26"/>
                      </a:lnTo>
                      <a:lnTo>
                        <a:pt x="329" y="52"/>
                      </a:lnTo>
                      <a:lnTo>
                        <a:pt x="432" y="85"/>
                      </a:lnTo>
                      <a:lnTo>
                        <a:pt x="532" y="126"/>
                      </a:lnTo>
                      <a:lnTo>
                        <a:pt x="628" y="175"/>
                      </a:lnTo>
                      <a:lnTo>
                        <a:pt x="719" y="230"/>
                      </a:lnTo>
                      <a:lnTo>
                        <a:pt x="806" y="291"/>
                      </a:lnTo>
                      <a:lnTo>
                        <a:pt x="888" y="359"/>
                      </a:lnTo>
                      <a:lnTo>
                        <a:pt x="964" y="433"/>
                      </a:lnTo>
                      <a:lnTo>
                        <a:pt x="1035" y="512"/>
                      </a:lnTo>
                      <a:lnTo>
                        <a:pt x="1100" y="596"/>
                      </a:lnTo>
                      <a:lnTo>
                        <a:pt x="1158" y="685"/>
                      </a:lnTo>
                      <a:lnTo>
                        <a:pt x="1210" y="779"/>
                      </a:lnTo>
                      <a:lnTo>
                        <a:pt x="1254" y="877"/>
                      </a:lnTo>
                      <a:lnTo>
                        <a:pt x="1292" y="978"/>
                      </a:lnTo>
                      <a:lnTo>
                        <a:pt x="1321" y="1084"/>
                      </a:lnTo>
                      <a:lnTo>
                        <a:pt x="1343" y="1192"/>
                      </a:lnTo>
                      <a:lnTo>
                        <a:pt x="1356" y="1303"/>
                      </a:lnTo>
                      <a:lnTo>
                        <a:pt x="1361" y="1416"/>
                      </a:lnTo>
                      <a:lnTo>
                        <a:pt x="1356" y="1530"/>
                      </a:lnTo>
                      <a:lnTo>
                        <a:pt x="1343" y="1641"/>
                      </a:lnTo>
                      <a:lnTo>
                        <a:pt x="1321" y="1749"/>
                      </a:lnTo>
                      <a:lnTo>
                        <a:pt x="1292" y="1854"/>
                      </a:lnTo>
                      <a:lnTo>
                        <a:pt x="1254" y="1956"/>
                      </a:lnTo>
                      <a:lnTo>
                        <a:pt x="1210" y="2053"/>
                      </a:lnTo>
                      <a:lnTo>
                        <a:pt x="1158" y="2147"/>
                      </a:lnTo>
                      <a:lnTo>
                        <a:pt x="1100" y="2236"/>
                      </a:lnTo>
                      <a:lnTo>
                        <a:pt x="1035" y="2320"/>
                      </a:lnTo>
                      <a:lnTo>
                        <a:pt x="964" y="2400"/>
                      </a:lnTo>
                      <a:lnTo>
                        <a:pt x="888" y="2473"/>
                      </a:lnTo>
                      <a:lnTo>
                        <a:pt x="806" y="2541"/>
                      </a:lnTo>
                      <a:lnTo>
                        <a:pt x="719" y="2603"/>
                      </a:lnTo>
                      <a:lnTo>
                        <a:pt x="628" y="2658"/>
                      </a:lnTo>
                      <a:lnTo>
                        <a:pt x="532" y="2706"/>
                      </a:lnTo>
                      <a:lnTo>
                        <a:pt x="432" y="2747"/>
                      </a:lnTo>
                      <a:lnTo>
                        <a:pt x="329" y="2781"/>
                      </a:lnTo>
                      <a:lnTo>
                        <a:pt x="222" y="2806"/>
                      </a:lnTo>
                      <a:lnTo>
                        <a:pt x="112" y="2824"/>
                      </a:lnTo>
                      <a:lnTo>
                        <a:pt x="0" y="2832"/>
                      </a:lnTo>
                    </a:path>
                  </a:pathLst>
                </a:custGeom>
                <a:noFill/>
                <a:ln w="28575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2" name="Group 16"/>
              <p:cNvGrpSpPr>
                <a:grpSpLocks/>
              </p:cNvGrpSpPr>
              <p:nvPr/>
            </p:nvGrpSpPr>
            <p:grpSpPr bwMode="auto">
              <a:xfrm>
                <a:off x="10" y="20"/>
                <a:ext cx="10" cy="2"/>
                <a:chOff x="10" y="20"/>
                <a:chExt cx="10" cy="2"/>
              </a:xfrm>
            </p:grpSpPr>
            <p:sp>
              <p:nvSpPr>
                <p:cNvPr id="27" name="Freeform 17"/>
                <p:cNvSpPr>
                  <a:spLocks/>
                </p:cNvSpPr>
                <p:nvPr/>
              </p:nvSpPr>
              <p:spPr bwMode="auto">
                <a:xfrm>
                  <a:off x="10" y="20"/>
                  <a:ext cx="10" cy="2"/>
                </a:xfrm>
                <a:custGeom>
                  <a:avLst/>
                  <a:gdLst>
                    <a:gd name="T0" fmla="+- 0 10 10"/>
                    <a:gd name="T1" fmla="*/ T0 w 10"/>
                    <a:gd name="T2" fmla="+- 0 20 10"/>
                    <a:gd name="T3" fmla="*/ T2 w 10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0">
                      <a:moveTo>
                        <a:pt x="0" y="0"/>
                      </a:moveTo>
                      <a:lnTo>
                        <a:pt x="10" y="0"/>
                      </a:lnTo>
                    </a:path>
                  </a:pathLst>
                </a:custGeom>
                <a:noFill/>
                <a:ln w="28575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3" name="Group 14"/>
              <p:cNvGrpSpPr>
                <a:grpSpLocks/>
              </p:cNvGrpSpPr>
              <p:nvPr/>
            </p:nvGrpSpPr>
            <p:grpSpPr bwMode="auto">
              <a:xfrm>
                <a:off x="15" y="70"/>
                <a:ext cx="2" cy="2732"/>
                <a:chOff x="15" y="70"/>
                <a:chExt cx="2" cy="2732"/>
              </a:xfrm>
            </p:grpSpPr>
            <p:sp>
              <p:nvSpPr>
                <p:cNvPr id="26" name="Freeform 15"/>
                <p:cNvSpPr>
                  <a:spLocks/>
                </p:cNvSpPr>
                <p:nvPr/>
              </p:nvSpPr>
              <p:spPr bwMode="auto">
                <a:xfrm>
                  <a:off x="15" y="70"/>
                  <a:ext cx="2" cy="2732"/>
                </a:xfrm>
                <a:custGeom>
                  <a:avLst/>
                  <a:gdLst>
                    <a:gd name="T0" fmla="+- 0 70 70"/>
                    <a:gd name="T1" fmla="*/ 70 h 2732"/>
                    <a:gd name="T2" fmla="+- 0 2802 70"/>
                    <a:gd name="T3" fmla="*/ 2802 h 273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732">
                      <a:moveTo>
                        <a:pt x="0" y="0"/>
                      </a:moveTo>
                      <a:lnTo>
                        <a:pt x="0" y="2732"/>
                      </a:lnTo>
                    </a:path>
                  </a:pathLst>
                </a:custGeom>
                <a:noFill/>
                <a:ln w="28575">
                  <a:solidFill>
                    <a:srgbClr val="231F2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4" name="Group 12"/>
              <p:cNvGrpSpPr>
                <a:grpSpLocks/>
              </p:cNvGrpSpPr>
              <p:nvPr/>
            </p:nvGrpSpPr>
            <p:grpSpPr bwMode="auto">
              <a:xfrm>
                <a:off x="10" y="2832"/>
                <a:ext cx="10" cy="2"/>
                <a:chOff x="10" y="2832"/>
                <a:chExt cx="10" cy="2"/>
              </a:xfrm>
            </p:grpSpPr>
            <p:sp>
              <p:nvSpPr>
                <p:cNvPr id="25" name="Freeform 13"/>
                <p:cNvSpPr>
                  <a:spLocks/>
                </p:cNvSpPr>
                <p:nvPr/>
              </p:nvSpPr>
              <p:spPr bwMode="auto">
                <a:xfrm>
                  <a:off x="10" y="2832"/>
                  <a:ext cx="10" cy="2"/>
                </a:xfrm>
                <a:custGeom>
                  <a:avLst/>
                  <a:gdLst>
                    <a:gd name="T0" fmla="+- 0 10 10"/>
                    <a:gd name="T1" fmla="*/ T0 w 10"/>
                    <a:gd name="T2" fmla="+- 0 20 10"/>
                    <a:gd name="T3" fmla="*/ T2 w 10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0">
                      <a:moveTo>
                        <a:pt x="0" y="0"/>
                      </a:moveTo>
                      <a:lnTo>
                        <a:pt x="10" y="0"/>
                      </a:lnTo>
                    </a:path>
                  </a:pathLst>
                </a:custGeom>
                <a:noFill/>
                <a:ln w="28575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</p:grpSp>
        <p:grpSp>
          <p:nvGrpSpPr>
            <p:cNvPr id="29" name="Group 20"/>
            <p:cNvGrpSpPr>
              <a:grpSpLocks/>
            </p:cNvGrpSpPr>
            <p:nvPr/>
          </p:nvGrpSpPr>
          <p:grpSpPr bwMode="auto">
            <a:xfrm>
              <a:off x="6986118" y="3042097"/>
              <a:ext cx="879475" cy="1811338"/>
              <a:chOff x="7634" y="420"/>
              <a:chExt cx="1386" cy="2853"/>
            </a:xfrm>
          </p:grpSpPr>
          <p:grpSp>
            <p:nvGrpSpPr>
              <p:cNvPr id="30" name="Group 27"/>
              <p:cNvGrpSpPr>
                <a:grpSpLocks/>
              </p:cNvGrpSpPr>
              <p:nvPr/>
            </p:nvGrpSpPr>
            <p:grpSpPr bwMode="auto">
              <a:xfrm>
                <a:off x="7644" y="430"/>
                <a:ext cx="1361" cy="2833"/>
                <a:chOff x="7644" y="430"/>
                <a:chExt cx="1361" cy="2833"/>
              </a:xfrm>
            </p:grpSpPr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7644" y="430"/>
                  <a:ext cx="1361" cy="2833"/>
                </a:xfrm>
                <a:custGeom>
                  <a:avLst/>
                  <a:gdLst>
                    <a:gd name="T0" fmla="+- 0 9004 7644"/>
                    <a:gd name="T1" fmla="*/ T0 w 1361"/>
                    <a:gd name="T2" fmla="+- 0 3263 430"/>
                    <a:gd name="T3" fmla="*/ 3263 h 2833"/>
                    <a:gd name="T4" fmla="+- 0 8892 7644"/>
                    <a:gd name="T5" fmla="*/ T4 w 1361"/>
                    <a:gd name="T6" fmla="+- 0 3254 430"/>
                    <a:gd name="T7" fmla="*/ 3254 h 2833"/>
                    <a:gd name="T8" fmla="+- 0 8782 7644"/>
                    <a:gd name="T9" fmla="*/ T8 w 1361"/>
                    <a:gd name="T10" fmla="+- 0 3237 430"/>
                    <a:gd name="T11" fmla="*/ 3237 h 2833"/>
                    <a:gd name="T12" fmla="+- 0 8676 7644"/>
                    <a:gd name="T13" fmla="*/ T12 w 1361"/>
                    <a:gd name="T14" fmla="+- 0 3211 430"/>
                    <a:gd name="T15" fmla="*/ 3211 h 2833"/>
                    <a:gd name="T16" fmla="+- 0 8572 7644"/>
                    <a:gd name="T17" fmla="*/ T16 w 1361"/>
                    <a:gd name="T18" fmla="+- 0 3177 430"/>
                    <a:gd name="T19" fmla="*/ 3177 h 2833"/>
                    <a:gd name="T20" fmla="+- 0 8472 7644"/>
                    <a:gd name="T21" fmla="*/ T20 w 1361"/>
                    <a:gd name="T22" fmla="+- 0 3136 430"/>
                    <a:gd name="T23" fmla="*/ 3136 h 2833"/>
                    <a:gd name="T24" fmla="+- 0 8377 7644"/>
                    <a:gd name="T25" fmla="*/ T24 w 1361"/>
                    <a:gd name="T26" fmla="+- 0 3088 430"/>
                    <a:gd name="T27" fmla="*/ 3088 h 2833"/>
                    <a:gd name="T28" fmla="+- 0 8285 7644"/>
                    <a:gd name="T29" fmla="*/ T28 w 1361"/>
                    <a:gd name="T30" fmla="+- 0 3033 430"/>
                    <a:gd name="T31" fmla="*/ 3033 h 2833"/>
                    <a:gd name="T32" fmla="+- 0 8198 7644"/>
                    <a:gd name="T33" fmla="*/ T32 w 1361"/>
                    <a:gd name="T34" fmla="+- 0 2971 430"/>
                    <a:gd name="T35" fmla="*/ 2971 h 2833"/>
                    <a:gd name="T36" fmla="+- 0 8117 7644"/>
                    <a:gd name="T37" fmla="*/ T36 w 1361"/>
                    <a:gd name="T38" fmla="+- 0 2904 430"/>
                    <a:gd name="T39" fmla="*/ 2904 h 2833"/>
                    <a:gd name="T40" fmla="+- 0 8040 7644"/>
                    <a:gd name="T41" fmla="*/ T40 w 1361"/>
                    <a:gd name="T42" fmla="+- 0 2830 430"/>
                    <a:gd name="T43" fmla="*/ 2830 h 2833"/>
                    <a:gd name="T44" fmla="+- 0 7969 7644"/>
                    <a:gd name="T45" fmla="*/ T44 w 1361"/>
                    <a:gd name="T46" fmla="+- 0 2751 430"/>
                    <a:gd name="T47" fmla="*/ 2751 h 2833"/>
                    <a:gd name="T48" fmla="+- 0 7905 7644"/>
                    <a:gd name="T49" fmla="*/ T48 w 1361"/>
                    <a:gd name="T50" fmla="+- 0 2667 430"/>
                    <a:gd name="T51" fmla="*/ 2667 h 2833"/>
                    <a:gd name="T52" fmla="+- 0 7846 7644"/>
                    <a:gd name="T53" fmla="*/ T52 w 1361"/>
                    <a:gd name="T54" fmla="+- 0 2577 430"/>
                    <a:gd name="T55" fmla="*/ 2577 h 2833"/>
                    <a:gd name="T56" fmla="+- 0 7794 7644"/>
                    <a:gd name="T57" fmla="*/ T56 w 1361"/>
                    <a:gd name="T58" fmla="+- 0 2484 430"/>
                    <a:gd name="T59" fmla="*/ 2484 h 2833"/>
                    <a:gd name="T60" fmla="+- 0 7750 7644"/>
                    <a:gd name="T61" fmla="*/ T60 w 1361"/>
                    <a:gd name="T62" fmla="+- 0 2386 430"/>
                    <a:gd name="T63" fmla="*/ 2386 h 2833"/>
                    <a:gd name="T64" fmla="+- 0 7712 7644"/>
                    <a:gd name="T65" fmla="*/ T64 w 1361"/>
                    <a:gd name="T66" fmla="+- 0 2284 430"/>
                    <a:gd name="T67" fmla="*/ 2284 h 2833"/>
                    <a:gd name="T68" fmla="+- 0 7683 7644"/>
                    <a:gd name="T69" fmla="*/ T68 w 1361"/>
                    <a:gd name="T70" fmla="+- 0 2179 430"/>
                    <a:gd name="T71" fmla="*/ 2179 h 2833"/>
                    <a:gd name="T72" fmla="+- 0 7661 7644"/>
                    <a:gd name="T73" fmla="*/ T72 w 1361"/>
                    <a:gd name="T74" fmla="+- 0 2071 430"/>
                    <a:gd name="T75" fmla="*/ 2071 h 2833"/>
                    <a:gd name="T76" fmla="+- 0 7648 7644"/>
                    <a:gd name="T77" fmla="*/ T76 w 1361"/>
                    <a:gd name="T78" fmla="+- 0 1960 430"/>
                    <a:gd name="T79" fmla="*/ 1960 h 2833"/>
                    <a:gd name="T80" fmla="+- 0 7644 7644"/>
                    <a:gd name="T81" fmla="*/ T80 w 1361"/>
                    <a:gd name="T82" fmla="+- 0 1847 430"/>
                    <a:gd name="T83" fmla="*/ 1847 h 2833"/>
                    <a:gd name="T84" fmla="+- 0 7648 7644"/>
                    <a:gd name="T85" fmla="*/ T84 w 1361"/>
                    <a:gd name="T86" fmla="+- 0 1733 430"/>
                    <a:gd name="T87" fmla="*/ 1733 h 2833"/>
                    <a:gd name="T88" fmla="+- 0 7661 7644"/>
                    <a:gd name="T89" fmla="*/ T88 w 1361"/>
                    <a:gd name="T90" fmla="+- 0 1622 430"/>
                    <a:gd name="T91" fmla="*/ 1622 h 2833"/>
                    <a:gd name="T92" fmla="+- 0 7683 7644"/>
                    <a:gd name="T93" fmla="*/ T92 w 1361"/>
                    <a:gd name="T94" fmla="+- 0 1514 430"/>
                    <a:gd name="T95" fmla="*/ 1514 h 2833"/>
                    <a:gd name="T96" fmla="+- 0 7712 7644"/>
                    <a:gd name="T97" fmla="*/ T96 w 1361"/>
                    <a:gd name="T98" fmla="+- 0 1409 430"/>
                    <a:gd name="T99" fmla="*/ 1409 h 2833"/>
                    <a:gd name="T100" fmla="+- 0 7750 7644"/>
                    <a:gd name="T101" fmla="*/ T100 w 1361"/>
                    <a:gd name="T102" fmla="+- 0 1307 430"/>
                    <a:gd name="T103" fmla="*/ 1307 h 2833"/>
                    <a:gd name="T104" fmla="+- 0 7794 7644"/>
                    <a:gd name="T105" fmla="*/ T104 w 1361"/>
                    <a:gd name="T106" fmla="+- 0 1210 430"/>
                    <a:gd name="T107" fmla="*/ 1210 h 2833"/>
                    <a:gd name="T108" fmla="+- 0 7846 7644"/>
                    <a:gd name="T109" fmla="*/ T108 w 1361"/>
                    <a:gd name="T110" fmla="+- 0 1116 430"/>
                    <a:gd name="T111" fmla="*/ 1116 h 2833"/>
                    <a:gd name="T112" fmla="+- 0 7905 7644"/>
                    <a:gd name="T113" fmla="*/ T112 w 1361"/>
                    <a:gd name="T114" fmla="+- 0 1027 430"/>
                    <a:gd name="T115" fmla="*/ 1027 h 2833"/>
                    <a:gd name="T116" fmla="+- 0 7969 7644"/>
                    <a:gd name="T117" fmla="*/ T116 w 1361"/>
                    <a:gd name="T118" fmla="+- 0 942 430"/>
                    <a:gd name="T119" fmla="*/ 942 h 2833"/>
                    <a:gd name="T120" fmla="+- 0 8040 7644"/>
                    <a:gd name="T121" fmla="*/ T120 w 1361"/>
                    <a:gd name="T122" fmla="+- 0 863 430"/>
                    <a:gd name="T123" fmla="*/ 863 h 2833"/>
                    <a:gd name="T124" fmla="+- 0 8117 7644"/>
                    <a:gd name="T125" fmla="*/ T124 w 1361"/>
                    <a:gd name="T126" fmla="+- 0 790 430"/>
                    <a:gd name="T127" fmla="*/ 790 h 2833"/>
                    <a:gd name="T128" fmla="+- 0 8198 7644"/>
                    <a:gd name="T129" fmla="*/ T128 w 1361"/>
                    <a:gd name="T130" fmla="+- 0 722 430"/>
                    <a:gd name="T131" fmla="*/ 722 h 2833"/>
                    <a:gd name="T132" fmla="+- 0 8285 7644"/>
                    <a:gd name="T133" fmla="*/ T132 w 1361"/>
                    <a:gd name="T134" fmla="+- 0 660 430"/>
                    <a:gd name="T135" fmla="*/ 660 h 2833"/>
                    <a:gd name="T136" fmla="+- 0 8377 7644"/>
                    <a:gd name="T137" fmla="*/ T136 w 1361"/>
                    <a:gd name="T138" fmla="+- 0 605 430"/>
                    <a:gd name="T139" fmla="*/ 605 h 2833"/>
                    <a:gd name="T140" fmla="+- 0 8472 7644"/>
                    <a:gd name="T141" fmla="*/ T140 w 1361"/>
                    <a:gd name="T142" fmla="+- 0 557 430"/>
                    <a:gd name="T143" fmla="*/ 557 h 2833"/>
                    <a:gd name="T144" fmla="+- 0 8572 7644"/>
                    <a:gd name="T145" fmla="*/ T144 w 1361"/>
                    <a:gd name="T146" fmla="+- 0 516 430"/>
                    <a:gd name="T147" fmla="*/ 516 h 2833"/>
                    <a:gd name="T148" fmla="+- 0 8676 7644"/>
                    <a:gd name="T149" fmla="*/ T148 w 1361"/>
                    <a:gd name="T150" fmla="+- 0 482 430"/>
                    <a:gd name="T151" fmla="*/ 482 h 2833"/>
                    <a:gd name="T152" fmla="+- 0 8782 7644"/>
                    <a:gd name="T153" fmla="*/ T152 w 1361"/>
                    <a:gd name="T154" fmla="+- 0 457 430"/>
                    <a:gd name="T155" fmla="*/ 457 h 2833"/>
                    <a:gd name="T156" fmla="+- 0 8892 7644"/>
                    <a:gd name="T157" fmla="*/ T156 w 1361"/>
                    <a:gd name="T158" fmla="+- 0 439 430"/>
                    <a:gd name="T159" fmla="*/ 439 h 2833"/>
                    <a:gd name="T160" fmla="+- 0 9004 7644"/>
                    <a:gd name="T161" fmla="*/ T160 w 1361"/>
                    <a:gd name="T162" fmla="+- 0 430 430"/>
                    <a:gd name="T163" fmla="*/ 430 h 283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</a:cxnLst>
                  <a:rect l="0" t="0" r="r" b="b"/>
                  <a:pathLst>
                    <a:path w="1361" h="2833">
                      <a:moveTo>
                        <a:pt x="1360" y="2833"/>
                      </a:moveTo>
                      <a:lnTo>
                        <a:pt x="1248" y="2824"/>
                      </a:lnTo>
                      <a:lnTo>
                        <a:pt x="1138" y="2807"/>
                      </a:lnTo>
                      <a:lnTo>
                        <a:pt x="1032" y="2781"/>
                      </a:lnTo>
                      <a:lnTo>
                        <a:pt x="928" y="2747"/>
                      </a:lnTo>
                      <a:lnTo>
                        <a:pt x="828" y="2706"/>
                      </a:lnTo>
                      <a:lnTo>
                        <a:pt x="733" y="2658"/>
                      </a:lnTo>
                      <a:lnTo>
                        <a:pt x="641" y="2603"/>
                      </a:lnTo>
                      <a:lnTo>
                        <a:pt x="554" y="2541"/>
                      </a:lnTo>
                      <a:lnTo>
                        <a:pt x="473" y="2474"/>
                      </a:lnTo>
                      <a:lnTo>
                        <a:pt x="396" y="2400"/>
                      </a:lnTo>
                      <a:lnTo>
                        <a:pt x="325" y="2321"/>
                      </a:lnTo>
                      <a:lnTo>
                        <a:pt x="261" y="2237"/>
                      </a:lnTo>
                      <a:lnTo>
                        <a:pt x="202" y="2147"/>
                      </a:lnTo>
                      <a:lnTo>
                        <a:pt x="150" y="2054"/>
                      </a:lnTo>
                      <a:lnTo>
                        <a:pt x="106" y="1956"/>
                      </a:lnTo>
                      <a:lnTo>
                        <a:pt x="68" y="1854"/>
                      </a:lnTo>
                      <a:lnTo>
                        <a:pt x="39" y="1749"/>
                      </a:lnTo>
                      <a:lnTo>
                        <a:pt x="17" y="1641"/>
                      </a:lnTo>
                      <a:lnTo>
                        <a:pt x="4" y="1530"/>
                      </a:lnTo>
                      <a:lnTo>
                        <a:pt x="0" y="1417"/>
                      </a:lnTo>
                      <a:lnTo>
                        <a:pt x="4" y="1303"/>
                      </a:lnTo>
                      <a:lnTo>
                        <a:pt x="17" y="1192"/>
                      </a:lnTo>
                      <a:lnTo>
                        <a:pt x="39" y="1084"/>
                      </a:lnTo>
                      <a:lnTo>
                        <a:pt x="68" y="979"/>
                      </a:lnTo>
                      <a:lnTo>
                        <a:pt x="106" y="877"/>
                      </a:lnTo>
                      <a:lnTo>
                        <a:pt x="150" y="780"/>
                      </a:lnTo>
                      <a:lnTo>
                        <a:pt x="202" y="686"/>
                      </a:lnTo>
                      <a:lnTo>
                        <a:pt x="261" y="597"/>
                      </a:lnTo>
                      <a:lnTo>
                        <a:pt x="325" y="512"/>
                      </a:lnTo>
                      <a:lnTo>
                        <a:pt x="396" y="433"/>
                      </a:lnTo>
                      <a:lnTo>
                        <a:pt x="473" y="360"/>
                      </a:lnTo>
                      <a:lnTo>
                        <a:pt x="554" y="292"/>
                      </a:lnTo>
                      <a:lnTo>
                        <a:pt x="641" y="230"/>
                      </a:lnTo>
                      <a:lnTo>
                        <a:pt x="733" y="175"/>
                      </a:lnTo>
                      <a:lnTo>
                        <a:pt x="828" y="127"/>
                      </a:lnTo>
                      <a:lnTo>
                        <a:pt x="928" y="86"/>
                      </a:lnTo>
                      <a:lnTo>
                        <a:pt x="1032" y="52"/>
                      </a:lnTo>
                      <a:lnTo>
                        <a:pt x="1138" y="27"/>
                      </a:lnTo>
                      <a:lnTo>
                        <a:pt x="1248" y="9"/>
                      </a:lnTo>
                      <a:lnTo>
                        <a:pt x="1360" y="0"/>
                      </a:lnTo>
                    </a:path>
                  </a:pathLst>
                </a:custGeom>
                <a:noFill/>
                <a:ln w="28575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1" name="Group 25"/>
              <p:cNvGrpSpPr>
                <a:grpSpLocks/>
              </p:cNvGrpSpPr>
              <p:nvPr/>
            </p:nvGrpSpPr>
            <p:grpSpPr bwMode="auto">
              <a:xfrm>
                <a:off x="8999" y="440"/>
                <a:ext cx="10" cy="2"/>
                <a:chOff x="8999" y="440"/>
                <a:chExt cx="10" cy="2"/>
              </a:xfrm>
            </p:grpSpPr>
            <p:sp>
              <p:nvSpPr>
                <p:cNvPr id="36" name="Freeform 26"/>
                <p:cNvSpPr>
                  <a:spLocks/>
                </p:cNvSpPr>
                <p:nvPr/>
              </p:nvSpPr>
              <p:spPr bwMode="auto">
                <a:xfrm>
                  <a:off x="8999" y="440"/>
                  <a:ext cx="10" cy="2"/>
                </a:xfrm>
                <a:custGeom>
                  <a:avLst/>
                  <a:gdLst>
                    <a:gd name="T0" fmla="+- 0 8999 8999"/>
                    <a:gd name="T1" fmla="*/ T0 w 10"/>
                    <a:gd name="T2" fmla="+- 0 9009 8999"/>
                    <a:gd name="T3" fmla="*/ T2 w 10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0">
                      <a:moveTo>
                        <a:pt x="0" y="0"/>
                      </a:moveTo>
                      <a:lnTo>
                        <a:pt x="10" y="0"/>
                      </a:lnTo>
                    </a:path>
                  </a:pathLst>
                </a:custGeom>
                <a:noFill/>
                <a:ln w="28575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2" name="Group 23"/>
              <p:cNvGrpSpPr>
                <a:grpSpLocks/>
              </p:cNvGrpSpPr>
              <p:nvPr/>
            </p:nvGrpSpPr>
            <p:grpSpPr bwMode="auto">
              <a:xfrm>
                <a:off x="9004" y="491"/>
                <a:ext cx="2" cy="2732"/>
                <a:chOff x="9004" y="491"/>
                <a:chExt cx="2" cy="2732"/>
              </a:xfrm>
            </p:grpSpPr>
            <p:sp>
              <p:nvSpPr>
                <p:cNvPr id="35" name="Freeform 24"/>
                <p:cNvSpPr>
                  <a:spLocks/>
                </p:cNvSpPr>
                <p:nvPr/>
              </p:nvSpPr>
              <p:spPr bwMode="auto">
                <a:xfrm>
                  <a:off x="9004" y="491"/>
                  <a:ext cx="2" cy="2732"/>
                </a:xfrm>
                <a:custGeom>
                  <a:avLst/>
                  <a:gdLst>
                    <a:gd name="T0" fmla="+- 0 491 491"/>
                    <a:gd name="T1" fmla="*/ 491 h 2732"/>
                    <a:gd name="T2" fmla="+- 0 3223 491"/>
                    <a:gd name="T3" fmla="*/ 3223 h 2732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732">
                      <a:moveTo>
                        <a:pt x="0" y="0"/>
                      </a:moveTo>
                      <a:lnTo>
                        <a:pt x="0" y="2732"/>
                      </a:lnTo>
                    </a:path>
                  </a:pathLst>
                </a:custGeom>
                <a:noFill/>
                <a:ln w="28575">
                  <a:solidFill>
                    <a:srgbClr val="231F2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3" name="Group 21"/>
              <p:cNvGrpSpPr>
                <a:grpSpLocks/>
              </p:cNvGrpSpPr>
              <p:nvPr/>
            </p:nvGrpSpPr>
            <p:grpSpPr bwMode="auto">
              <a:xfrm>
                <a:off x="8999" y="3253"/>
                <a:ext cx="10" cy="2"/>
                <a:chOff x="8999" y="3253"/>
                <a:chExt cx="10" cy="2"/>
              </a:xfrm>
            </p:grpSpPr>
            <p:sp>
              <p:nvSpPr>
                <p:cNvPr id="34" name="Freeform 22"/>
                <p:cNvSpPr>
                  <a:spLocks/>
                </p:cNvSpPr>
                <p:nvPr/>
              </p:nvSpPr>
              <p:spPr bwMode="auto">
                <a:xfrm>
                  <a:off x="8999" y="3253"/>
                  <a:ext cx="10" cy="2"/>
                </a:xfrm>
                <a:custGeom>
                  <a:avLst/>
                  <a:gdLst>
                    <a:gd name="T0" fmla="+- 0 8999 8999"/>
                    <a:gd name="T1" fmla="*/ T0 w 10"/>
                    <a:gd name="T2" fmla="+- 0 9009 8999"/>
                    <a:gd name="T3" fmla="*/ T2 w 10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0">
                      <a:moveTo>
                        <a:pt x="0" y="0"/>
                      </a:moveTo>
                      <a:lnTo>
                        <a:pt x="10" y="0"/>
                      </a:lnTo>
                    </a:path>
                  </a:pathLst>
                </a:custGeom>
                <a:noFill/>
                <a:ln w="28575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</p:grpSp>
      </p:grpSp>
      <p:sp>
        <p:nvSpPr>
          <p:cNvPr id="38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sp>
        <p:nvSpPr>
          <p:cNvPr id="42" name="TextBox 41"/>
          <p:cNvSpPr txBox="1"/>
          <p:nvPr/>
        </p:nvSpPr>
        <p:spPr>
          <a:xfrm>
            <a:off x="6933063" y="1351128"/>
            <a:ext cx="1081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i="1" dirty="0" smtClean="0"/>
              <a:t>North Pole</a:t>
            </a:r>
            <a:endParaRPr lang="en-NZ" sz="1600" b="1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7030872" y="4233080"/>
            <a:ext cx="1090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i="1" dirty="0" smtClean="0"/>
              <a:t>South Pole</a:t>
            </a:r>
            <a:endParaRPr lang="en-NZ" sz="1600" b="1" i="1" dirty="0"/>
          </a:p>
        </p:txBody>
      </p:sp>
      <p:sp>
        <p:nvSpPr>
          <p:cNvPr id="44" name="Rectangle 43"/>
          <p:cNvSpPr/>
          <p:nvPr/>
        </p:nvSpPr>
        <p:spPr>
          <a:xfrm>
            <a:off x="279779" y="4784510"/>
            <a:ext cx="5493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(b)   Calculate </a:t>
            </a:r>
            <a:r>
              <a:rPr lang="en-US" dirty="0"/>
              <a:t>the period of this simple harmonic motion.</a:t>
            </a:r>
            <a:endParaRPr lang="en-NZ" dirty="0"/>
          </a:p>
        </p:txBody>
      </p:sp>
      <p:sp>
        <p:nvSpPr>
          <p:cNvPr id="45" name="Rectangle 44"/>
          <p:cNvSpPr/>
          <p:nvPr/>
        </p:nvSpPr>
        <p:spPr>
          <a:xfrm>
            <a:off x="272957" y="5437580"/>
            <a:ext cx="817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3"/>
            </a:pPr>
            <a:r>
              <a:rPr lang="en-US" dirty="0" smtClean="0"/>
              <a:t>Explain </a:t>
            </a:r>
            <a:r>
              <a:rPr lang="en-US" dirty="0"/>
              <a:t>in what way this period is related to the orbital period of satellites in low </a:t>
            </a:r>
            <a:endParaRPr lang="en-US" dirty="0" smtClean="0"/>
          </a:p>
          <a:p>
            <a:pPr lvl="0"/>
            <a:r>
              <a:rPr lang="en-US" dirty="0"/>
              <a:t> </a:t>
            </a:r>
            <a:r>
              <a:rPr lang="en-US" dirty="0" smtClean="0"/>
              <a:t>      Earth </a:t>
            </a:r>
            <a:r>
              <a:rPr lang="en-US" dirty="0"/>
              <a:t>orbits.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6145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41" y="253060"/>
            <a:ext cx="8770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Both" startAt="4"/>
            </a:pPr>
            <a:r>
              <a:rPr lang="en-US" dirty="0" smtClean="0"/>
              <a:t>Discuss </a:t>
            </a:r>
            <a:r>
              <a:rPr lang="en-US" dirty="0"/>
              <a:t>the differences in the motion of the falling object that would be observed if the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hole </a:t>
            </a:r>
            <a:r>
              <a:rPr lang="en-US" dirty="0"/>
              <a:t>were drilled from an equatorial position rather than from the South Pole.</a:t>
            </a:r>
            <a:endParaRPr lang="en-NZ" dirty="0"/>
          </a:p>
        </p:txBody>
      </p:sp>
      <p:grpSp>
        <p:nvGrpSpPr>
          <p:cNvPr id="24" name="Group 23"/>
          <p:cNvGrpSpPr/>
          <p:nvPr/>
        </p:nvGrpSpPr>
        <p:grpSpPr>
          <a:xfrm>
            <a:off x="4778062" y="1080671"/>
            <a:ext cx="2851884" cy="3800421"/>
            <a:chOff x="6275068" y="1351128"/>
            <a:chExt cx="2385187" cy="3220506"/>
          </a:xfrm>
        </p:grpSpPr>
        <p:grpSp>
          <p:nvGrpSpPr>
            <p:cNvPr id="3" name="Group 2"/>
            <p:cNvGrpSpPr/>
            <p:nvPr/>
          </p:nvGrpSpPr>
          <p:grpSpPr>
            <a:xfrm rot="16200000">
              <a:off x="6223379" y="1763731"/>
              <a:ext cx="2488565" cy="2385187"/>
              <a:chOff x="6986118" y="3032975"/>
              <a:chExt cx="1916895" cy="1820460"/>
            </a:xfrm>
          </p:grpSpPr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8023538" y="3032975"/>
                <a:ext cx="879475" cy="1811338"/>
                <a:chOff x="0" y="0"/>
                <a:chExt cx="1386" cy="2853"/>
              </a:xfrm>
            </p:grpSpPr>
            <p:grpSp>
              <p:nvGrpSpPr>
                <p:cNvPr id="14" name="Group 18"/>
                <p:cNvGrpSpPr>
                  <a:grpSpLocks/>
                </p:cNvGrpSpPr>
                <p:nvPr/>
              </p:nvGrpSpPr>
              <p:grpSpPr bwMode="auto">
                <a:xfrm>
                  <a:off x="15" y="10"/>
                  <a:ext cx="1361" cy="2833"/>
                  <a:chOff x="15" y="10"/>
                  <a:chExt cx="1361" cy="2833"/>
                </a:xfrm>
              </p:grpSpPr>
              <p:sp>
                <p:nvSpPr>
                  <p:cNvPr id="21" name="Freeform 19"/>
                  <p:cNvSpPr>
                    <a:spLocks/>
                  </p:cNvSpPr>
                  <p:nvPr/>
                </p:nvSpPr>
                <p:spPr bwMode="auto">
                  <a:xfrm>
                    <a:off x="15" y="10"/>
                    <a:ext cx="1361" cy="2833"/>
                  </a:xfrm>
                  <a:custGeom>
                    <a:avLst/>
                    <a:gdLst>
                      <a:gd name="T0" fmla="+- 0 15 15"/>
                      <a:gd name="T1" fmla="*/ T0 w 1361"/>
                      <a:gd name="T2" fmla="+- 0 10 10"/>
                      <a:gd name="T3" fmla="*/ 10 h 2833"/>
                      <a:gd name="T4" fmla="+- 0 127 15"/>
                      <a:gd name="T5" fmla="*/ T4 w 1361"/>
                      <a:gd name="T6" fmla="+- 0 19 10"/>
                      <a:gd name="T7" fmla="*/ 19 h 2833"/>
                      <a:gd name="T8" fmla="+- 0 237 15"/>
                      <a:gd name="T9" fmla="*/ T8 w 1361"/>
                      <a:gd name="T10" fmla="+- 0 36 10"/>
                      <a:gd name="T11" fmla="*/ 36 h 2833"/>
                      <a:gd name="T12" fmla="+- 0 344 15"/>
                      <a:gd name="T13" fmla="*/ T12 w 1361"/>
                      <a:gd name="T14" fmla="+- 0 62 10"/>
                      <a:gd name="T15" fmla="*/ 62 h 2833"/>
                      <a:gd name="T16" fmla="+- 0 447 15"/>
                      <a:gd name="T17" fmla="*/ T16 w 1361"/>
                      <a:gd name="T18" fmla="+- 0 95 10"/>
                      <a:gd name="T19" fmla="*/ 95 h 2833"/>
                      <a:gd name="T20" fmla="+- 0 547 15"/>
                      <a:gd name="T21" fmla="*/ T20 w 1361"/>
                      <a:gd name="T22" fmla="+- 0 136 10"/>
                      <a:gd name="T23" fmla="*/ 136 h 2833"/>
                      <a:gd name="T24" fmla="+- 0 643 15"/>
                      <a:gd name="T25" fmla="*/ T24 w 1361"/>
                      <a:gd name="T26" fmla="+- 0 185 10"/>
                      <a:gd name="T27" fmla="*/ 185 h 2833"/>
                      <a:gd name="T28" fmla="+- 0 734 15"/>
                      <a:gd name="T29" fmla="*/ T28 w 1361"/>
                      <a:gd name="T30" fmla="+- 0 240 10"/>
                      <a:gd name="T31" fmla="*/ 240 h 2833"/>
                      <a:gd name="T32" fmla="+- 0 821 15"/>
                      <a:gd name="T33" fmla="*/ T32 w 1361"/>
                      <a:gd name="T34" fmla="+- 0 301 10"/>
                      <a:gd name="T35" fmla="*/ 301 h 2833"/>
                      <a:gd name="T36" fmla="+- 0 903 15"/>
                      <a:gd name="T37" fmla="*/ T36 w 1361"/>
                      <a:gd name="T38" fmla="+- 0 369 10"/>
                      <a:gd name="T39" fmla="*/ 369 h 2833"/>
                      <a:gd name="T40" fmla="+- 0 979 15"/>
                      <a:gd name="T41" fmla="*/ T40 w 1361"/>
                      <a:gd name="T42" fmla="+- 0 443 10"/>
                      <a:gd name="T43" fmla="*/ 443 h 2833"/>
                      <a:gd name="T44" fmla="+- 0 1050 15"/>
                      <a:gd name="T45" fmla="*/ T44 w 1361"/>
                      <a:gd name="T46" fmla="+- 0 522 10"/>
                      <a:gd name="T47" fmla="*/ 522 h 2833"/>
                      <a:gd name="T48" fmla="+- 0 1115 15"/>
                      <a:gd name="T49" fmla="*/ T48 w 1361"/>
                      <a:gd name="T50" fmla="+- 0 606 10"/>
                      <a:gd name="T51" fmla="*/ 606 h 2833"/>
                      <a:gd name="T52" fmla="+- 0 1173 15"/>
                      <a:gd name="T53" fmla="*/ T52 w 1361"/>
                      <a:gd name="T54" fmla="+- 0 695 10"/>
                      <a:gd name="T55" fmla="*/ 695 h 2833"/>
                      <a:gd name="T56" fmla="+- 0 1225 15"/>
                      <a:gd name="T57" fmla="*/ T56 w 1361"/>
                      <a:gd name="T58" fmla="+- 0 789 10"/>
                      <a:gd name="T59" fmla="*/ 789 h 2833"/>
                      <a:gd name="T60" fmla="+- 0 1269 15"/>
                      <a:gd name="T61" fmla="*/ T60 w 1361"/>
                      <a:gd name="T62" fmla="+- 0 887 10"/>
                      <a:gd name="T63" fmla="*/ 887 h 2833"/>
                      <a:gd name="T64" fmla="+- 0 1307 15"/>
                      <a:gd name="T65" fmla="*/ T64 w 1361"/>
                      <a:gd name="T66" fmla="+- 0 988 10"/>
                      <a:gd name="T67" fmla="*/ 988 h 2833"/>
                      <a:gd name="T68" fmla="+- 0 1336 15"/>
                      <a:gd name="T69" fmla="*/ T68 w 1361"/>
                      <a:gd name="T70" fmla="+- 0 1094 10"/>
                      <a:gd name="T71" fmla="*/ 1094 h 2833"/>
                      <a:gd name="T72" fmla="+- 0 1358 15"/>
                      <a:gd name="T73" fmla="*/ T72 w 1361"/>
                      <a:gd name="T74" fmla="+- 0 1202 10"/>
                      <a:gd name="T75" fmla="*/ 1202 h 2833"/>
                      <a:gd name="T76" fmla="+- 0 1371 15"/>
                      <a:gd name="T77" fmla="*/ T76 w 1361"/>
                      <a:gd name="T78" fmla="+- 0 1313 10"/>
                      <a:gd name="T79" fmla="*/ 1313 h 2833"/>
                      <a:gd name="T80" fmla="+- 0 1376 15"/>
                      <a:gd name="T81" fmla="*/ T80 w 1361"/>
                      <a:gd name="T82" fmla="+- 0 1426 10"/>
                      <a:gd name="T83" fmla="*/ 1426 h 2833"/>
                      <a:gd name="T84" fmla="+- 0 1371 15"/>
                      <a:gd name="T85" fmla="*/ T84 w 1361"/>
                      <a:gd name="T86" fmla="+- 0 1540 10"/>
                      <a:gd name="T87" fmla="*/ 1540 h 2833"/>
                      <a:gd name="T88" fmla="+- 0 1358 15"/>
                      <a:gd name="T89" fmla="*/ T88 w 1361"/>
                      <a:gd name="T90" fmla="+- 0 1651 10"/>
                      <a:gd name="T91" fmla="*/ 1651 h 2833"/>
                      <a:gd name="T92" fmla="+- 0 1336 15"/>
                      <a:gd name="T93" fmla="*/ T92 w 1361"/>
                      <a:gd name="T94" fmla="+- 0 1759 10"/>
                      <a:gd name="T95" fmla="*/ 1759 h 2833"/>
                      <a:gd name="T96" fmla="+- 0 1307 15"/>
                      <a:gd name="T97" fmla="*/ T96 w 1361"/>
                      <a:gd name="T98" fmla="+- 0 1864 10"/>
                      <a:gd name="T99" fmla="*/ 1864 h 2833"/>
                      <a:gd name="T100" fmla="+- 0 1269 15"/>
                      <a:gd name="T101" fmla="*/ T100 w 1361"/>
                      <a:gd name="T102" fmla="+- 0 1966 10"/>
                      <a:gd name="T103" fmla="*/ 1966 h 2833"/>
                      <a:gd name="T104" fmla="+- 0 1225 15"/>
                      <a:gd name="T105" fmla="*/ T104 w 1361"/>
                      <a:gd name="T106" fmla="+- 0 2063 10"/>
                      <a:gd name="T107" fmla="*/ 2063 h 2833"/>
                      <a:gd name="T108" fmla="+- 0 1173 15"/>
                      <a:gd name="T109" fmla="*/ T108 w 1361"/>
                      <a:gd name="T110" fmla="+- 0 2157 10"/>
                      <a:gd name="T111" fmla="*/ 2157 h 2833"/>
                      <a:gd name="T112" fmla="+- 0 1115 15"/>
                      <a:gd name="T113" fmla="*/ T112 w 1361"/>
                      <a:gd name="T114" fmla="+- 0 2246 10"/>
                      <a:gd name="T115" fmla="*/ 2246 h 2833"/>
                      <a:gd name="T116" fmla="+- 0 1050 15"/>
                      <a:gd name="T117" fmla="*/ T116 w 1361"/>
                      <a:gd name="T118" fmla="+- 0 2330 10"/>
                      <a:gd name="T119" fmla="*/ 2330 h 2833"/>
                      <a:gd name="T120" fmla="+- 0 979 15"/>
                      <a:gd name="T121" fmla="*/ T120 w 1361"/>
                      <a:gd name="T122" fmla="+- 0 2410 10"/>
                      <a:gd name="T123" fmla="*/ 2410 h 2833"/>
                      <a:gd name="T124" fmla="+- 0 903 15"/>
                      <a:gd name="T125" fmla="*/ T124 w 1361"/>
                      <a:gd name="T126" fmla="+- 0 2483 10"/>
                      <a:gd name="T127" fmla="*/ 2483 h 2833"/>
                      <a:gd name="T128" fmla="+- 0 821 15"/>
                      <a:gd name="T129" fmla="*/ T128 w 1361"/>
                      <a:gd name="T130" fmla="+- 0 2551 10"/>
                      <a:gd name="T131" fmla="*/ 2551 h 2833"/>
                      <a:gd name="T132" fmla="+- 0 734 15"/>
                      <a:gd name="T133" fmla="*/ T132 w 1361"/>
                      <a:gd name="T134" fmla="+- 0 2613 10"/>
                      <a:gd name="T135" fmla="*/ 2613 h 2833"/>
                      <a:gd name="T136" fmla="+- 0 643 15"/>
                      <a:gd name="T137" fmla="*/ T136 w 1361"/>
                      <a:gd name="T138" fmla="+- 0 2668 10"/>
                      <a:gd name="T139" fmla="*/ 2668 h 2833"/>
                      <a:gd name="T140" fmla="+- 0 547 15"/>
                      <a:gd name="T141" fmla="*/ T140 w 1361"/>
                      <a:gd name="T142" fmla="+- 0 2716 10"/>
                      <a:gd name="T143" fmla="*/ 2716 h 2833"/>
                      <a:gd name="T144" fmla="+- 0 447 15"/>
                      <a:gd name="T145" fmla="*/ T144 w 1361"/>
                      <a:gd name="T146" fmla="+- 0 2757 10"/>
                      <a:gd name="T147" fmla="*/ 2757 h 2833"/>
                      <a:gd name="T148" fmla="+- 0 344 15"/>
                      <a:gd name="T149" fmla="*/ T148 w 1361"/>
                      <a:gd name="T150" fmla="+- 0 2791 10"/>
                      <a:gd name="T151" fmla="*/ 2791 h 2833"/>
                      <a:gd name="T152" fmla="+- 0 237 15"/>
                      <a:gd name="T153" fmla="*/ T152 w 1361"/>
                      <a:gd name="T154" fmla="+- 0 2816 10"/>
                      <a:gd name="T155" fmla="*/ 2816 h 2833"/>
                      <a:gd name="T156" fmla="+- 0 127 15"/>
                      <a:gd name="T157" fmla="*/ T156 w 1361"/>
                      <a:gd name="T158" fmla="+- 0 2834 10"/>
                      <a:gd name="T159" fmla="*/ 2834 h 2833"/>
                      <a:gd name="T160" fmla="+- 0 15 15"/>
                      <a:gd name="T161" fmla="*/ T160 w 1361"/>
                      <a:gd name="T162" fmla="+- 0 2842 10"/>
                      <a:gd name="T163" fmla="*/ 2842 h 2833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  <a:cxn ang="0">
                        <a:pos x="T73" y="T75"/>
                      </a:cxn>
                      <a:cxn ang="0">
                        <a:pos x="T77" y="T79"/>
                      </a:cxn>
                      <a:cxn ang="0">
                        <a:pos x="T81" y="T83"/>
                      </a:cxn>
                      <a:cxn ang="0">
                        <a:pos x="T85" y="T87"/>
                      </a:cxn>
                      <a:cxn ang="0">
                        <a:pos x="T89" y="T91"/>
                      </a:cxn>
                      <a:cxn ang="0">
                        <a:pos x="T93" y="T95"/>
                      </a:cxn>
                      <a:cxn ang="0">
                        <a:pos x="T97" y="T99"/>
                      </a:cxn>
                      <a:cxn ang="0">
                        <a:pos x="T101" y="T103"/>
                      </a:cxn>
                      <a:cxn ang="0">
                        <a:pos x="T105" y="T107"/>
                      </a:cxn>
                      <a:cxn ang="0">
                        <a:pos x="T109" y="T111"/>
                      </a:cxn>
                      <a:cxn ang="0">
                        <a:pos x="T113" y="T115"/>
                      </a:cxn>
                      <a:cxn ang="0">
                        <a:pos x="T117" y="T119"/>
                      </a:cxn>
                      <a:cxn ang="0">
                        <a:pos x="T121" y="T123"/>
                      </a:cxn>
                      <a:cxn ang="0">
                        <a:pos x="T125" y="T127"/>
                      </a:cxn>
                      <a:cxn ang="0">
                        <a:pos x="T129" y="T131"/>
                      </a:cxn>
                      <a:cxn ang="0">
                        <a:pos x="T133" y="T135"/>
                      </a:cxn>
                      <a:cxn ang="0">
                        <a:pos x="T137" y="T139"/>
                      </a:cxn>
                      <a:cxn ang="0">
                        <a:pos x="T141" y="T143"/>
                      </a:cxn>
                      <a:cxn ang="0">
                        <a:pos x="T145" y="T147"/>
                      </a:cxn>
                      <a:cxn ang="0">
                        <a:pos x="T149" y="T151"/>
                      </a:cxn>
                      <a:cxn ang="0">
                        <a:pos x="T153" y="T155"/>
                      </a:cxn>
                      <a:cxn ang="0">
                        <a:pos x="T157" y="T159"/>
                      </a:cxn>
                      <a:cxn ang="0">
                        <a:pos x="T161" y="T163"/>
                      </a:cxn>
                    </a:cxnLst>
                    <a:rect l="0" t="0" r="r" b="b"/>
                    <a:pathLst>
                      <a:path w="1361" h="2833">
                        <a:moveTo>
                          <a:pt x="0" y="0"/>
                        </a:moveTo>
                        <a:lnTo>
                          <a:pt x="112" y="9"/>
                        </a:lnTo>
                        <a:lnTo>
                          <a:pt x="222" y="26"/>
                        </a:lnTo>
                        <a:lnTo>
                          <a:pt x="329" y="52"/>
                        </a:lnTo>
                        <a:lnTo>
                          <a:pt x="432" y="85"/>
                        </a:lnTo>
                        <a:lnTo>
                          <a:pt x="532" y="126"/>
                        </a:lnTo>
                        <a:lnTo>
                          <a:pt x="628" y="175"/>
                        </a:lnTo>
                        <a:lnTo>
                          <a:pt x="719" y="230"/>
                        </a:lnTo>
                        <a:lnTo>
                          <a:pt x="806" y="291"/>
                        </a:lnTo>
                        <a:lnTo>
                          <a:pt x="888" y="359"/>
                        </a:lnTo>
                        <a:lnTo>
                          <a:pt x="964" y="433"/>
                        </a:lnTo>
                        <a:lnTo>
                          <a:pt x="1035" y="512"/>
                        </a:lnTo>
                        <a:lnTo>
                          <a:pt x="1100" y="596"/>
                        </a:lnTo>
                        <a:lnTo>
                          <a:pt x="1158" y="685"/>
                        </a:lnTo>
                        <a:lnTo>
                          <a:pt x="1210" y="779"/>
                        </a:lnTo>
                        <a:lnTo>
                          <a:pt x="1254" y="877"/>
                        </a:lnTo>
                        <a:lnTo>
                          <a:pt x="1292" y="978"/>
                        </a:lnTo>
                        <a:lnTo>
                          <a:pt x="1321" y="1084"/>
                        </a:lnTo>
                        <a:lnTo>
                          <a:pt x="1343" y="1192"/>
                        </a:lnTo>
                        <a:lnTo>
                          <a:pt x="1356" y="1303"/>
                        </a:lnTo>
                        <a:lnTo>
                          <a:pt x="1361" y="1416"/>
                        </a:lnTo>
                        <a:lnTo>
                          <a:pt x="1356" y="1530"/>
                        </a:lnTo>
                        <a:lnTo>
                          <a:pt x="1343" y="1641"/>
                        </a:lnTo>
                        <a:lnTo>
                          <a:pt x="1321" y="1749"/>
                        </a:lnTo>
                        <a:lnTo>
                          <a:pt x="1292" y="1854"/>
                        </a:lnTo>
                        <a:lnTo>
                          <a:pt x="1254" y="1956"/>
                        </a:lnTo>
                        <a:lnTo>
                          <a:pt x="1210" y="2053"/>
                        </a:lnTo>
                        <a:lnTo>
                          <a:pt x="1158" y="2147"/>
                        </a:lnTo>
                        <a:lnTo>
                          <a:pt x="1100" y="2236"/>
                        </a:lnTo>
                        <a:lnTo>
                          <a:pt x="1035" y="2320"/>
                        </a:lnTo>
                        <a:lnTo>
                          <a:pt x="964" y="2400"/>
                        </a:lnTo>
                        <a:lnTo>
                          <a:pt x="888" y="2473"/>
                        </a:lnTo>
                        <a:lnTo>
                          <a:pt x="806" y="2541"/>
                        </a:lnTo>
                        <a:lnTo>
                          <a:pt x="719" y="2603"/>
                        </a:lnTo>
                        <a:lnTo>
                          <a:pt x="628" y="2658"/>
                        </a:lnTo>
                        <a:lnTo>
                          <a:pt x="532" y="2706"/>
                        </a:lnTo>
                        <a:lnTo>
                          <a:pt x="432" y="2747"/>
                        </a:lnTo>
                        <a:lnTo>
                          <a:pt x="329" y="2781"/>
                        </a:lnTo>
                        <a:lnTo>
                          <a:pt x="222" y="2806"/>
                        </a:lnTo>
                        <a:lnTo>
                          <a:pt x="112" y="2824"/>
                        </a:lnTo>
                        <a:lnTo>
                          <a:pt x="0" y="2832"/>
                        </a:lnTo>
                      </a:path>
                    </a:pathLst>
                  </a:custGeom>
                  <a:noFill/>
                  <a:ln w="28575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5" name="Group 16"/>
                <p:cNvGrpSpPr>
                  <a:grpSpLocks/>
                </p:cNvGrpSpPr>
                <p:nvPr/>
              </p:nvGrpSpPr>
              <p:grpSpPr bwMode="auto">
                <a:xfrm>
                  <a:off x="10" y="20"/>
                  <a:ext cx="10" cy="2"/>
                  <a:chOff x="10" y="20"/>
                  <a:chExt cx="10" cy="2"/>
                </a:xfrm>
              </p:grpSpPr>
              <p:sp>
                <p:nvSpPr>
                  <p:cNvPr id="20" name="Freeform 17"/>
                  <p:cNvSpPr>
                    <a:spLocks/>
                  </p:cNvSpPr>
                  <p:nvPr/>
                </p:nvSpPr>
                <p:spPr bwMode="auto">
                  <a:xfrm>
                    <a:off x="10" y="20"/>
                    <a:ext cx="10" cy="2"/>
                  </a:xfrm>
                  <a:custGeom>
                    <a:avLst/>
                    <a:gdLst>
                      <a:gd name="T0" fmla="+- 0 10 10"/>
                      <a:gd name="T1" fmla="*/ T0 w 10"/>
                      <a:gd name="T2" fmla="+- 0 20 10"/>
                      <a:gd name="T3" fmla="*/ T2 w 10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0">
                        <a:moveTo>
                          <a:pt x="0" y="0"/>
                        </a:moveTo>
                        <a:lnTo>
                          <a:pt x="10" y="0"/>
                        </a:lnTo>
                      </a:path>
                    </a:pathLst>
                  </a:custGeom>
                  <a:noFill/>
                  <a:ln w="28575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6" name="Group 14"/>
                <p:cNvGrpSpPr>
                  <a:grpSpLocks/>
                </p:cNvGrpSpPr>
                <p:nvPr/>
              </p:nvGrpSpPr>
              <p:grpSpPr bwMode="auto">
                <a:xfrm>
                  <a:off x="15" y="70"/>
                  <a:ext cx="2" cy="2732"/>
                  <a:chOff x="15" y="70"/>
                  <a:chExt cx="2" cy="2732"/>
                </a:xfrm>
              </p:grpSpPr>
              <p:sp>
                <p:nvSpPr>
                  <p:cNvPr id="19" name="Freeform 15"/>
                  <p:cNvSpPr>
                    <a:spLocks/>
                  </p:cNvSpPr>
                  <p:nvPr/>
                </p:nvSpPr>
                <p:spPr bwMode="auto">
                  <a:xfrm>
                    <a:off x="15" y="70"/>
                    <a:ext cx="2" cy="2732"/>
                  </a:xfrm>
                  <a:custGeom>
                    <a:avLst/>
                    <a:gdLst>
                      <a:gd name="T0" fmla="+- 0 70 70"/>
                      <a:gd name="T1" fmla="*/ 70 h 2732"/>
                      <a:gd name="T2" fmla="+- 0 2802 70"/>
                      <a:gd name="T3" fmla="*/ 2802 h 2732"/>
                    </a:gdLst>
                    <a:ahLst/>
                    <a:cxnLst>
                      <a:cxn ang="0">
                        <a:pos x="0" y="T1"/>
                      </a:cxn>
                      <a:cxn ang="0">
                        <a:pos x="0" y="T3"/>
                      </a:cxn>
                    </a:cxnLst>
                    <a:rect l="0" t="0" r="r" b="b"/>
                    <a:pathLst>
                      <a:path h="2732">
                        <a:moveTo>
                          <a:pt x="0" y="0"/>
                        </a:moveTo>
                        <a:lnTo>
                          <a:pt x="0" y="2732"/>
                        </a:lnTo>
                      </a:path>
                    </a:pathLst>
                  </a:custGeom>
                  <a:noFill/>
                  <a:ln w="28575">
                    <a:solidFill>
                      <a:srgbClr val="231F2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7" name="Group 12"/>
                <p:cNvGrpSpPr>
                  <a:grpSpLocks/>
                </p:cNvGrpSpPr>
                <p:nvPr/>
              </p:nvGrpSpPr>
              <p:grpSpPr bwMode="auto">
                <a:xfrm>
                  <a:off x="10" y="2832"/>
                  <a:ext cx="10" cy="2"/>
                  <a:chOff x="10" y="2832"/>
                  <a:chExt cx="10" cy="2"/>
                </a:xfrm>
              </p:grpSpPr>
              <p:sp>
                <p:nvSpPr>
                  <p:cNvPr id="18" name="Freeform 13"/>
                  <p:cNvSpPr>
                    <a:spLocks/>
                  </p:cNvSpPr>
                  <p:nvPr/>
                </p:nvSpPr>
                <p:spPr bwMode="auto">
                  <a:xfrm>
                    <a:off x="10" y="2832"/>
                    <a:ext cx="10" cy="2"/>
                  </a:xfrm>
                  <a:custGeom>
                    <a:avLst/>
                    <a:gdLst>
                      <a:gd name="T0" fmla="+- 0 10 10"/>
                      <a:gd name="T1" fmla="*/ T0 w 10"/>
                      <a:gd name="T2" fmla="+- 0 20 10"/>
                      <a:gd name="T3" fmla="*/ T2 w 10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0">
                        <a:moveTo>
                          <a:pt x="0" y="0"/>
                        </a:moveTo>
                        <a:lnTo>
                          <a:pt x="10" y="0"/>
                        </a:lnTo>
                      </a:path>
                    </a:pathLst>
                  </a:custGeom>
                  <a:noFill/>
                  <a:ln w="28575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</p:grp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6986118" y="3042097"/>
                <a:ext cx="879475" cy="1811338"/>
                <a:chOff x="7634" y="420"/>
                <a:chExt cx="1386" cy="2853"/>
              </a:xfrm>
            </p:grpSpPr>
            <p:grpSp>
              <p:nvGrpSpPr>
                <p:cNvPr id="6" name="Group 27"/>
                <p:cNvGrpSpPr>
                  <a:grpSpLocks/>
                </p:cNvGrpSpPr>
                <p:nvPr/>
              </p:nvGrpSpPr>
              <p:grpSpPr bwMode="auto">
                <a:xfrm>
                  <a:off x="7644" y="430"/>
                  <a:ext cx="1361" cy="2833"/>
                  <a:chOff x="7644" y="430"/>
                  <a:chExt cx="1361" cy="2833"/>
                </a:xfrm>
              </p:grpSpPr>
              <p:sp>
                <p:nvSpPr>
                  <p:cNvPr id="13" name="Freeform 28"/>
                  <p:cNvSpPr>
                    <a:spLocks/>
                  </p:cNvSpPr>
                  <p:nvPr/>
                </p:nvSpPr>
                <p:spPr bwMode="auto">
                  <a:xfrm>
                    <a:off x="7644" y="430"/>
                    <a:ext cx="1361" cy="2833"/>
                  </a:xfrm>
                  <a:custGeom>
                    <a:avLst/>
                    <a:gdLst>
                      <a:gd name="T0" fmla="+- 0 9004 7644"/>
                      <a:gd name="T1" fmla="*/ T0 w 1361"/>
                      <a:gd name="T2" fmla="+- 0 3263 430"/>
                      <a:gd name="T3" fmla="*/ 3263 h 2833"/>
                      <a:gd name="T4" fmla="+- 0 8892 7644"/>
                      <a:gd name="T5" fmla="*/ T4 w 1361"/>
                      <a:gd name="T6" fmla="+- 0 3254 430"/>
                      <a:gd name="T7" fmla="*/ 3254 h 2833"/>
                      <a:gd name="T8" fmla="+- 0 8782 7644"/>
                      <a:gd name="T9" fmla="*/ T8 w 1361"/>
                      <a:gd name="T10" fmla="+- 0 3237 430"/>
                      <a:gd name="T11" fmla="*/ 3237 h 2833"/>
                      <a:gd name="T12" fmla="+- 0 8676 7644"/>
                      <a:gd name="T13" fmla="*/ T12 w 1361"/>
                      <a:gd name="T14" fmla="+- 0 3211 430"/>
                      <a:gd name="T15" fmla="*/ 3211 h 2833"/>
                      <a:gd name="T16" fmla="+- 0 8572 7644"/>
                      <a:gd name="T17" fmla="*/ T16 w 1361"/>
                      <a:gd name="T18" fmla="+- 0 3177 430"/>
                      <a:gd name="T19" fmla="*/ 3177 h 2833"/>
                      <a:gd name="T20" fmla="+- 0 8472 7644"/>
                      <a:gd name="T21" fmla="*/ T20 w 1361"/>
                      <a:gd name="T22" fmla="+- 0 3136 430"/>
                      <a:gd name="T23" fmla="*/ 3136 h 2833"/>
                      <a:gd name="T24" fmla="+- 0 8377 7644"/>
                      <a:gd name="T25" fmla="*/ T24 w 1361"/>
                      <a:gd name="T26" fmla="+- 0 3088 430"/>
                      <a:gd name="T27" fmla="*/ 3088 h 2833"/>
                      <a:gd name="T28" fmla="+- 0 8285 7644"/>
                      <a:gd name="T29" fmla="*/ T28 w 1361"/>
                      <a:gd name="T30" fmla="+- 0 3033 430"/>
                      <a:gd name="T31" fmla="*/ 3033 h 2833"/>
                      <a:gd name="T32" fmla="+- 0 8198 7644"/>
                      <a:gd name="T33" fmla="*/ T32 w 1361"/>
                      <a:gd name="T34" fmla="+- 0 2971 430"/>
                      <a:gd name="T35" fmla="*/ 2971 h 2833"/>
                      <a:gd name="T36" fmla="+- 0 8117 7644"/>
                      <a:gd name="T37" fmla="*/ T36 w 1361"/>
                      <a:gd name="T38" fmla="+- 0 2904 430"/>
                      <a:gd name="T39" fmla="*/ 2904 h 2833"/>
                      <a:gd name="T40" fmla="+- 0 8040 7644"/>
                      <a:gd name="T41" fmla="*/ T40 w 1361"/>
                      <a:gd name="T42" fmla="+- 0 2830 430"/>
                      <a:gd name="T43" fmla="*/ 2830 h 2833"/>
                      <a:gd name="T44" fmla="+- 0 7969 7644"/>
                      <a:gd name="T45" fmla="*/ T44 w 1361"/>
                      <a:gd name="T46" fmla="+- 0 2751 430"/>
                      <a:gd name="T47" fmla="*/ 2751 h 2833"/>
                      <a:gd name="T48" fmla="+- 0 7905 7644"/>
                      <a:gd name="T49" fmla="*/ T48 w 1361"/>
                      <a:gd name="T50" fmla="+- 0 2667 430"/>
                      <a:gd name="T51" fmla="*/ 2667 h 2833"/>
                      <a:gd name="T52" fmla="+- 0 7846 7644"/>
                      <a:gd name="T53" fmla="*/ T52 w 1361"/>
                      <a:gd name="T54" fmla="+- 0 2577 430"/>
                      <a:gd name="T55" fmla="*/ 2577 h 2833"/>
                      <a:gd name="T56" fmla="+- 0 7794 7644"/>
                      <a:gd name="T57" fmla="*/ T56 w 1361"/>
                      <a:gd name="T58" fmla="+- 0 2484 430"/>
                      <a:gd name="T59" fmla="*/ 2484 h 2833"/>
                      <a:gd name="T60" fmla="+- 0 7750 7644"/>
                      <a:gd name="T61" fmla="*/ T60 w 1361"/>
                      <a:gd name="T62" fmla="+- 0 2386 430"/>
                      <a:gd name="T63" fmla="*/ 2386 h 2833"/>
                      <a:gd name="T64" fmla="+- 0 7712 7644"/>
                      <a:gd name="T65" fmla="*/ T64 w 1361"/>
                      <a:gd name="T66" fmla="+- 0 2284 430"/>
                      <a:gd name="T67" fmla="*/ 2284 h 2833"/>
                      <a:gd name="T68" fmla="+- 0 7683 7644"/>
                      <a:gd name="T69" fmla="*/ T68 w 1361"/>
                      <a:gd name="T70" fmla="+- 0 2179 430"/>
                      <a:gd name="T71" fmla="*/ 2179 h 2833"/>
                      <a:gd name="T72" fmla="+- 0 7661 7644"/>
                      <a:gd name="T73" fmla="*/ T72 w 1361"/>
                      <a:gd name="T74" fmla="+- 0 2071 430"/>
                      <a:gd name="T75" fmla="*/ 2071 h 2833"/>
                      <a:gd name="T76" fmla="+- 0 7648 7644"/>
                      <a:gd name="T77" fmla="*/ T76 w 1361"/>
                      <a:gd name="T78" fmla="+- 0 1960 430"/>
                      <a:gd name="T79" fmla="*/ 1960 h 2833"/>
                      <a:gd name="T80" fmla="+- 0 7644 7644"/>
                      <a:gd name="T81" fmla="*/ T80 w 1361"/>
                      <a:gd name="T82" fmla="+- 0 1847 430"/>
                      <a:gd name="T83" fmla="*/ 1847 h 2833"/>
                      <a:gd name="T84" fmla="+- 0 7648 7644"/>
                      <a:gd name="T85" fmla="*/ T84 w 1361"/>
                      <a:gd name="T86" fmla="+- 0 1733 430"/>
                      <a:gd name="T87" fmla="*/ 1733 h 2833"/>
                      <a:gd name="T88" fmla="+- 0 7661 7644"/>
                      <a:gd name="T89" fmla="*/ T88 w 1361"/>
                      <a:gd name="T90" fmla="+- 0 1622 430"/>
                      <a:gd name="T91" fmla="*/ 1622 h 2833"/>
                      <a:gd name="T92" fmla="+- 0 7683 7644"/>
                      <a:gd name="T93" fmla="*/ T92 w 1361"/>
                      <a:gd name="T94" fmla="+- 0 1514 430"/>
                      <a:gd name="T95" fmla="*/ 1514 h 2833"/>
                      <a:gd name="T96" fmla="+- 0 7712 7644"/>
                      <a:gd name="T97" fmla="*/ T96 w 1361"/>
                      <a:gd name="T98" fmla="+- 0 1409 430"/>
                      <a:gd name="T99" fmla="*/ 1409 h 2833"/>
                      <a:gd name="T100" fmla="+- 0 7750 7644"/>
                      <a:gd name="T101" fmla="*/ T100 w 1361"/>
                      <a:gd name="T102" fmla="+- 0 1307 430"/>
                      <a:gd name="T103" fmla="*/ 1307 h 2833"/>
                      <a:gd name="T104" fmla="+- 0 7794 7644"/>
                      <a:gd name="T105" fmla="*/ T104 w 1361"/>
                      <a:gd name="T106" fmla="+- 0 1210 430"/>
                      <a:gd name="T107" fmla="*/ 1210 h 2833"/>
                      <a:gd name="T108" fmla="+- 0 7846 7644"/>
                      <a:gd name="T109" fmla="*/ T108 w 1361"/>
                      <a:gd name="T110" fmla="+- 0 1116 430"/>
                      <a:gd name="T111" fmla="*/ 1116 h 2833"/>
                      <a:gd name="T112" fmla="+- 0 7905 7644"/>
                      <a:gd name="T113" fmla="*/ T112 w 1361"/>
                      <a:gd name="T114" fmla="+- 0 1027 430"/>
                      <a:gd name="T115" fmla="*/ 1027 h 2833"/>
                      <a:gd name="T116" fmla="+- 0 7969 7644"/>
                      <a:gd name="T117" fmla="*/ T116 w 1361"/>
                      <a:gd name="T118" fmla="+- 0 942 430"/>
                      <a:gd name="T119" fmla="*/ 942 h 2833"/>
                      <a:gd name="T120" fmla="+- 0 8040 7644"/>
                      <a:gd name="T121" fmla="*/ T120 w 1361"/>
                      <a:gd name="T122" fmla="+- 0 863 430"/>
                      <a:gd name="T123" fmla="*/ 863 h 2833"/>
                      <a:gd name="T124" fmla="+- 0 8117 7644"/>
                      <a:gd name="T125" fmla="*/ T124 w 1361"/>
                      <a:gd name="T126" fmla="+- 0 790 430"/>
                      <a:gd name="T127" fmla="*/ 790 h 2833"/>
                      <a:gd name="T128" fmla="+- 0 8198 7644"/>
                      <a:gd name="T129" fmla="*/ T128 w 1361"/>
                      <a:gd name="T130" fmla="+- 0 722 430"/>
                      <a:gd name="T131" fmla="*/ 722 h 2833"/>
                      <a:gd name="T132" fmla="+- 0 8285 7644"/>
                      <a:gd name="T133" fmla="*/ T132 w 1361"/>
                      <a:gd name="T134" fmla="+- 0 660 430"/>
                      <a:gd name="T135" fmla="*/ 660 h 2833"/>
                      <a:gd name="T136" fmla="+- 0 8377 7644"/>
                      <a:gd name="T137" fmla="*/ T136 w 1361"/>
                      <a:gd name="T138" fmla="+- 0 605 430"/>
                      <a:gd name="T139" fmla="*/ 605 h 2833"/>
                      <a:gd name="T140" fmla="+- 0 8472 7644"/>
                      <a:gd name="T141" fmla="*/ T140 w 1361"/>
                      <a:gd name="T142" fmla="+- 0 557 430"/>
                      <a:gd name="T143" fmla="*/ 557 h 2833"/>
                      <a:gd name="T144" fmla="+- 0 8572 7644"/>
                      <a:gd name="T145" fmla="*/ T144 w 1361"/>
                      <a:gd name="T146" fmla="+- 0 516 430"/>
                      <a:gd name="T147" fmla="*/ 516 h 2833"/>
                      <a:gd name="T148" fmla="+- 0 8676 7644"/>
                      <a:gd name="T149" fmla="*/ T148 w 1361"/>
                      <a:gd name="T150" fmla="+- 0 482 430"/>
                      <a:gd name="T151" fmla="*/ 482 h 2833"/>
                      <a:gd name="T152" fmla="+- 0 8782 7644"/>
                      <a:gd name="T153" fmla="*/ T152 w 1361"/>
                      <a:gd name="T154" fmla="+- 0 457 430"/>
                      <a:gd name="T155" fmla="*/ 457 h 2833"/>
                      <a:gd name="T156" fmla="+- 0 8892 7644"/>
                      <a:gd name="T157" fmla="*/ T156 w 1361"/>
                      <a:gd name="T158" fmla="+- 0 439 430"/>
                      <a:gd name="T159" fmla="*/ 439 h 2833"/>
                      <a:gd name="T160" fmla="+- 0 9004 7644"/>
                      <a:gd name="T161" fmla="*/ T160 w 1361"/>
                      <a:gd name="T162" fmla="+- 0 430 430"/>
                      <a:gd name="T163" fmla="*/ 430 h 2833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  <a:cxn ang="0">
                        <a:pos x="T73" y="T75"/>
                      </a:cxn>
                      <a:cxn ang="0">
                        <a:pos x="T77" y="T79"/>
                      </a:cxn>
                      <a:cxn ang="0">
                        <a:pos x="T81" y="T83"/>
                      </a:cxn>
                      <a:cxn ang="0">
                        <a:pos x="T85" y="T87"/>
                      </a:cxn>
                      <a:cxn ang="0">
                        <a:pos x="T89" y="T91"/>
                      </a:cxn>
                      <a:cxn ang="0">
                        <a:pos x="T93" y="T95"/>
                      </a:cxn>
                      <a:cxn ang="0">
                        <a:pos x="T97" y="T99"/>
                      </a:cxn>
                      <a:cxn ang="0">
                        <a:pos x="T101" y="T103"/>
                      </a:cxn>
                      <a:cxn ang="0">
                        <a:pos x="T105" y="T107"/>
                      </a:cxn>
                      <a:cxn ang="0">
                        <a:pos x="T109" y="T111"/>
                      </a:cxn>
                      <a:cxn ang="0">
                        <a:pos x="T113" y="T115"/>
                      </a:cxn>
                      <a:cxn ang="0">
                        <a:pos x="T117" y="T119"/>
                      </a:cxn>
                      <a:cxn ang="0">
                        <a:pos x="T121" y="T123"/>
                      </a:cxn>
                      <a:cxn ang="0">
                        <a:pos x="T125" y="T127"/>
                      </a:cxn>
                      <a:cxn ang="0">
                        <a:pos x="T129" y="T131"/>
                      </a:cxn>
                      <a:cxn ang="0">
                        <a:pos x="T133" y="T135"/>
                      </a:cxn>
                      <a:cxn ang="0">
                        <a:pos x="T137" y="T139"/>
                      </a:cxn>
                      <a:cxn ang="0">
                        <a:pos x="T141" y="T143"/>
                      </a:cxn>
                      <a:cxn ang="0">
                        <a:pos x="T145" y="T147"/>
                      </a:cxn>
                      <a:cxn ang="0">
                        <a:pos x="T149" y="T151"/>
                      </a:cxn>
                      <a:cxn ang="0">
                        <a:pos x="T153" y="T155"/>
                      </a:cxn>
                      <a:cxn ang="0">
                        <a:pos x="T157" y="T159"/>
                      </a:cxn>
                      <a:cxn ang="0">
                        <a:pos x="T161" y="T163"/>
                      </a:cxn>
                    </a:cxnLst>
                    <a:rect l="0" t="0" r="r" b="b"/>
                    <a:pathLst>
                      <a:path w="1361" h="2833">
                        <a:moveTo>
                          <a:pt x="1360" y="2833"/>
                        </a:moveTo>
                        <a:lnTo>
                          <a:pt x="1248" y="2824"/>
                        </a:lnTo>
                        <a:lnTo>
                          <a:pt x="1138" y="2807"/>
                        </a:lnTo>
                        <a:lnTo>
                          <a:pt x="1032" y="2781"/>
                        </a:lnTo>
                        <a:lnTo>
                          <a:pt x="928" y="2747"/>
                        </a:lnTo>
                        <a:lnTo>
                          <a:pt x="828" y="2706"/>
                        </a:lnTo>
                        <a:lnTo>
                          <a:pt x="733" y="2658"/>
                        </a:lnTo>
                        <a:lnTo>
                          <a:pt x="641" y="2603"/>
                        </a:lnTo>
                        <a:lnTo>
                          <a:pt x="554" y="2541"/>
                        </a:lnTo>
                        <a:lnTo>
                          <a:pt x="473" y="2474"/>
                        </a:lnTo>
                        <a:lnTo>
                          <a:pt x="396" y="2400"/>
                        </a:lnTo>
                        <a:lnTo>
                          <a:pt x="325" y="2321"/>
                        </a:lnTo>
                        <a:lnTo>
                          <a:pt x="261" y="2237"/>
                        </a:lnTo>
                        <a:lnTo>
                          <a:pt x="202" y="2147"/>
                        </a:lnTo>
                        <a:lnTo>
                          <a:pt x="150" y="2054"/>
                        </a:lnTo>
                        <a:lnTo>
                          <a:pt x="106" y="1956"/>
                        </a:lnTo>
                        <a:lnTo>
                          <a:pt x="68" y="1854"/>
                        </a:lnTo>
                        <a:lnTo>
                          <a:pt x="39" y="1749"/>
                        </a:lnTo>
                        <a:lnTo>
                          <a:pt x="17" y="1641"/>
                        </a:lnTo>
                        <a:lnTo>
                          <a:pt x="4" y="1530"/>
                        </a:lnTo>
                        <a:lnTo>
                          <a:pt x="0" y="1417"/>
                        </a:lnTo>
                        <a:lnTo>
                          <a:pt x="4" y="1303"/>
                        </a:lnTo>
                        <a:lnTo>
                          <a:pt x="17" y="1192"/>
                        </a:lnTo>
                        <a:lnTo>
                          <a:pt x="39" y="1084"/>
                        </a:lnTo>
                        <a:lnTo>
                          <a:pt x="68" y="979"/>
                        </a:lnTo>
                        <a:lnTo>
                          <a:pt x="106" y="877"/>
                        </a:lnTo>
                        <a:lnTo>
                          <a:pt x="150" y="780"/>
                        </a:lnTo>
                        <a:lnTo>
                          <a:pt x="202" y="686"/>
                        </a:lnTo>
                        <a:lnTo>
                          <a:pt x="261" y="597"/>
                        </a:lnTo>
                        <a:lnTo>
                          <a:pt x="325" y="512"/>
                        </a:lnTo>
                        <a:lnTo>
                          <a:pt x="396" y="433"/>
                        </a:lnTo>
                        <a:lnTo>
                          <a:pt x="473" y="360"/>
                        </a:lnTo>
                        <a:lnTo>
                          <a:pt x="554" y="292"/>
                        </a:lnTo>
                        <a:lnTo>
                          <a:pt x="641" y="230"/>
                        </a:lnTo>
                        <a:lnTo>
                          <a:pt x="733" y="175"/>
                        </a:lnTo>
                        <a:lnTo>
                          <a:pt x="828" y="127"/>
                        </a:lnTo>
                        <a:lnTo>
                          <a:pt x="928" y="86"/>
                        </a:lnTo>
                        <a:lnTo>
                          <a:pt x="1032" y="52"/>
                        </a:lnTo>
                        <a:lnTo>
                          <a:pt x="1138" y="27"/>
                        </a:lnTo>
                        <a:lnTo>
                          <a:pt x="1248" y="9"/>
                        </a:lnTo>
                        <a:lnTo>
                          <a:pt x="1360" y="0"/>
                        </a:lnTo>
                      </a:path>
                    </a:pathLst>
                  </a:custGeom>
                  <a:noFill/>
                  <a:ln w="28575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7" name="Group 25"/>
                <p:cNvGrpSpPr>
                  <a:grpSpLocks/>
                </p:cNvGrpSpPr>
                <p:nvPr/>
              </p:nvGrpSpPr>
              <p:grpSpPr bwMode="auto">
                <a:xfrm>
                  <a:off x="8999" y="440"/>
                  <a:ext cx="10" cy="2"/>
                  <a:chOff x="8999" y="440"/>
                  <a:chExt cx="10" cy="2"/>
                </a:xfrm>
              </p:grpSpPr>
              <p:sp>
                <p:nvSpPr>
                  <p:cNvPr id="12" name="Freeform 26"/>
                  <p:cNvSpPr>
                    <a:spLocks/>
                  </p:cNvSpPr>
                  <p:nvPr/>
                </p:nvSpPr>
                <p:spPr bwMode="auto">
                  <a:xfrm>
                    <a:off x="8999" y="440"/>
                    <a:ext cx="10" cy="2"/>
                  </a:xfrm>
                  <a:custGeom>
                    <a:avLst/>
                    <a:gdLst>
                      <a:gd name="T0" fmla="+- 0 8999 8999"/>
                      <a:gd name="T1" fmla="*/ T0 w 10"/>
                      <a:gd name="T2" fmla="+- 0 9009 8999"/>
                      <a:gd name="T3" fmla="*/ T2 w 10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0">
                        <a:moveTo>
                          <a:pt x="0" y="0"/>
                        </a:moveTo>
                        <a:lnTo>
                          <a:pt x="10" y="0"/>
                        </a:lnTo>
                      </a:path>
                    </a:pathLst>
                  </a:custGeom>
                  <a:noFill/>
                  <a:ln w="28575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" name="Group 23"/>
                <p:cNvGrpSpPr>
                  <a:grpSpLocks/>
                </p:cNvGrpSpPr>
                <p:nvPr/>
              </p:nvGrpSpPr>
              <p:grpSpPr bwMode="auto">
                <a:xfrm>
                  <a:off x="9004" y="491"/>
                  <a:ext cx="2" cy="2732"/>
                  <a:chOff x="9004" y="491"/>
                  <a:chExt cx="2" cy="2732"/>
                </a:xfrm>
              </p:grpSpPr>
              <p:sp>
                <p:nvSpPr>
                  <p:cNvPr id="11" name="Freeform 24"/>
                  <p:cNvSpPr>
                    <a:spLocks/>
                  </p:cNvSpPr>
                  <p:nvPr/>
                </p:nvSpPr>
                <p:spPr bwMode="auto">
                  <a:xfrm>
                    <a:off x="9004" y="491"/>
                    <a:ext cx="2" cy="2732"/>
                  </a:xfrm>
                  <a:custGeom>
                    <a:avLst/>
                    <a:gdLst>
                      <a:gd name="T0" fmla="+- 0 491 491"/>
                      <a:gd name="T1" fmla="*/ 491 h 2732"/>
                      <a:gd name="T2" fmla="+- 0 3223 491"/>
                      <a:gd name="T3" fmla="*/ 3223 h 2732"/>
                    </a:gdLst>
                    <a:ahLst/>
                    <a:cxnLst>
                      <a:cxn ang="0">
                        <a:pos x="0" y="T1"/>
                      </a:cxn>
                      <a:cxn ang="0">
                        <a:pos x="0" y="T3"/>
                      </a:cxn>
                    </a:cxnLst>
                    <a:rect l="0" t="0" r="r" b="b"/>
                    <a:pathLst>
                      <a:path h="2732">
                        <a:moveTo>
                          <a:pt x="0" y="0"/>
                        </a:moveTo>
                        <a:lnTo>
                          <a:pt x="0" y="2732"/>
                        </a:lnTo>
                      </a:path>
                    </a:pathLst>
                  </a:custGeom>
                  <a:noFill/>
                  <a:ln w="28575">
                    <a:solidFill>
                      <a:srgbClr val="231F2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9" name="Group 21"/>
                <p:cNvGrpSpPr>
                  <a:grpSpLocks/>
                </p:cNvGrpSpPr>
                <p:nvPr/>
              </p:nvGrpSpPr>
              <p:grpSpPr bwMode="auto">
                <a:xfrm>
                  <a:off x="8999" y="3253"/>
                  <a:ext cx="10" cy="2"/>
                  <a:chOff x="8999" y="3253"/>
                  <a:chExt cx="10" cy="2"/>
                </a:xfrm>
              </p:grpSpPr>
              <p:sp>
                <p:nvSpPr>
                  <p:cNvPr id="10" name="Freeform 22"/>
                  <p:cNvSpPr>
                    <a:spLocks/>
                  </p:cNvSpPr>
                  <p:nvPr/>
                </p:nvSpPr>
                <p:spPr bwMode="auto">
                  <a:xfrm>
                    <a:off x="8999" y="3253"/>
                    <a:ext cx="10" cy="2"/>
                  </a:xfrm>
                  <a:custGeom>
                    <a:avLst/>
                    <a:gdLst>
                      <a:gd name="T0" fmla="+- 0 8999 8999"/>
                      <a:gd name="T1" fmla="*/ T0 w 10"/>
                      <a:gd name="T2" fmla="+- 0 9009 8999"/>
                      <a:gd name="T3" fmla="*/ T2 w 10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0">
                        <a:moveTo>
                          <a:pt x="0" y="0"/>
                        </a:moveTo>
                        <a:lnTo>
                          <a:pt x="10" y="0"/>
                        </a:lnTo>
                      </a:path>
                    </a:pathLst>
                  </a:custGeom>
                  <a:noFill/>
                  <a:ln w="28575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</p:grpSp>
        </p:grpSp>
        <p:sp>
          <p:nvSpPr>
            <p:cNvPr id="22" name="TextBox 21"/>
            <p:cNvSpPr txBox="1"/>
            <p:nvPr/>
          </p:nvSpPr>
          <p:spPr>
            <a:xfrm>
              <a:off x="6933063" y="1351128"/>
              <a:ext cx="10814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600" b="1" i="1" dirty="0" smtClean="0"/>
                <a:t>North Pole</a:t>
              </a:r>
              <a:endParaRPr lang="en-NZ" sz="1600" b="1" i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30872" y="4233080"/>
              <a:ext cx="10902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600" b="1" i="1" dirty="0" smtClean="0"/>
                <a:t>South Pole</a:t>
              </a:r>
              <a:endParaRPr lang="en-NZ" sz="16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5074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183" y="-1"/>
            <a:ext cx="6464417" cy="695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8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QUESTION ONE:   MODERN PHYSICS  </a:t>
            </a:r>
            <a:r>
              <a:rPr lang="en-US" dirty="0"/>
              <a:t>(8 marks</a:t>
            </a:r>
            <a:r>
              <a:rPr lang="en-US" dirty="0" smtClean="0"/>
              <a:t>)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276896" y="787018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Charge on the electron = –1.6 </a:t>
            </a:r>
            <a:r>
              <a:rPr lang="en-US" b="1" dirty="0" smtClean="0"/>
              <a:t>x </a:t>
            </a:r>
            <a:r>
              <a:rPr lang="en-US" b="1" dirty="0"/>
              <a:t>10</a:t>
            </a:r>
            <a:r>
              <a:rPr lang="en-US" b="1" baseline="30000" dirty="0"/>
              <a:t>–19</a:t>
            </a:r>
            <a:r>
              <a:rPr lang="en-US" b="1" dirty="0"/>
              <a:t> C </a:t>
            </a:r>
            <a:r>
              <a:rPr lang="en-US" b="1" dirty="0" smtClean="0"/>
              <a:t>              Speed </a:t>
            </a:r>
            <a:r>
              <a:rPr lang="en-US" b="1" dirty="0"/>
              <a:t>of light = 3.00 </a:t>
            </a:r>
            <a:r>
              <a:rPr lang="en-US" b="1" dirty="0" smtClean="0"/>
              <a:t>x 10</a:t>
            </a:r>
            <a:r>
              <a:rPr lang="en-US" b="1" baseline="30000" dirty="0" smtClean="0"/>
              <a:t>8</a:t>
            </a:r>
            <a:r>
              <a:rPr lang="en-US" b="1" dirty="0" smtClean="0"/>
              <a:t>  </a:t>
            </a:r>
            <a:r>
              <a:rPr lang="en-US" b="1" dirty="0"/>
              <a:t>m s</a:t>
            </a:r>
            <a:r>
              <a:rPr lang="en-US" b="1" baseline="30000" dirty="0"/>
              <a:t>–1</a:t>
            </a:r>
            <a:endParaRPr lang="en-NZ" b="1" baseline="30000" dirty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an experiment to investigate the photoelectric effect, light of wavelength </a:t>
            </a:r>
            <a:r>
              <a:rPr lang="en-US" i="1" dirty="0"/>
              <a:t>λ </a:t>
            </a:r>
            <a:r>
              <a:rPr lang="en-US" dirty="0"/>
              <a:t>is incident on a metal surface and a current is produced. The current is reduced by applying a potential difference </a:t>
            </a:r>
            <a:r>
              <a:rPr lang="en-US" i="1" dirty="0"/>
              <a:t>V </a:t>
            </a:r>
            <a:r>
              <a:rPr lang="en-US" dirty="0"/>
              <a:t>between the metal surface and the collecting plate.</a:t>
            </a:r>
            <a:endParaRPr lang="en-NZ" dirty="0"/>
          </a:p>
          <a:p>
            <a:r>
              <a:rPr lang="en-US" dirty="0"/>
              <a:t> </a:t>
            </a:r>
            <a:endParaRPr lang="en-NZ" dirty="0"/>
          </a:p>
          <a:p>
            <a:pPr marL="400050" lvl="0" indent="-400050">
              <a:buAutoNum type="romanLcParenBoth"/>
            </a:pPr>
            <a:r>
              <a:rPr lang="en-US" dirty="0" smtClean="0"/>
              <a:t>When </a:t>
            </a:r>
            <a:r>
              <a:rPr lang="en-US" dirty="0"/>
              <a:t>the current is reduced to zero, derive an equation relating </a:t>
            </a:r>
            <a:r>
              <a:rPr lang="en-US" i="1" dirty="0"/>
              <a:t>λ</a:t>
            </a:r>
            <a:r>
              <a:rPr lang="en-US" dirty="0"/>
              <a:t>, </a:t>
            </a:r>
            <a:r>
              <a:rPr lang="en-US" i="1" dirty="0"/>
              <a:t>V </a:t>
            </a:r>
            <a:r>
              <a:rPr lang="en-US" dirty="0"/>
              <a:t>and the work </a:t>
            </a:r>
            <a:r>
              <a:rPr lang="en-US" dirty="0" smtClean="0"/>
              <a:t> 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function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, of the metal.</a:t>
            </a:r>
            <a:endParaRPr lang="en-NZ" dirty="0"/>
          </a:p>
          <a:p>
            <a:r>
              <a:rPr lang="en-US" dirty="0"/>
              <a:t> </a:t>
            </a:r>
            <a:r>
              <a:rPr lang="en-US" dirty="0" smtClean="0"/>
              <a:t>       Provide </a:t>
            </a:r>
            <a:r>
              <a:rPr lang="en-US" dirty="0"/>
              <a:t>a full explanation of the </a:t>
            </a:r>
            <a:r>
              <a:rPr lang="en-US" dirty="0" smtClean="0"/>
              <a:t>derivation.</a:t>
            </a:r>
          </a:p>
          <a:p>
            <a:endParaRPr lang="en-US" dirty="0"/>
          </a:p>
          <a:p>
            <a:pPr marL="400050" indent="-400050">
              <a:buAutoNum type="romanLcParenBoth" startAt="2"/>
            </a:pPr>
            <a:r>
              <a:rPr lang="en-US" dirty="0" smtClean="0"/>
              <a:t>A </a:t>
            </a:r>
            <a:r>
              <a:rPr lang="en-US" dirty="0"/>
              <a:t>classical wave explanation fails to explain the experimental results of the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photoelectric </a:t>
            </a:r>
            <a:r>
              <a:rPr lang="en-US" dirty="0"/>
              <a:t>effect.</a:t>
            </a:r>
            <a:endParaRPr lang="en-NZ" sz="1600" dirty="0"/>
          </a:p>
          <a:p>
            <a:r>
              <a:rPr lang="en-US" dirty="0"/>
              <a:t> </a:t>
            </a:r>
            <a:r>
              <a:rPr lang="en-US" dirty="0" smtClean="0"/>
              <a:t>       Discuss </a:t>
            </a:r>
            <a:r>
              <a:rPr lang="en-US" dirty="0"/>
              <a:t>this statement.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3870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2"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/>
              <a:t> </a:t>
            </a:r>
            <a:r>
              <a:rPr lang="en-US" dirty="0" smtClean="0"/>
              <a:t> A </a:t>
            </a:r>
            <a:r>
              <a:rPr lang="en-US" dirty="0"/>
              <a:t>nucleus of mass </a:t>
            </a:r>
            <a:r>
              <a:rPr lang="en-US" dirty="0" smtClean="0"/>
              <a:t>3.93 x 10</a:t>
            </a:r>
            <a:r>
              <a:rPr lang="en-US" baseline="30000" dirty="0" smtClean="0"/>
              <a:t>–25</a:t>
            </a:r>
            <a:r>
              <a:rPr lang="en-US" dirty="0" smtClean="0"/>
              <a:t> </a:t>
            </a:r>
            <a:r>
              <a:rPr lang="en-US" dirty="0"/>
              <a:t>kg, which is stationary with respect to an observer, undergoes </a:t>
            </a:r>
            <a:r>
              <a:rPr lang="en-US" dirty="0" smtClean="0"/>
              <a:t>fission.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The </a:t>
            </a:r>
            <a:r>
              <a:rPr lang="en-US" dirty="0"/>
              <a:t>nucleus breaks into two equal parts with total kinetic energy of </a:t>
            </a:r>
            <a:r>
              <a:rPr lang="en-US" dirty="0" smtClean="0"/>
              <a:t>200 MeV</a:t>
            </a:r>
            <a:r>
              <a:rPr lang="en-US" dirty="0"/>
              <a:t>.</a:t>
            </a:r>
            <a:endParaRPr lang="en-NZ" dirty="0"/>
          </a:p>
          <a:p>
            <a:r>
              <a:rPr lang="en-US" dirty="0" smtClean="0"/>
              <a:t>       The </a:t>
            </a:r>
            <a:r>
              <a:rPr lang="en-US" dirty="0"/>
              <a:t>two parts are brought to rest.</a:t>
            </a:r>
            <a:endParaRPr lang="en-NZ" dirty="0"/>
          </a:p>
          <a:p>
            <a:r>
              <a:rPr lang="en-US" dirty="0"/>
              <a:t> </a:t>
            </a:r>
            <a:endParaRPr lang="en-NZ" dirty="0"/>
          </a:p>
          <a:p>
            <a:r>
              <a:rPr lang="en-US" dirty="0" smtClean="0"/>
              <a:t>       Calculate </a:t>
            </a:r>
            <a:r>
              <a:rPr lang="en-US" dirty="0"/>
              <a:t>the total decrease in the mass in kg and therefore calculate the individual rest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mass </a:t>
            </a:r>
            <a:r>
              <a:rPr lang="en-US" dirty="0"/>
              <a:t>of the two equal masses.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76200" y="2552163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1" indent="-400050">
              <a:buAutoNum type="romanLcParenBoth" startAt="2"/>
            </a:pPr>
            <a:r>
              <a:rPr lang="en-US" dirty="0" smtClean="0"/>
              <a:t>According </a:t>
            </a:r>
            <a:r>
              <a:rPr lang="en-US" dirty="0"/>
              <a:t>to Einstein’s special theory of relativity, the mass </a:t>
            </a:r>
            <a:r>
              <a:rPr lang="en-US" i="1" dirty="0"/>
              <a:t>m </a:t>
            </a:r>
            <a:r>
              <a:rPr lang="en-US" dirty="0"/>
              <a:t>of an object with a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       velocity </a:t>
            </a:r>
            <a:r>
              <a:rPr lang="en-US" i="1" dirty="0"/>
              <a:t>v</a:t>
            </a:r>
            <a:r>
              <a:rPr lang="en-US" dirty="0"/>
              <a:t>, relative to an observer, is given by:</a:t>
            </a:r>
            <a:endParaRPr lang="en-NZ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381000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or</a:t>
            </a:r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00400"/>
            <a:ext cx="2362200" cy="136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" y="4648200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where c is the speed of light, and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 (the rest mass) is the mass measured when </a:t>
            </a:r>
            <a:r>
              <a:rPr lang="en-US" i="1" dirty="0"/>
              <a:t>v </a:t>
            </a:r>
            <a:r>
              <a:rPr lang="en-US" dirty="0"/>
              <a:t>= 0 m s</a:t>
            </a:r>
            <a:r>
              <a:rPr lang="en-US" baseline="30000" dirty="0"/>
              <a:t>–1</a:t>
            </a:r>
            <a:r>
              <a:rPr lang="en-US" dirty="0"/>
              <a:t>.</a:t>
            </a:r>
            <a:endParaRPr lang="en-NZ" dirty="0"/>
          </a:p>
          <a:p>
            <a:r>
              <a:rPr lang="en-US" dirty="0"/>
              <a:t> </a:t>
            </a:r>
            <a:endParaRPr lang="en-NZ" dirty="0"/>
          </a:p>
          <a:p>
            <a:r>
              <a:rPr lang="en-US" dirty="0" smtClean="0"/>
              <a:t>       Discuss </a:t>
            </a:r>
            <a:r>
              <a:rPr lang="en-US" dirty="0"/>
              <a:t>the physical significance of this relationship.</a:t>
            </a:r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0" y="58674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1" indent="-400050">
              <a:buAutoNum type="romanLcParenBoth" startAt="3"/>
            </a:pPr>
            <a:r>
              <a:rPr lang="en-US" dirty="0" smtClean="0"/>
              <a:t>By </a:t>
            </a:r>
            <a:r>
              <a:rPr lang="en-US" dirty="0"/>
              <a:t>considering the effects of the special theory of relativity, calculate the speed of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       the </a:t>
            </a:r>
            <a:r>
              <a:rPr lang="en-US" dirty="0"/>
              <a:t>two masses in part (</a:t>
            </a:r>
            <a:r>
              <a:rPr lang="en-US" dirty="0" err="1"/>
              <a:t>i</a:t>
            </a:r>
            <a:r>
              <a:rPr lang="en-US" dirty="0"/>
              <a:t>) above, before they are brought to rest.</a:t>
            </a:r>
            <a:endParaRPr lang="en-NZ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458441" y="3323393"/>
                <a:ext cx="1942006" cy="12896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2000" b="1" i="1" smtClean="0">
                          <a:latin typeface="Cambria Math"/>
                        </a:rPr>
                        <m:t>𝒎</m:t>
                      </m:r>
                      <m:r>
                        <a:rPr lang="en-NZ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sz="2000" b="1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NZ" sz="20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2000" b="1" i="1" smtClean="0"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NZ" sz="2000" b="1" i="1" smtClean="0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NZ" sz="2000" b="1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NZ" sz="20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NZ" sz="2000" b="1" i="1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en-NZ" sz="2000" b="1" i="1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NZ" sz="2000" b="1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NZ" sz="2000" b="1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NZ" sz="2000" b="1" i="1">
                                              <a:latin typeface="Cambria Math"/>
                                            </a:rPr>
                                            <m:t>𝒗</m:t>
                                          </m:r>
                                        </m:e>
                                        <m:sup>
                                          <m:r>
                                            <a:rPr lang="en-NZ" sz="2000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NZ" sz="2000" b="1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NZ" sz="2000" b="1" i="1">
                                              <a:latin typeface="Cambria Math"/>
                                            </a:rPr>
                                            <m:t>𝒄</m:t>
                                          </m:r>
                                        </m:e>
                                        <m:sup>
                                          <m:r>
                                            <a:rPr lang="en-NZ" sz="2000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en-NZ" sz="20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441" y="3323393"/>
                <a:ext cx="1942006" cy="12896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42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405" y="17601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0" marR="830580">
              <a:spcBef>
                <a:spcPts val="345"/>
              </a:spcBef>
              <a:spcAft>
                <a:spcPts val="0"/>
              </a:spcAft>
            </a:pPr>
            <a:r>
              <a:rPr lang="en-US" b="1" dirty="0">
                <a:solidFill>
                  <a:srgbClr val="231F20"/>
                </a:solidFill>
                <a:latin typeface="Arial"/>
                <a:ea typeface="Calibri"/>
                <a:cs typeface="Times New Roman"/>
              </a:rPr>
              <a:t>QUESTION TWO:   </a:t>
            </a:r>
            <a:r>
              <a:rPr lang="en-US" b="1" spc="-15" dirty="0">
                <a:solidFill>
                  <a:srgbClr val="231F20"/>
                </a:solidFill>
                <a:latin typeface="Arial"/>
                <a:ea typeface="Calibri"/>
                <a:cs typeface="Times New Roman"/>
              </a:rPr>
              <a:t>INDUCTANCE  </a:t>
            </a:r>
            <a:r>
              <a:rPr lang="en-US" dirty="0">
                <a:solidFill>
                  <a:srgbClr val="231F20"/>
                </a:solidFill>
                <a:latin typeface="Arial"/>
                <a:ea typeface="Calibri"/>
                <a:cs typeface="Times New Roman"/>
              </a:rPr>
              <a:t>(8</a:t>
            </a:r>
            <a:r>
              <a:rPr lang="en-US" spc="55" dirty="0">
                <a:solidFill>
                  <a:srgbClr val="231F2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231F20"/>
                </a:solidFill>
                <a:latin typeface="Arial"/>
                <a:ea typeface="Calibri"/>
                <a:cs typeface="Times New Roman"/>
              </a:rPr>
              <a:t>marks)</a:t>
            </a:r>
            <a:endParaRPr lang="en-NZ" sz="16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55701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75 W electric light bulb (with zero inductance) is designed to run from a 50 Hz AC supply of 120 </a:t>
            </a:r>
            <a:r>
              <a:rPr lang="en-US" dirty="0" err="1"/>
              <a:t>V</a:t>
            </a:r>
            <a:r>
              <a:rPr lang="en-US" baseline="-25000" dirty="0" err="1"/>
              <a:t>rms</a:t>
            </a:r>
            <a:r>
              <a:rPr lang="en-US" dirty="0"/>
              <a:t>. If the only supply available is 240 </a:t>
            </a:r>
            <a:r>
              <a:rPr lang="en-US" dirty="0" err="1"/>
              <a:t>V</a:t>
            </a:r>
            <a:r>
              <a:rPr lang="en-US" baseline="-25000" dirty="0" err="1"/>
              <a:t>rms</a:t>
            </a:r>
            <a:r>
              <a:rPr lang="en-US" dirty="0"/>
              <a:t> and 50 Hz, the bulb can be operated at the correct power by placing in series with it, either:</a:t>
            </a:r>
            <a:endParaRPr lang="en-NZ" dirty="0"/>
          </a:p>
          <a:p>
            <a:pPr lvl="0"/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   a </a:t>
            </a:r>
            <a:r>
              <a:rPr lang="en-US" dirty="0"/>
              <a:t>resistance R, </a:t>
            </a:r>
            <a:r>
              <a:rPr lang="en-US" dirty="0" smtClean="0"/>
              <a:t>or    (ii)   an </a:t>
            </a:r>
            <a:r>
              <a:rPr lang="en-US" dirty="0"/>
              <a:t>inductance L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NZ" dirty="0"/>
          </a:p>
          <a:p>
            <a:pPr lvl="0"/>
            <a:r>
              <a:rPr lang="en-US" dirty="0" smtClean="0"/>
              <a:t>(a)   Find </a:t>
            </a:r>
            <a:r>
              <a:rPr lang="en-US" dirty="0"/>
              <a:t>the values of R and L and the power drawn from the supply in each case.</a:t>
            </a:r>
            <a:endParaRPr lang="en-NZ" dirty="0"/>
          </a:p>
          <a:p>
            <a:r>
              <a:rPr lang="en-US" dirty="0"/>
              <a:t> 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191643" y="2226101"/>
            <a:ext cx="45477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2"/>
            </a:pPr>
            <a:r>
              <a:rPr lang="en-US" dirty="0" smtClean="0"/>
              <a:t>When </a:t>
            </a:r>
            <a:r>
              <a:rPr lang="en-US" dirty="0"/>
              <a:t>an alternating voltage is applied across a coil wrapped around an iron </a:t>
            </a:r>
            <a:r>
              <a:rPr lang="en-US" dirty="0" smtClean="0"/>
              <a:t>core</a:t>
            </a:r>
            <a:r>
              <a:rPr lang="en-US" dirty="0"/>
              <a:t>, an </a:t>
            </a:r>
            <a:r>
              <a:rPr lang="en-US" dirty="0" smtClean="0"/>
              <a:t>aluminium </a:t>
            </a:r>
            <a:r>
              <a:rPr lang="en-US" dirty="0"/>
              <a:t>ring around the core will “float” at some height above the coil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      Explain </a:t>
            </a:r>
            <a:r>
              <a:rPr lang="en-US" dirty="0"/>
              <a:t>why this happens</a:t>
            </a:r>
            <a:r>
              <a:rPr lang="en-US" dirty="0" smtClean="0"/>
              <a:t>.</a:t>
            </a:r>
            <a:endParaRPr lang="en-NZ" dirty="0"/>
          </a:p>
        </p:txBody>
      </p:sp>
      <p:grpSp>
        <p:nvGrpSpPr>
          <p:cNvPr id="430" name="Group 429"/>
          <p:cNvGrpSpPr/>
          <p:nvPr/>
        </p:nvGrpSpPr>
        <p:grpSpPr>
          <a:xfrm>
            <a:off x="4248924" y="2266425"/>
            <a:ext cx="4742645" cy="3747683"/>
            <a:chOff x="4401355" y="2825984"/>
            <a:chExt cx="4742645" cy="3747683"/>
          </a:xfrm>
        </p:grpSpPr>
        <p:sp>
          <p:nvSpPr>
            <p:cNvPr id="426" name="TextBox 425"/>
            <p:cNvSpPr txBox="1"/>
            <p:nvPr/>
          </p:nvSpPr>
          <p:spPr>
            <a:xfrm>
              <a:off x="4401355" y="3934495"/>
              <a:ext cx="167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600" dirty="0" smtClean="0"/>
                <a:t>“Floating” aluminium ring</a:t>
              </a:r>
              <a:endParaRPr lang="en-NZ" sz="1600" dirty="0"/>
            </a:p>
          </p:txBody>
        </p:sp>
        <p:sp>
          <p:nvSpPr>
            <p:cNvPr id="427" name="TextBox 426"/>
            <p:cNvSpPr txBox="1"/>
            <p:nvPr/>
          </p:nvSpPr>
          <p:spPr>
            <a:xfrm>
              <a:off x="7239000" y="3352800"/>
              <a:ext cx="1905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600" dirty="0" smtClean="0"/>
                <a:t>Iron core made of thin iron sheets glued together</a:t>
              </a:r>
              <a:endParaRPr lang="en-NZ" sz="1600" dirty="0"/>
            </a:p>
          </p:txBody>
        </p:sp>
        <p:grpSp>
          <p:nvGrpSpPr>
            <p:cNvPr id="429" name="Group 428"/>
            <p:cNvGrpSpPr/>
            <p:nvPr/>
          </p:nvGrpSpPr>
          <p:grpSpPr>
            <a:xfrm>
              <a:off x="5298735" y="2825984"/>
              <a:ext cx="2155060" cy="3747683"/>
              <a:chOff x="5298735" y="2825984"/>
              <a:chExt cx="2155060" cy="3747683"/>
            </a:xfrm>
          </p:grpSpPr>
          <p:grpSp>
            <p:nvGrpSpPr>
              <p:cNvPr id="5" name="Group 2"/>
              <p:cNvGrpSpPr>
                <a:grpSpLocks/>
              </p:cNvGrpSpPr>
              <p:nvPr/>
            </p:nvGrpSpPr>
            <p:grpSpPr bwMode="auto">
              <a:xfrm>
                <a:off x="5298735" y="2825984"/>
                <a:ext cx="2155060" cy="3747683"/>
                <a:chOff x="3606" y="-1469"/>
                <a:chExt cx="3083" cy="5662"/>
              </a:xfrm>
            </p:grpSpPr>
            <p:grpSp>
              <p:nvGrpSpPr>
                <p:cNvPr id="6" name="Group 3"/>
                <p:cNvGrpSpPr>
                  <a:grpSpLocks/>
                </p:cNvGrpSpPr>
                <p:nvPr/>
              </p:nvGrpSpPr>
              <p:grpSpPr bwMode="auto">
                <a:xfrm>
                  <a:off x="4306" y="1785"/>
                  <a:ext cx="1906" cy="1039"/>
                  <a:chOff x="4306" y="1785"/>
                  <a:chExt cx="1906" cy="1039"/>
                </a:xfrm>
              </p:grpSpPr>
              <p:sp>
                <p:nvSpPr>
                  <p:cNvPr id="425" name="Freeform 4"/>
                  <p:cNvSpPr>
                    <a:spLocks/>
                  </p:cNvSpPr>
                  <p:nvPr/>
                </p:nvSpPr>
                <p:spPr bwMode="auto">
                  <a:xfrm>
                    <a:off x="4306" y="1785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785 1785"/>
                      <a:gd name="T3" fmla="*/ 1785 h 1039"/>
                      <a:gd name="T4" fmla="+- 0 5154 4306"/>
                      <a:gd name="T5" fmla="*/ T4 w 1906"/>
                      <a:gd name="T6" fmla="+- 0 1801 1785"/>
                      <a:gd name="T7" fmla="*/ 1801 h 1039"/>
                      <a:gd name="T8" fmla="+- 0 5096 4306"/>
                      <a:gd name="T9" fmla="*/ T8 w 1906"/>
                      <a:gd name="T10" fmla="+- 0 1830 1785"/>
                      <a:gd name="T11" fmla="*/ 1830 h 1039"/>
                      <a:gd name="T12" fmla="+- 0 4327 4306"/>
                      <a:gd name="T13" fmla="*/ T12 w 1906"/>
                      <a:gd name="T14" fmla="+- 0 2736 1785"/>
                      <a:gd name="T15" fmla="*/ 2736 h 1039"/>
                      <a:gd name="T16" fmla="+- 0 4306 4306"/>
                      <a:gd name="T17" fmla="*/ T16 w 1906"/>
                      <a:gd name="T18" fmla="+- 0 2788 1785"/>
                      <a:gd name="T19" fmla="*/ 2788 h 1039"/>
                      <a:gd name="T20" fmla="+- 0 4311 4306"/>
                      <a:gd name="T21" fmla="*/ T20 w 1906"/>
                      <a:gd name="T22" fmla="+- 0 2801 1785"/>
                      <a:gd name="T23" fmla="*/ 2801 h 1039"/>
                      <a:gd name="T24" fmla="+- 0 4321 4306"/>
                      <a:gd name="T25" fmla="*/ T24 w 1906"/>
                      <a:gd name="T26" fmla="+- 0 2812 1785"/>
                      <a:gd name="T27" fmla="*/ 2812 h 1039"/>
                      <a:gd name="T28" fmla="+- 0 4336 4306"/>
                      <a:gd name="T29" fmla="*/ T28 w 1906"/>
                      <a:gd name="T30" fmla="+- 0 2819 1785"/>
                      <a:gd name="T31" fmla="*/ 2819 h 1039"/>
                      <a:gd name="T32" fmla="+- 0 4357 4306"/>
                      <a:gd name="T33" fmla="*/ T32 w 1906"/>
                      <a:gd name="T34" fmla="+- 0 2823 1785"/>
                      <a:gd name="T35" fmla="*/ 2823 h 1039"/>
                      <a:gd name="T36" fmla="+- 0 5546 4306"/>
                      <a:gd name="T37" fmla="*/ T36 w 1906"/>
                      <a:gd name="T38" fmla="+- 0 2823 1785"/>
                      <a:gd name="T39" fmla="*/ 2823 h 1039"/>
                      <a:gd name="T40" fmla="+- 0 5565 4306"/>
                      <a:gd name="T41" fmla="*/ T40 w 1906"/>
                      <a:gd name="T42" fmla="+- 0 2822 1785"/>
                      <a:gd name="T43" fmla="*/ 2822 h 1039"/>
                      <a:gd name="T44" fmla="+- 0 5625 4306"/>
                      <a:gd name="T45" fmla="*/ T44 w 1906"/>
                      <a:gd name="T46" fmla="+- 0 2803 1785"/>
                      <a:gd name="T47" fmla="*/ 2803 h 1039"/>
                      <a:gd name="T48" fmla="+- 0 5679 4306"/>
                      <a:gd name="T49" fmla="*/ T48 w 1906"/>
                      <a:gd name="T50" fmla="+- 0 2768 1785"/>
                      <a:gd name="T51" fmla="*/ 2768 h 1039"/>
                      <a:gd name="T52" fmla="+- 0 6199 4306"/>
                      <a:gd name="T53" fmla="*/ T52 w 1906"/>
                      <a:gd name="T54" fmla="+- 0 1883 1785"/>
                      <a:gd name="T55" fmla="*/ 1883 h 1039"/>
                      <a:gd name="T56" fmla="+- 0 6212 4306"/>
                      <a:gd name="T57" fmla="*/ T56 w 1906"/>
                      <a:gd name="T58" fmla="+- 0 1844 1785"/>
                      <a:gd name="T59" fmla="*/ 1844 h 1039"/>
                      <a:gd name="T60" fmla="+- 0 6211 4306"/>
                      <a:gd name="T61" fmla="*/ T60 w 1906"/>
                      <a:gd name="T62" fmla="+- 0 1827 1785"/>
                      <a:gd name="T63" fmla="*/ 1827 h 1039"/>
                      <a:gd name="T64" fmla="+- 0 6158 4306"/>
                      <a:gd name="T65" fmla="*/ T64 w 1906"/>
                      <a:gd name="T66" fmla="+- 0 1786 1785"/>
                      <a:gd name="T67" fmla="*/ 1786 h 1039"/>
                      <a:gd name="T68" fmla="+- 0 5233 4306"/>
                      <a:gd name="T69" fmla="*/ T68 w 1906"/>
                      <a:gd name="T70" fmla="+- 0 1785 1785"/>
                      <a:gd name="T71" fmla="*/ 1785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7" name="Group 5"/>
                <p:cNvGrpSpPr>
                  <a:grpSpLocks/>
                </p:cNvGrpSpPr>
                <p:nvPr/>
              </p:nvGrpSpPr>
              <p:grpSpPr bwMode="auto">
                <a:xfrm>
                  <a:off x="4306" y="1785"/>
                  <a:ext cx="1906" cy="1039"/>
                  <a:chOff x="4306" y="1785"/>
                  <a:chExt cx="1906" cy="1039"/>
                </a:xfrm>
              </p:grpSpPr>
              <p:sp>
                <p:nvSpPr>
                  <p:cNvPr id="424" name="Freeform 6"/>
                  <p:cNvSpPr>
                    <a:spLocks/>
                  </p:cNvSpPr>
                  <p:nvPr/>
                </p:nvSpPr>
                <p:spPr bwMode="auto">
                  <a:xfrm>
                    <a:off x="4306" y="1785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785 1785"/>
                      <a:gd name="T3" fmla="*/ 1785 h 1039"/>
                      <a:gd name="T4" fmla="+- 0 5154 4306"/>
                      <a:gd name="T5" fmla="*/ T4 w 1906"/>
                      <a:gd name="T6" fmla="+- 0 1801 1785"/>
                      <a:gd name="T7" fmla="*/ 1801 h 1039"/>
                      <a:gd name="T8" fmla="+- 0 5096 4306"/>
                      <a:gd name="T9" fmla="*/ T8 w 1906"/>
                      <a:gd name="T10" fmla="+- 0 1830 1785"/>
                      <a:gd name="T11" fmla="*/ 1830 h 1039"/>
                      <a:gd name="T12" fmla="+- 0 4327 4306"/>
                      <a:gd name="T13" fmla="*/ T12 w 1906"/>
                      <a:gd name="T14" fmla="+- 0 2736 1785"/>
                      <a:gd name="T15" fmla="*/ 2736 h 1039"/>
                      <a:gd name="T16" fmla="+- 0 4306 4306"/>
                      <a:gd name="T17" fmla="*/ T16 w 1906"/>
                      <a:gd name="T18" fmla="+- 0 2788 1785"/>
                      <a:gd name="T19" fmla="*/ 2788 h 1039"/>
                      <a:gd name="T20" fmla="+- 0 4311 4306"/>
                      <a:gd name="T21" fmla="*/ T20 w 1906"/>
                      <a:gd name="T22" fmla="+- 0 2801 1785"/>
                      <a:gd name="T23" fmla="*/ 2801 h 1039"/>
                      <a:gd name="T24" fmla="+- 0 4321 4306"/>
                      <a:gd name="T25" fmla="*/ T24 w 1906"/>
                      <a:gd name="T26" fmla="+- 0 2812 1785"/>
                      <a:gd name="T27" fmla="*/ 2812 h 1039"/>
                      <a:gd name="T28" fmla="+- 0 4336 4306"/>
                      <a:gd name="T29" fmla="*/ T28 w 1906"/>
                      <a:gd name="T30" fmla="+- 0 2819 1785"/>
                      <a:gd name="T31" fmla="*/ 2819 h 1039"/>
                      <a:gd name="T32" fmla="+- 0 4357 4306"/>
                      <a:gd name="T33" fmla="*/ T32 w 1906"/>
                      <a:gd name="T34" fmla="+- 0 2823 1785"/>
                      <a:gd name="T35" fmla="*/ 2823 h 1039"/>
                      <a:gd name="T36" fmla="+- 0 5546 4306"/>
                      <a:gd name="T37" fmla="*/ T36 w 1906"/>
                      <a:gd name="T38" fmla="+- 0 2823 1785"/>
                      <a:gd name="T39" fmla="*/ 2823 h 1039"/>
                      <a:gd name="T40" fmla="+- 0 5565 4306"/>
                      <a:gd name="T41" fmla="*/ T40 w 1906"/>
                      <a:gd name="T42" fmla="+- 0 2822 1785"/>
                      <a:gd name="T43" fmla="*/ 2822 h 1039"/>
                      <a:gd name="T44" fmla="+- 0 5625 4306"/>
                      <a:gd name="T45" fmla="*/ T44 w 1906"/>
                      <a:gd name="T46" fmla="+- 0 2803 1785"/>
                      <a:gd name="T47" fmla="*/ 2803 h 1039"/>
                      <a:gd name="T48" fmla="+- 0 5679 4306"/>
                      <a:gd name="T49" fmla="*/ T48 w 1906"/>
                      <a:gd name="T50" fmla="+- 0 2768 1785"/>
                      <a:gd name="T51" fmla="*/ 2768 h 1039"/>
                      <a:gd name="T52" fmla="+- 0 6199 4306"/>
                      <a:gd name="T53" fmla="*/ T52 w 1906"/>
                      <a:gd name="T54" fmla="+- 0 1883 1785"/>
                      <a:gd name="T55" fmla="*/ 1883 h 1039"/>
                      <a:gd name="T56" fmla="+- 0 6212 4306"/>
                      <a:gd name="T57" fmla="*/ T56 w 1906"/>
                      <a:gd name="T58" fmla="+- 0 1844 1785"/>
                      <a:gd name="T59" fmla="*/ 1844 h 1039"/>
                      <a:gd name="T60" fmla="+- 0 6211 4306"/>
                      <a:gd name="T61" fmla="*/ T60 w 1906"/>
                      <a:gd name="T62" fmla="+- 0 1827 1785"/>
                      <a:gd name="T63" fmla="*/ 1827 h 1039"/>
                      <a:gd name="T64" fmla="+- 0 6158 4306"/>
                      <a:gd name="T65" fmla="*/ T64 w 1906"/>
                      <a:gd name="T66" fmla="+- 0 1786 1785"/>
                      <a:gd name="T67" fmla="*/ 1786 h 1039"/>
                      <a:gd name="T68" fmla="+- 0 5233 4306"/>
                      <a:gd name="T69" fmla="*/ T68 w 1906"/>
                      <a:gd name="T70" fmla="+- 0 1785 1785"/>
                      <a:gd name="T71" fmla="*/ 1785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" name="Group 7"/>
                <p:cNvGrpSpPr>
                  <a:grpSpLocks/>
                </p:cNvGrpSpPr>
                <p:nvPr/>
              </p:nvGrpSpPr>
              <p:grpSpPr bwMode="auto">
                <a:xfrm>
                  <a:off x="4306" y="1728"/>
                  <a:ext cx="1906" cy="1039"/>
                  <a:chOff x="4306" y="1728"/>
                  <a:chExt cx="1906" cy="1039"/>
                </a:xfrm>
              </p:grpSpPr>
              <p:sp>
                <p:nvSpPr>
                  <p:cNvPr id="423" name="Freeform 8"/>
                  <p:cNvSpPr>
                    <a:spLocks/>
                  </p:cNvSpPr>
                  <p:nvPr/>
                </p:nvSpPr>
                <p:spPr bwMode="auto">
                  <a:xfrm>
                    <a:off x="4306" y="1728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728 1728"/>
                      <a:gd name="T3" fmla="*/ 1728 h 1039"/>
                      <a:gd name="T4" fmla="+- 0 5154 4306"/>
                      <a:gd name="T5" fmla="*/ T4 w 1906"/>
                      <a:gd name="T6" fmla="+- 0 1744 1728"/>
                      <a:gd name="T7" fmla="*/ 1744 h 1039"/>
                      <a:gd name="T8" fmla="+- 0 5096 4306"/>
                      <a:gd name="T9" fmla="*/ T8 w 1906"/>
                      <a:gd name="T10" fmla="+- 0 1773 1728"/>
                      <a:gd name="T11" fmla="*/ 1773 h 1039"/>
                      <a:gd name="T12" fmla="+- 0 4327 4306"/>
                      <a:gd name="T13" fmla="*/ T12 w 1906"/>
                      <a:gd name="T14" fmla="+- 0 2679 1728"/>
                      <a:gd name="T15" fmla="*/ 2679 h 1039"/>
                      <a:gd name="T16" fmla="+- 0 4306 4306"/>
                      <a:gd name="T17" fmla="*/ T16 w 1906"/>
                      <a:gd name="T18" fmla="+- 0 2731 1728"/>
                      <a:gd name="T19" fmla="*/ 2731 h 1039"/>
                      <a:gd name="T20" fmla="+- 0 4311 4306"/>
                      <a:gd name="T21" fmla="*/ T20 w 1906"/>
                      <a:gd name="T22" fmla="+- 0 2744 1728"/>
                      <a:gd name="T23" fmla="*/ 2744 h 1039"/>
                      <a:gd name="T24" fmla="+- 0 4321 4306"/>
                      <a:gd name="T25" fmla="*/ T24 w 1906"/>
                      <a:gd name="T26" fmla="+- 0 2755 1728"/>
                      <a:gd name="T27" fmla="*/ 2755 h 1039"/>
                      <a:gd name="T28" fmla="+- 0 4336 4306"/>
                      <a:gd name="T29" fmla="*/ T28 w 1906"/>
                      <a:gd name="T30" fmla="+- 0 2762 1728"/>
                      <a:gd name="T31" fmla="*/ 2762 h 1039"/>
                      <a:gd name="T32" fmla="+- 0 4357 4306"/>
                      <a:gd name="T33" fmla="*/ T32 w 1906"/>
                      <a:gd name="T34" fmla="+- 0 2766 1728"/>
                      <a:gd name="T35" fmla="*/ 2766 h 1039"/>
                      <a:gd name="T36" fmla="+- 0 5546 4306"/>
                      <a:gd name="T37" fmla="*/ T36 w 1906"/>
                      <a:gd name="T38" fmla="+- 0 2766 1728"/>
                      <a:gd name="T39" fmla="*/ 2766 h 1039"/>
                      <a:gd name="T40" fmla="+- 0 5565 4306"/>
                      <a:gd name="T41" fmla="*/ T40 w 1906"/>
                      <a:gd name="T42" fmla="+- 0 2765 1728"/>
                      <a:gd name="T43" fmla="*/ 2765 h 1039"/>
                      <a:gd name="T44" fmla="+- 0 5625 4306"/>
                      <a:gd name="T45" fmla="*/ T44 w 1906"/>
                      <a:gd name="T46" fmla="+- 0 2747 1728"/>
                      <a:gd name="T47" fmla="*/ 2747 h 1039"/>
                      <a:gd name="T48" fmla="+- 0 5679 4306"/>
                      <a:gd name="T49" fmla="*/ T48 w 1906"/>
                      <a:gd name="T50" fmla="+- 0 2711 1728"/>
                      <a:gd name="T51" fmla="*/ 2711 h 1039"/>
                      <a:gd name="T52" fmla="+- 0 6199 4306"/>
                      <a:gd name="T53" fmla="*/ T52 w 1906"/>
                      <a:gd name="T54" fmla="+- 0 1827 1728"/>
                      <a:gd name="T55" fmla="*/ 1827 h 1039"/>
                      <a:gd name="T56" fmla="+- 0 6212 4306"/>
                      <a:gd name="T57" fmla="*/ T56 w 1906"/>
                      <a:gd name="T58" fmla="+- 0 1787 1728"/>
                      <a:gd name="T59" fmla="*/ 1787 h 1039"/>
                      <a:gd name="T60" fmla="+- 0 6211 4306"/>
                      <a:gd name="T61" fmla="*/ T60 w 1906"/>
                      <a:gd name="T62" fmla="+- 0 1770 1728"/>
                      <a:gd name="T63" fmla="*/ 1770 h 1039"/>
                      <a:gd name="T64" fmla="+- 0 6158 4306"/>
                      <a:gd name="T65" fmla="*/ T64 w 1906"/>
                      <a:gd name="T66" fmla="+- 0 1729 1728"/>
                      <a:gd name="T67" fmla="*/ 1729 h 1039"/>
                      <a:gd name="T68" fmla="+- 0 5233 4306"/>
                      <a:gd name="T69" fmla="*/ T68 w 1906"/>
                      <a:gd name="T70" fmla="+- 0 1728 1728"/>
                      <a:gd name="T71" fmla="*/ 1728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3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9" name="Group 9"/>
                <p:cNvGrpSpPr>
                  <a:grpSpLocks/>
                </p:cNvGrpSpPr>
                <p:nvPr/>
              </p:nvGrpSpPr>
              <p:grpSpPr bwMode="auto">
                <a:xfrm>
                  <a:off x="4306" y="1728"/>
                  <a:ext cx="1906" cy="1039"/>
                  <a:chOff x="4306" y="1728"/>
                  <a:chExt cx="1906" cy="1039"/>
                </a:xfrm>
              </p:grpSpPr>
              <p:sp>
                <p:nvSpPr>
                  <p:cNvPr id="422" name="Freeform 10"/>
                  <p:cNvSpPr>
                    <a:spLocks/>
                  </p:cNvSpPr>
                  <p:nvPr/>
                </p:nvSpPr>
                <p:spPr bwMode="auto">
                  <a:xfrm>
                    <a:off x="4306" y="1728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728 1728"/>
                      <a:gd name="T3" fmla="*/ 1728 h 1039"/>
                      <a:gd name="T4" fmla="+- 0 5154 4306"/>
                      <a:gd name="T5" fmla="*/ T4 w 1906"/>
                      <a:gd name="T6" fmla="+- 0 1744 1728"/>
                      <a:gd name="T7" fmla="*/ 1744 h 1039"/>
                      <a:gd name="T8" fmla="+- 0 5096 4306"/>
                      <a:gd name="T9" fmla="*/ T8 w 1906"/>
                      <a:gd name="T10" fmla="+- 0 1773 1728"/>
                      <a:gd name="T11" fmla="*/ 1773 h 1039"/>
                      <a:gd name="T12" fmla="+- 0 4327 4306"/>
                      <a:gd name="T13" fmla="*/ T12 w 1906"/>
                      <a:gd name="T14" fmla="+- 0 2679 1728"/>
                      <a:gd name="T15" fmla="*/ 2679 h 1039"/>
                      <a:gd name="T16" fmla="+- 0 4306 4306"/>
                      <a:gd name="T17" fmla="*/ T16 w 1906"/>
                      <a:gd name="T18" fmla="+- 0 2731 1728"/>
                      <a:gd name="T19" fmla="*/ 2731 h 1039"/>
                      <a:gd name="T20" fmla="+- 0 4311 4306"/>
                      <a:gd name="T21" fmla="*/ T20 w 1906"/>
                      <a:gd name="T22" fmla="+- 0 2744 1728"/>
                      <a:gd name="T23" fmla="*/ 2744 h 1039"/>
                      <a:gd name="T24" fmla="+- 0 4321 4306"/>
                      <a:gd name="T25" fmla="*/ T24 w 1906"/>
                      <a:gd name="T26" fmla="+- 0 2755 1728"/>
                      <a:gd name="T27" fmla="*/ 2755 h 1039"/>
                      <a:gd name="T28" fmla="+- 0 4336 4306"/>
                      <a:gd name="T29" fmla="*/ T28 w 1906"/>
                      <a:gd name="T30" fmla="+- 0 2762 1728"/>
                      <a:gd name="T31" fmla="*/ 2762 h 1039"/>
                      <a:gd name="T32" fmla="+- 0 4357 4306"/>
                      <a:gd name="T33" fmla="*/ T32 w 1906"/>
                      <a:gd name="T34" fmla="+- 0 2766 1728"/>
                      <a:gd name="T35" fmla="*/ 2766 h 1039"/>
                      <a:gd name="T36" fmla="+- 0 5546 4306"/>
                      <a:gd name="T37" fmla="*/ T36 w 1906"/>
                      <a:gd name="T38" fmla="+- 0 2766 1728"/>
                      <a:gd name="T39" fmla="*/ 2766 h 1039"/>
                      <a:gd name="T40" fmla="+- 0 5565 4306"/>
                      <a:gd name="T41" fmla="*/ T40 w 1906"/>
                      <a:gd name="T42" fmla="+- 0 2765 1728"/>
                      <a:gd name="T43" fmla="*/ 2765 h 1039"/>
                      <a:gd name="T44" fmla="+- 0 5625 4306"/>
                      <a:gd name="T45" fmla="*/ T44 w 1906"/>
                      <a:gd name="T46" fmla="+- 0 2747 1728"/>
                      <a:gd name="T47" fmla="*/ 2747 h 1039"/>
                      <a:gd name="T48" fmla="+- 0 5679 4306"/>
                      <a:gd name="T49" fmla="*/ T48 w 1906"/>
                      <a:gd name="T50" fmla="+- 0 2711 1728"/>
                      <a:gd name="T51" fmla="*/ 2711 h 1039"/>
                      <a:gd name="T52" fmla="+- 0 6199 4306"/>
                      <a:gd name="T53" fmla="*/ T52 w 1906"/>
                      <a:gd name="T54" fmla="+- 0 1827 1728"/>
                      <a:gd name="T55" fmla="*/ 1827 h 1039"/>
                      <a:gd name="T56" fmla="+- 0 6212 4306"/>
                      <a:gd name="T57" fmla="*/ T56 w 1906"/>
                      <a:gd name="T58" fmla="+- 0 1787 1728"/>
                      <a:gd name="T59" fmla="*/ 1787 h 1039"/>
                      <a:gd name="T60" fmla="+- 0 6211 4306"/>
                      <a:gd name="T61" fmla="*/ T60 w 1906"/>
                      <a:gd name="T62" fmla="+- 0 1770 1728"/>
                      <a:gd name="T63" fmla="*/ 1770 h 1039"/>
                      <a:gd name="T64" fmla="+- 0 6158 4306"/>
                      <a:gd name="T65" fmla="*/ T64 w 1906"/>
                      <a:gd name="T66" fmla="+- 0 1729 1728"/>
                      <a:gd name="T67" fmla="*/ 1729 h 1039"/>
                      <a:gd name="T68" fmla="+- 0 5233 4306"/>
                      <a:gd name="T69" fmla="*/ T68 w 1906"/>
                      <a:gd name="T70" fmla="+- 0 1728 1728"/>
                      <a:gd name="T71" fmla="*/ 1728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3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0" name="Group 11"/>
                <p:cNvGrpSpPr>
                  <a:grpSpLocks/>
                </p:cNvGrpSpPr>
                <p:nvPr/>
              </p:nvGrpSpPr>
              <p:grpSpPr bwMode="auto">
                <a:xfrm>
                  <a:off x="4306" y="1672"/>
                  <a:ext cx="1906" cy="1039"/>
                  <a:chOff x="4306" y="1672"/>
                  <a:chExt cx="1906" cy="1039"/>
                </a:xfrm>
              </p:grpSpPr>
              <p:sp>
                <p:nvSpPr>
                  <p:cNvPr id="421" name="Freeform 12"/>
                  <p:cNvSpPr>
                    <a:spLocks/>
                  </p:cNvSpPr>
                  <p:nvPr/>
                </p:nvSpPr>
                <p:spPr bwMode="auto">
                  <a:xfrm>
                    <a:off x="4306" y="1672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672 1672"/>
                      <a:gd name="T3" fmla="*/ 1672 h 1039"/>
                      <a:gd name="T4" fmla="+- 0 5154 4306"/>
                      <a:gd name="T5" fmla="*/ T4 w 1906"/>
                      <a:gd name="T6" fmla="+- 0 1688 1672"/>
                      <a:gd name="T7" fmla="*/ 1688 h 1039"/>
                      <a:gd name="T8" fmla="+- 0 5096 4306"/>
                      <a:gd name="T9" fmla="*/ T8 w 1906"/>
                      <a:gd name="T10" fmla="+- 0 1717 1672"/>
                      <a:gd name="T11" fmla="*/ 1717 h 1039"/>
                      <a:gd name="T12" fmla="+- 0 4327 4306"/>
                      <a:gd name="T13" fmla="*/ T12 w 1906"/>
                      <a:gd name="T14" fmla="+- 0 2623 1672"/>
                      <a:gd name="T15" fmla="*/ 2623 h 1039"/>
                      <a:gd name="T16" fmla="+- 0 4306 4306"/>
                      <a:gd name="T17" fmla="*/ T16 w 1906"/>
                      <a:gd name="T18" fmla="+- 0 2674 1672"/>
                      <a:gd name="T19" fmla="*/ 2674 h 1039"/>
                      <a:gd name="T20" fmla="+- 0 4311 4306"/>
                      <a:gd name="T21" fmla="*/ T20 w 1906"/>
                      <a:gd name="T22" fmla="+- 0 2688 1672"/>
                      <a:gd name="T23" fmla="*/ 2688 h 1039"/>
                      <a:gd name="T24" fmla="+- 0 4321 4306"/>
                      <a:gd name="T25" fmla="*/ T24 w 1906"/>
                      <a:gd name="T26" fmla="+- 0 2698 1672"/>
                      <a:gd name="T27" fmla="*/ 2698 h 1039"/>
                      <a:gd name="T28" fmla="+- 0 4336 4306"/>
                      <a:gd name="T29" fmla="*/ T28 w 1906"/>
                      <a:gd name="T30" fmla="+- 0 2706 1672"/>
                      <a:gd name="T31" fmla="*/ 2706 h 1039"/>
                      <a:gd name="T32" fmla="+- 0 4357 4306"/>
                      <a:gd name="T33" fmla="*/ T32 w 1906"/>
                      <a:gd name="T34" fmla="+- 0 2709 1672"/>
                      <a:gd name="T35" fmla="*/ 2709 h 1039"/>
                      <a:gd name="T36" fmla="+- 0 5546 4306"/>
                      <a:gd name="T37" fmla="*/ T36 w 1906"/>
                      <a:gd name="T38" fmla="+- 0 2710 1672"/>
                      <a:gd name="T39" fmla="*/ 2710 h 1039"/>
                      <a:gd name="T40" fmla="+- 0 5565 4306"/>
                      <a:gd name="T41" fmla="*/ T40 w 1906"/>
                      <a:gd name="T42" fmla="+- 0 2708 1672"/>
                      <a:gd name="T43" fmla="*/ 2708 h 1039"/>
                      <a:gd name="T44" fmla="+- 0 5625 4306"/>
                      <a:gd name="T45" fmla="*/ T44 w 1906"/>
                      <a:gd name="T46" fmla="+- 0 2690 1672"/>
                      <a:gd name="T47" fmla="*/ 2690 h 1039"/>
                      <a:gd name="T48" fmla="+- 0 5679 4306"/>
                      <a:gd name="T49" fmla="*/ T48 w 1906"/>
                      <a:gd name="T50" fmla="+- 0 2655 1672"/>
                      <a:gd name="T51" fmla="*/ 2655 h 1039"/>
                      <a:gd name="T52" fmla="+- 0 6199 4306"/>
                      <a:gd name="T53" fmla="*/ T52 w 1906"/>
                      <a:gd name="T54" fmla="+- 0 1770 1672"/>
                      <a:gd name="T55" fmla="*/ 1770 h 1039"/>
                      <a:gd name="T56" fmla="+- 0 6212 4306"/>
                      <a:gd name="T57" fmla="*/ T56 w 1906"/>
                      <a:gd name="T58" fmla="+- 0 1730 1672"/>
                      <a:gd name="T59" fmla="*/ 1730 h 1039"/>
                      <a:gd name="T60" fmla="+- 0 6211 4306"/>
                      <a:gd name="T61" fmla="*/ T60 w 1906"/>
                      <a:gd name="T62" fmla="+- 0 1713 1672"/>
                      <a:gd name="T63" fmla="*/ 1713 h 1039"/>
                      <a:gd name="T64" fmla="+- 0 6158 4306"/>
                      <a:gd name="T65" fmla="*/ T64 w 1906"/>
                      <a:gd name="T66" fmla="+- 0 1673 1672"/>
                      <a:gd name="T67" fmla="*/ 1673 h 1039"/>
                      <a:gd name="T68" fmla="+- 0 5233 4306"/>
                      <a:gd name="T69" fmla="*/ T68 w 1906"/>
                      <a:gd name="T70" fmla="+- 0 1672 1672"/>
                      <a:gd name="T71" fmla="*/ 1672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2"/>
                        </a:lnTo>
                        <a:lnTo>
                          <a:pt x="5" y="1016"/>
                        </a:lnTo>
                        <a:lnTo>
                          <a:pt x="15" y="1026"/>
                        </a:lnTo>
                        <a:lnTo>
                          <a:pt x="30" y="1034"/>
                        </a:lnTo>
                        <a:lnTo>
                          <a:pt x="51" y="1037"/>
                        </a:lnTo>
                        <a:lnTo>
                          <a:pt x="1240" y="1038"/>
                        </a:lnTo>
                        <a:lnTo>
                          <a:pt x="1259" y="1036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8"/>
                        </a:lnTo>
                        <a:lnTo>
                          <a:pt x="1905" y="41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" name="Group 13"/>
                <p:cNvGrpSpPr>
                  <a:grpSpLocks/>
                </p:cNvGrpSpPr>
                <p:nvPr/>
              </p:nvGrpSpPr>
              <p:grpSpPr bwMode="auto">
                <a:xfrm>
                  <a:off x="4306" y="1672"/>
                  <a:ext cx="1906" cy="1039"/>
                  <a:chOff x="4306" y="1672"/>
                  <a:chExt cx="1906" cy="1039"/>
                </a:xfrm>
              </p:grpSpPr>
              <p:sp>
                <p:nvSpPr>
                  <p:cNvPr id="420" name="Freeform 14"/>
                  <p:cNvSpPr>
                    <a:spLocks/>
                  </p:cNvSpPr>
                  <p:nvPr/>
                </p:nvSpPr>
                <p:spPr bwMode="auto">
                  <a:xfrm>
                    <a:off x="4306" y="1672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672 1672"/>
                      <a:gd name="T3" fmla="*/ 1672 h 1039"/>
                      <a:gd name="T4" fmla="+- 0 5154 4306"/>
                      <a:gd name="T5" fmla="*/ T4 w 1906"/>
                      <a:gd name="T6" fmla="+- 0 1688 1672"/>
                      <a:gd name="T7" fmla="*/ 1688 h 1039"/>
                      <a:gd name="T8" fmla="+- 0 5096 4306"/>
                      <a:gd name="T9" fmla="*/ T8 w 1906"/>
                      <a:gd name="T10" fmla="+- 0 1717 1672"/>
                      <a:gd name="T11" fmla="*/ 1717 h 1039"/>
                      <a:gd name="T12" fmla="+- 0 4327 4306"/>
                      <a:gd name="T13" fmla="*/ T12 w 1906"/>
                      <a:gd name="T14" fmla="+- 0 2623 1672"/>
                      <a:gd name="T15" fmla="*/ 2623 h 1039"/>
                      <a:gd name="T16" fmla="+- 0 4306 4306"/>
                      <a:gd name="T17" fmla="*/ T16 w 1906"/>
                      <a:gd name="T18" fmla="+- 0 2674 1672"/>
                      <a:gd name="T19" fmla="*/ 2674 h 1039"/>
                      <a:gd name="T20" fmla="+- 0 4311 4306"/>
                      <a:gd name="T21" fmla="*/ T20 w 1906"/>
                      <a:gd name="T22" fmla="+- 0 2688 1672"/>
                      <a:gd name="T23" fmla="*/ 2688 h 1039"/>
                      <a:gd name="T24" fmla="+- 0 4321 4306"/>
                      <a:gd name="T25" fmla="*/ T24 w 1906"/>
                      <a:gd name="T26" fmla="+- 0 2698 1672"/>
                      <a:gd name="T27" fmla="*/ 2698 h 1039"/>
                      <a:gd name="T28" fmla="+- 0 4336 4306"/>
                      <a:gd name="T29" fmla="*/ T28 w 1906"/>
                      <a:gd name="T30" fmla="+- 0 2706 1672"/>
                      <a:gd name="T31" fmla="*/ 2706 h 1039"/>
                      <a:gd name="T32" fmla="+- 0 4357 4306"/>
                      <a:gd name="T33" fmla="*/ T32 w 1906"/>
                      <a:gd name="T34" fmla="+- 0 2709 1672"/>
                      <a:gd name="T35" fmla="*/ 2709 h 1039"/>
                      <a:gd name="T36" fmla="+- 0 5546 4306"/>
                      <a:gd name="T37" fmla="*/ T36 w 1906"/>
                      <a:gd name="T38" fmla="+- 0 2710 1672"/>
                      <a:gd name="T39" fmla="*/ 2710 h 1039"/>
                      <a:gd name="T40" fmla="+- 0 5565 4306"/>
                      <a:gd name="T41" fmla="*/ T40 w 1906"/>
                      <a:gd name="T42" fmla="+- 0 2708 1672"/>
                      <a:gd name="T43" fmla="*/ 2708 h 1039"/>
                      <a:gd name="T44" fmla="+- 0 5625 4306"/>
                      <a:gd name="T45" fmla="*/ T44 w 1906"/>
                      <a:gd name="T46" fmla="+- 0 2690 1672"/>
                      <a:gd name="T47" fmla="*/ 2690 h 1039"/>
                      <a:gd name="T48" fmla="+- 0 5679 4306"/>
                      <a:gd name="T49" fmla="*/ T48 w 1906"/>
                      <a:gd name="T50" fmla="+- 0 2655 1672"/>
                      <a:gd name="T51" fmla="*/ 2655 h 1039"/>
                      <a:gd name="T52" fmla="+- 0 6199 4306"/>
                      <a:gd name="T53" fmla="*/ T52 w 1906"/>
                      <a:gd name="T54" fmla="+- 0 1770 1672"/>
                      <a:gd name="T55" fmla="*/ 1770 h 1039"/>
                      <a:gd name="T56" fmla="+- 0 6212 4306"/>
                      <a:gd name="T57" fmla="*/ T56 w 1906"/>
                      <a:gd name="T58" fmla="+- 0 1730 1672"/>
                      <a:gd name="T59" fmla="*/ 1730 h 1039"/>
                      <a:gd name="T60" fmla="+- 0 6211 4306"/>
                      <a:gd name="T61" fmla="*/ T60 w 1906"/>
                      <a:gd name="T62" fmla="+- 0 1713 1672"/>
                      <a:gd name="T63" fmla="*/ 1713 h 1039"/>
                      <a:gd name="T64" fmla="+- 0 6158 4306"/>
                      <a:gd name="T65" fmla="*/ T64 w 1906"/>
                      <a:gd name="T66" fmla="+- 0 1673 1672"/>
                      <a:gd name="T67" fmla="*/ 1673 h 1039"/>
                      <a:gd name="T68" fmla="+- 0 5233 4306"/>
                      <a:gd name="T69" fmla="*/ T68 w 1906"/>
                      <a:gd name="T70" fmla="+- 0 1672 1672"/>
                      <a:gd name="T71" fmla="*/ 1672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2"/>
                        </a:lnTo>
                        <a:lnTo>
                          <a:pt x="5" y="1016"/>
                        </a:lnTo>
                        <a:lnTo>
                          <a:pt x="15" y="1026"/>
                        </a:lnTo>
                        <a:lnTo>
                          <a:pt x="30" y="1034"/>
                        </a:lnTo>
                        <a:lnTo>
                          <a:pt x="51" y="1037"/>
                        </a:lnTo>
                        <a:lnTo>
                          <a:pt x="1240" y="1038"/>
                        </a:lnTo>
                        <a:lnTo>
                          <a:pt x="1259" y="1036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8"/>
                        </a:lnTo>
                        <a:lnTo>
                          <a:pt x="1905" y="41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2" name="Group 15"/>
                <p:cNvGrpSpPr>
                  <a:grpSpLocks/>
                </p:cNvGrpSpPr>
                <p:nvPr/>
              </p:nvGrpSpPr>
              <p:grpSpPr bwMode="auto">
                <a:xfrm>
                  <a:off x="4306" y="1615"/>
                  <a:ext cx="1906" cy="1039"/>
                  <a:chOff x="4306" y="1615"/>
                  <a:chExt cx="1906" cy="1039"/>
                </a:xfrm>
              </p:grpSpPr>
              <p:sp>
                <p:nvSpPr>
                  <p:cNvPr id="419" name="Freeform 16"/>
                  <p:cNvSpPr>
                    <a:spLocks/>
                  </p:cNvSpPr>
                  <p:nvPr/>
                </p:nvSpPr>
                <p:spPr bwMode="auto">
                  <a:xfrm>
                    <a:off x="4306" y="1615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615 1615"/>
                      <a:gd name="T3" fmla="*/ 1615 h 1039"/>
                      <a:gd name="T4" fmla="+- 0 5154 4306"/>
                      <a:gd name="T5" fmla="*/ T4 w 1906"/>
                      <a:gd name="T6" fmla="+- 0 1631 1615"/>
                      <a:gd name="T7" fmla="*/ 1631 h 1039"/>
                      <a:gd name="T8" fmla="+- 0 5096 4306"/>
                      <a:gd name="T9" fmla="*/ T8 w 1906"/>
                      <a:gd name="T10" fmla="+- 0 1660 1615"/>
                      <a:gd name="T11" fmla="*/ 1660 h 1039"/>
                      <a:gd name="T12" fmla="+- 0 4327 4306"/>
                      <a:gd name="T13" fmla="*/ T12 w 1906"/>
                      <a:gd name="T14" fmla="+- 0 2566 1615"/>
                      <a:gd name="T15" fmla="*/ 2566 h 1039"/>
                      <a:gd name="T16" fmla="+- 0 4306 4306"/>
                      <a:gd name="T17" fmla="*/ T16 w 1906"/>
                      <a:gd name="T18" fmla="+- 0 2618 1615"/>
                      <a:gd name="T19" fmla="*/ 2618 h 1039"/>
                      <a:gd name="T20" fmla="+- 0 4311 4306"/>
                      <a:gd name="T21" fmla="*/ T20 w 1906"/>
                      <a:gd name="T22" fmla="+- 0 2631 1615"/>
                      <a:gd name="T23" fmla="*/ 2631 h 1039"/>
                      <a:gd name="T24" fmla="+- 0 4321 4306"/>
                      <a:gd name="T25" fmla="*/ T24 w 1906"/>
                      <a:gd name="T26" fmla="+- 0 2642 1615"/>
                      <a:gd name="T27" fmla="*/ 2642 h 1039"/>
                      <a:gd name="T28" fmla="+- 0 4336 4306"/>
                      <a:gd name="T29" fmla="*/ T28 w 1906"/>
                      <a:gd name="T30" fmla="+- 0 2649 1615"/>
                      <a:gd name="T31" fmla="*/ 2649 h 1039"/>
                      <a:gd name="T32" fmla="+- 0 4357 4306"/>
                      <a:gd name="T33" fmla="*/ T32 w 1906"/>
                      <a:gd name="T34" fmla="+- 0 2653 1615"/>
                      <a:gd name="T35" fmla="*/ 2653 h 1039"/>
                      <a:gd name="T36" fmla="+- 0 5546 4306"/>
                      <a:gd name="T37" fmla="*/ T36 w 1906"/>
                      <a:gd name="T38" fmla="+- 0 2653 1615"/>
                      <a:gd name="T39" fmla="*/ 2653 h 1039"/>
                      <a:gd name="T40" fmla="+- 0 5565 4306"/>
                      <a:gd name="T41" fmla="*/ T40 w 1906"/>
                      <a:gd name="T42" fmla="+- 0 2652 1615"/>
                      <a:gd name="T43" fmla="*/ 2652 h 1039"/>
                      <a:gd name="T44" fmla="+- 0 5625 4306"/>
                      <a:gd name="T45" fmla="*/ T44 w 1906"/>
                      <a:gd name="T46" fmla="+- 0 2633 1615"/>
                      <a:gd name="T47" fmla="*/ 2633 h 1039"/>
                      <a:gd name="T48" fmla="+- 0 5679 4306"/>
                      <a:gd name="T49" fmla="*/ T48 w 1906"/>
                      <a:gd name="T50" fmla="+- 0 2598 1615"/>
                      <a:gd name="T51" fmla="*/ 2598 h 1039"/>
                      <a:gd name="T52" fmla="+- 0 6199 4306"/>
                      <a:gd name="T53" fmla="*/ T52 w 1906"/>
                      <a:gd name="T54" fmla="+- 0 1713 1615"/>
                      <a:gd name="T55" fmla="*/ 1713 h 1039"/>
                      <a:gd name="T56" fmla="+- 0 6212 4306"/>
                      <a:gd name="T57" fmla="*/ T56 w 1906"/>
                      <a:gd name="T58" fmla="+- 0 1674 1615"/>
                      <a:gd name="T59" fmla="*/ 1674 h 1039"/>
                      <a:gd name="T60" fmla="+- 0 6211 4306"/>
                      <a:gd name="T61" fmla="*/ T60 w 1906"/>
                      <a:gd name="T62" fmla="+- 0 1657 1615"/>
                      <a:gd name="T63" fmla="*/ 1657 h 1039"/>
                      <a:gd name="T64" fmla="+- 0 6158 4306"/>
                      <a:gd name="T65" fmla="*/ T64 w 1906"/>
                      <a:gd name="T66" fmla="+- 0 1616 1615"/>
                      <a:gd name="T67" fmla="*/ 1616 h 1039"/>
                      <a:gd name="T68" fmla="+- 0 5233 4306"/>
                      <a:gd name="T69" fmla="*/ T68 w 1906"/>
                      <a:gd name="T70" fmla="+- 0 1615 1615"/>
                      <a:gd name="T71" fmla="*/ 1615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3" name="Group 17"/>
                <p:cNvGrpSpPr>
                  <a:grpSpLocks/>
                </p:cNvGrpSpPr>
                <p:nvPr/>
              </p:nvGrpSpPr>
              <p:grpSpPr bwMode="auto">
                <a:xfrm>
                  <a:off x="4306" y="1615"/>
                  <a:ext cx="1906" cy="1039"/>
                  <a:chOff x="4306" y="1615"/>
                  <a:chExt cx="1906" cy="1039"/>
                </a:xfrm>
              </p:grpSpPr>
              <p:sp>
                <p:nvSpPr>
                  <p:cNvPr id="418" name="Freeform 18"/>
                  <p:cNvSpPr>
                    <a:spLocks/>
                  </p:cNvSpPr>
                  <p:nvPr/>
                </p:nvSpPr>
                <p:spPr bwMode="auto">
                  <a:xfrm>
                    <a:off x="4306" y="1615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615 1615"/>
                      <a:gd name="T3" fmla="*/ 1615 h 1039"/>
                      <a:gd name="T4" fmla="+- 0 5154 4306"/>
                      <a:gd name="T5" fmla="*/ T4 w 1906"/>
                      <a:gd name="T6" fmla="+- 0 1631 1615"/>
                      <a:gd name="T7" fmla="*/ 1631 h 1039"/>
                      <a:gd name="T8" fmla="+- 0 5096 4306"/>
                      <a:gd name="T9" fmla="*/ T8 w 1906"/>
                      <a:gd name="T10" fmla="+- 0 1660 1615"/>
                      <a:gd name="T11" fmla="*/ 1660 h 1039"/>
                      <a:gd name="T12" fmla="+- 0 4327 4306"/>
                      <a:gd name="T13" fmla="*/ T12 w 1906"/>
                      <a:gd name="T14" fmla="+- 0 2566 1615"/>
                      <a:gd name="T15" fmla="*/ 2566 h 1039"/>
                      <a:gd name="T16" fmla="+- 0 4306 4306"/>
                      <a:gd name="T17" fmla="*/ T16 w 1906"/>
                      <a:gd name="T18" fmla="+- 0 2618 1615"/>
                      <a:gd name="T19" fmla="*/ 2618 h 1039"/>
                      <a:gd name="T20" fmla="+- 0 4311 4306"/>
                      <a:gd name="T21" fmla="*/ T20 w 1906"/>
                      <a:gd name="T22" fmla="+- 0 2631 1615"/>
                      <a:gd name="T23" fmla="*/ 2631 h 1039"/>
                      <a:gd name="T24" fmla="+- 0 4321 4306"/>
                      <a:gd name="T25" fmla="*/ T24 w 1906"/>
                      <a:gd name="T26" fmla="+- 0 2642 1615"/>
                      <a:gd name="T27" fmla="*/ 2642 h 1039"/>
                      <a:gd name="T28" fmla="+- 0 4336 4306"/>
                      <a:gd name="T29" fmla="*/ T28 w 1906"/>
                      <a:gd name="T30" fmla="+- 0 2649 1615"/>
                      <a:gd name="T31" fmla="*/ 2649 h 1039"/>
                      <a:gd name="T32" fmla="+- 0 4357 4306"/>
                      <a:gd name="T33" fmla="*/ T32 w 1906"/>
                      <a:gd name="T34" fmla="+- 0 2653 1615"/>
                      <a:gd name="T35" fmla="*/ 2653 h 1039"/>
                      <a:gd name="T36" fmla="+- 0 5546 4306"/>
                      <a:gd name="T37" fmla="*/ T36 w 1906"/>
                      <a:gd name="T38" fmla="+- 0 2653 1615"/>
                      <a:gd name="T39" fmla="*/ 2653 h 1039"/>
                      <a:gd name="T40" fmla="+- 0 5565 4306"/>
                      <a:gd name="T41" fmla="*/ T40 w 1906"/>
                      <a:gd name="T42" fmla="+- 0 2652 1615"/>
                      <a:gd name="T43" fmla="*/ 2652 h 1039"/>
                      <a:gd name="T44" fmla="+- 0 5625 4306"/>
                      <a:gd name="T45" fmla="*/ T44 w 1906"/>
                      <a:gd name="T46" fmla="+- 0 2633 1615"/>
                      <a:gd name="T47" fmla="*/ 2633 h 1039"/>
                      <a:gd name="T48" fmla="+- 0 5679 4306"/>
                      <a:gd name="T49" fmla="*/ T48 w 1906"/>
                      <a:gd name="T50" fmla="+- 0 2598 1615"/>
                      <a:gd name="T51" fmla="*/ 2598 h 1039"/>
                      <a:gd name="T52" fmla="+- 0 6199 4306"/>
                      <a:gd name="T53" fmla="*/ T52 w 1906"/>
                      <a:gd name="T54" fmla="+- 0 1713 1615"/>
                      <a:gd name="T55" fmla="*/ 1713 h 1039"/>
                      <a:gd name="T56" fmla="+- 0 6212 4306"/>
                      <a:gd name="T57" fmla="*/ T56 w 1906"/>
                      <a:gd name="T58" fmla="+- 0 1674 1615"/>
                      <a:gd name="T59" fmla="*/ 1674 h 1039"/>
                      <a:gd name="T60" fmla="+- 0 6211 4306"/>
                      <a:gd name="T61" fmla="*/ T60 w 1906"/>
                      <a:gd name="T62" fmla="+- 0 1657 1615"/>
                      <a:gd name="T63" fmla="*/ 1657 h 1039"/>
                      <a:gd name="T64" fmla="+- 0 6158 4306"/>
                      <a:gd name="T65" fmla="*/ T64 w 1906"/>
                      <a:gd name="T66" fmla="+- 0 1616 1615"/>
                      <a:gd name="T67" fmla="*/ 1616 h 1039"/>
                      <a:gd name="T68" fmla="+- 0 5233 4306"/>
                      <a:gd name="T69" fmla="*/ T68 w 1906"/>
                      <a:gd name="T70" fmla="+- 0 1615 1615"/>
                      <a:gd name="T71" fmla="*/ 1615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4" name="Group 19"/>
                <p:cNvGrpSpPr>
                  <a:grpSpLocks/>
                </p:cNvGrpSpPr>
                <p:nvPr/>
              </p:nvGrpSpPr>
              <p:grpSpPr bwMode="auto">
                <a:xfrm>
                  <a:off x="4306" y="1558"/>
                  <a:ext cx="1906" cy="1039"/>
                  <a:chOff x="4306" y="1558"/>
                  <a:chExt cx="1906" cy="1039"/>
                </a:xfrm>
              </p:grpSpPr>
              <p:sp>
                <p:nvSpPr>
                  <p:cNvPr id="417" name="Freeform 20"/>
                  <p:cNvSpPr>
                    <a:spLocks/>
                  </p:cNvSpPr>
                  <p:nvPr/>
                </p:nvSpPr>
                <p:spPr bwMode="auto">
                  <a:xfrm>
                    <a:off x="4306" y="1558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558 1558"/>
                      <a:gd name="T3" fmla="*/ 1558 h 1039"/>
                      <a:gd name="T4" fmla="+- 0 5154 4306"/>
                      <a:gd name="T5" fmla="*/ T4 w 1906"/>
                      <a:gd name="T6" fmla="+- 0 1574 1558"/>
                      <a:gd name="T7" fmla="*/ 1574 h 1039"/>
                      <a:gd name="T8" fmla="+- 0 5096 4306"/>
                      <a:gd name="T9" fmla="*/ T8 w 1906"/>
                      <a:gd name="T10" fmla="+- 0 1603 1558"/>
                      <a:gd name="T11" fmla="*/ 1603 h 1039"/>
                      <a:gd name="T12" fmla="+- 0 4327 4306"/>
                      <a:gd name="T13" fmla="*/ T12 w 1906"/>
                      <a:gd name="T14" fmla="+- 0 2509 1558"/>
                      <a:gd name="T15" fmla="*/ 2509 h 1039"/>
                      <a:gd name="T16" fmla="+- 0 4306 4306"/>
                      <a:gd name="T17" fmla="*/ T16 w 1906"/>
                      <a:gd name="T18" fmla="+- 0 2561 1558"/>
                      <a:gd name="T19" fmla="*/ 2561 h 1039"/>
                      <a:gd name="T20" fmla="+- 0 4311 4306"/>
                      <a:gd name="T21" fmla="*/ T20 w 1906"/>
                      <a:gd name="T22" fmla="+- 0 2574 1558"/>
                      <a:gd name="T23" fmla="*/ 2574 h 1039"/>
                      <a:gd name="T24" fmla="+- 0 4321 4306"/>
                      <a:gd name="T25" fmla="*/ T24 w 1906"/>
                      <a:gd name="T26" fmla="+- 0 2585 1558"/>
                      <a:gd name="T27" fmla="*/ 2585 h 1039"/>
                      <a:gd name="T28" fmla="+- 0 4336 4306"/>
                      <a:gd name="T29" fmla="*/ T28 w 1906"/>
                      <a:gd name="T30" fmla="+- 0 2592 1558"/>
                      <a:gd name="T31" fmla="*/ 2592 h 1039"/>
                      <a:gd name="T32" fmla="+- 0 4357 4306"/>
                      <a:gd name="T33" fmla="*/ T32 w 1906"/>
                      <a:gd name="T34" fmla="+- 0 2596 1558"/>
                      <a:gd name="T35" fmla="*/ 2596 h 1039"/>
                      <a:gd name="T36" fmla="+- 0 5546 4306"/>
                      <a:gd name="T37" fmla="*/ T36 w 1906"/>
                      <a:gd name="T38" fmla="+- 0 2596 1558"/>
                      <a:gd name="T39" fmla="*/ 2596 h 1039"/>
                      <a:gd name="T40" fmla="+- 0 5565 4306"/>
                      <a:gd name="T41" fmla="*/ T40 w 1906"/>
                      <a:gd name="T42" fmla="+- 0 2595 1558"/>
                      <a:gd name="T43" fmla="*/ 2595 h 1039"/>
                      <a:gd name="T44" fmla="+- 0 5625 4306"/>
                      <a:gd name="T45" fmla="*/ T44 w 1906"/>
                      <a:gd name="T46" fmla="+- 0 2577 1558"/>
                      <a:gd name="T47" fmla="*/ 2577 h 1039"/>
                      <a:gd name="T48" fmla="+- 0 5679 4306"/>
                      <a:gd name="T49" fmla="*/ T48 w 1906"/>
                      <a:gd name="T50" fmla="+- 0 2541 1558"/>
                      <a:gd name="T51" fmla="*/ 2541 h 1039"/>
                      <a:gd name="T52" fmla="+- 0 6199 4306"/>
                      <a:gd name="T53" fmla="*/ T52 w 1906"/>
                      <a:gd name="T54" fmla="+- 0 1657 1558"/>
                      <a:gd name="T55" fmla="*/ 1657 h 1039"/>
                      <a:gd name="T56" fmla="+- 0 6212 4306"/>
                      <a:gd name="T57" fmla="*/ T56 w 1906"/>
                      <a:gd name="T58" fmla="+- 0 1617 1558"/>
                      <a:gd name="T59" fmla="*/ 1617 h 1039"/>
                      <a:gd name="T60" fmla="+- 0 6211 4306"/>
                      <a:gd name="T61" fmla="*/ T60 w 1906"/>
                      <a:gd name="T62" fmla="+- 0 1600 1558"/>
                      <a:gd name="T63" fmla="*/ 1600 h 1039"/>
                      <a:gd name="T64" fmla="+- 0 6158 4306"/>
                      <a:gd name="T65" fmla="*/ T64 w 1906"/>
                      <a:gd name="T66" fmla="+- 0 1559 1558"/>
                      <a:gd name="T67" fmla="*/ 1559 h 1039"/>
                      <a:gd name="T68" fmla="+- 0 5233 4306"/>
                      <a:gd name="T69" fmla="*/ T68 w 1906"/>
                      <a:gd name="T70" fmla="+- 0 1558 1558"/>
                      <a:gd name="T71" fmla="*/ 1558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3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5" name="Group 21"/>
                <p:cNvGrpSpPr>
                  <a:grpSpLocks/>
                </p:cNvGrpSpPr>
                <p:nvPr/>
              </p:nvGrpSpPr>
              <p:grpSpPr bwMode="auto">
                <a:xfrm>
                  <a:off x="4306" y="1558"/>
                  <a:ext cx="1906" cy="1039"/>
                  <a:chOff x="4306" y="1558"/>
                  <a:chExt cx="1906" cy="1039"/>
                </a:xfrm>
              </p:grpSpPr>
              <p:sp>
                <p:nvSpPr>
                  <p:cNvPr id="416" name="Freeform 22"/>
                  <p:cNvSpPr>
                    <a:spLocks/>
                  </p:cNvSpPr>
                  <p:nvPr/>
                </p:nvSpPr>
                <p:spPr bwMode="auto">
                  <a:xfrm>
                    <a:off x="4306" y="1558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558 1558"/>
                      <a:gd name="T3" fmla="*/ 1558 h 1039"/>
                      <a:gd name="T4" fmla="+- 0 5154 4306"/>
                      <a:gd name="T5" fmla="*/ T4 w 1906"/>
                      <a:gd name="T6" fmla="+- 0 1574 1558"/>
                      <a:gd name="T7" fmla="*/ 1574 h 1039"/>
                      <a:gd name="T8" fmla="+- 0 5096 4306"/>
                      <a:gd name="T9" fmla="*/ T8 w 1906"/>
                      <a:gd name="T10" fmla="+- 0 1603 1558"/>
                      <a:gd name="T11" fmla="*/ 1603 h 1039"/>
                      <a:gd name="T12" fmla="+- 0 4327 4306"/>
                      <a:gd name="T13" fmla="*/ T12 w 1906"/>
                      <a:gd name="T14" fmla="+- 0 2509 1558"/>
                      <a:gd name="T15" fmla="*/ 2509 h 1039"/>
                      <a:gd name="T16" fmla="+- 0 4306 4306"/>
                      <a:gd name="T17" fmla="*/ T16 w 1906"/>
                      <a:gd name="T18" fmla="+- 0 2561 1558"/>
                      <a:gd name="T19" fmla="*/ 2561 h 1039"/>
                      <a:gd name="T20" fmla="+- 0 4311 4306"/>
                      <a:gd name="T21" fmla="*/ T20 w 1906"/>
                      <a:gd name="T22" fmla="+- 0 2574 1558"/>
                      <a:gd name="T23" fmla="*/ 2574 h 1039"/>
                      <a:gd name="T24" fmla="+- 0 4321 4306"/>
                      <a:gd name="T25" fmla="*/ T24 w 1906"/>
                      <a:gd name="T26" fmla="+- 0 2585 1558"/>
                      <a:gd name="T27" fmla="*/ 2585 h 1039"/>
                      <a:gd name="T28" fmla="+- 0 4336 4306"/>
                      <a:gd name="T29" fmla="*/ T28 w 1906"/>
                      <a:gd name="T30" fmla="+- 0 2592 1558"/>
                      <a:gd name="T31" fmla="*/ 2592 h 1039"/>
                      <a:gd name="T32" fmla="+- 0 4357 4306"/>
                      <a:gd name="T33" fmla="*/ T32 w 1906"/>
                      <a:gd name="T34" fmla="+- 0 2596 1558"/>
                      <a:gd name="T35" fmla="*/ 2596 h 1039"/>
                      <a:gd name="T36" fmla="+- 0 5546 4306"/>
                      <a:gd name="T37" fmla="*/ T36 w 1906"/>
                      <a:gd name="T38" fmla="+- 0 2596 1558"/>
                      <a:gd name="T39" fmla="*/ 2596 h 1039"/>
                      <a:gd name="T40" fmla="+- 0 5565 4306"/>
                      <a:gd name="T41" fmla="*/ T40 w 1906"/>
                      <a:gd name="T42" fmla="+- 0 2595 1558"/>
                      <a:gd name="T43" fmla="*/ 2595 h 1039"/>
                      <a:gd name="T44" fmla="+- 0 5625 4306"/>
                      <a:gd name="T45" fmla="*/ T44 w 1906"/>
                      <a:gd name="T46" fmla="+- 0 2577 1558"/>
                      <a:gd name="T47" fmla="*/ 2577 h 1039"/>
                      <a:gd name="T48" fmla="+- 0 5679 4306"/>
                      <a:gd name="T49" fmla="*/ T48 w 1906"/>
                      <a:gd name="T50" fmla="+- 0 2541 1558"/>
                      <a:gd name="T51" fmla="*/ 2541 h 1039"/>
                      <a:gd name="T52" fmla="+- 0 6199 4306"/>
                      <a:gd name="T53" fmla="*/ T52 w 1906"/>
                      <a:gd name="T54" fmla="+- 0 1657 1558"/>
                      <a:gd name="T55" fmla="*/ 1657 h 1039"/>
                      <a:gd name="T56" fmla="+- 0 6212 4306"/>
                      <a:gd name="T57" fmla="*/ T56 w 1906"/>
                      <a:gd name="T58" fmla="+- 0 1617 1558"/>
                      <a:gd name="T59" fmla="*/ 1617 h 1039"/>
                      <a:gd name="T60" fmla="+- 0 6211 4306"/>
                      <a:gd name="T61" fmla="*/ T60 w 1906"/>
                      <a:gd name="T62" fmla="+- 0 1600 1558"/>
                      <a:gd name="T63" fmla="*/ 1600 h 1039"/>
                      <a:gd name="T64" fmla="+- 0 6158 4306"/>
                      <a:gd name="T65" fmla="*/ T64 w 1906"/>
                      <a:gd name="T66" fmla="+- 0 1559 1558"/>
                      <a:gd name="T67" fmla="*/ 1559 h 1039"/>
                      <a:gd name="T68" fmla="+- 0 5233 4306"/>
                      <a:gd name="T69" fmla="*/ T68 w 1906"/>
                      <a:gd name="T70" fmla="+- 0 1558 1558"/>
                      <a:gd name="T71" fmla="*/ 1558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3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6" name="Group 23"/>
                <p:cNvGrpSpPr>
                  <a:grpSpLocks/>
                </p:cNvGrpSpPr>
                <p:nvPr/>
              </p:nvGrpSpPr>
              <p:grpSpPr bwMode="auto">
                <a:xfrm>
                  <a:off x="4306" y="1501"/>
                  <a:ext cx="1906" cy="1039"/>
                  <a:chOff x="4306" y="1501"/>
                  <a:chExt cx="1906" cy="1039"/>
                </a:xfrm>
              </p:grpSpPr>
              <p:sp>
                <p:nvSpPr>
                  <p:cNvPr id="415" name="Freeform 24"/>
                  <p:cNvSpPr>
                    <a:spLocks/>
                  </p:cNvSpPr>
                  <p:nvPr/>
                </p:nvSpPr>
                <p:spPr bwMode="auto">
                  <a:xfrm>
                    <a:off x="4306" y="1501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501 1501"/>
                      <a:gd name="T3" fmla="*/ 1501 h 1039"/>
                      <a:gd name="T4" fmla="+- 0 5154 4306"/>
                      <a:gd name="T5" fmla="*/ T4 w 1906"/>
                      <a:gd name="T6" fmla="+- 0 1518 1501"/>
                      <a:gd name="T7" fmla="*/ 1518 h 1039"/>
                      <a:gd name="T8" fmla="+- 0 5096 4306"/>
                      <a:gd name="T9" fmla="*/ T8 w 1906"/>
                      <a:gd name="T10" fmla="+- 0 1546 1501"/>
                      <a:gd name="T11" fmla="*/ 1546 h 1039"/>
                      <a:gd name="T12" fmla="+- 0 4327 4306"/>
                      <a:gd name="T13" fmla="*/ T12 w 1906"/>
                      <a:gd name="T14" fmla="+- 0 2453 1501"/>
                      <a:gd name="T15" fmla="*/ 2453 h 1039"/>
                      <a:gd name="T16" fmla="+- 0 4306 4306"/>
                      <a:gd name="T17" fmla="*/ T16 w 1906"/>
                      <a:gd name="T18" fmla="+- 0 2504 1501"/>
                      <a:gd name="T19" fmla="*/ 2504 h 1039"/>
                      <a:gd name="T20" fmla="+- 0 4311 4306"/>
                      <a:gd name="T21" fmla="*/ T20 w 1906"/>
                      <a:gd name="T22" fmla="+- 0 2518 1501"/>
                      <a:gd name="T23" fmla="*/ 2518 h 1039"/>
                      <a:gd name="T24" fmla="+- 0 4321 4306"/>
                      <a:gd name="T25" fmla="*/ T24 w 1906"/>
                      <a:gd name="T26" fmla="+- 0 2528 1501"/>
                      <a:gd name="T27" fmla="*/ 2528 h 1039"/>
                      <a:gd name="T28" fmla="+- 0 4336 4306"/>
                      <a:gd name="T29" fmla="*/ T28 w 1906"/>
                      <a:gd name="T30" fmla="+- 0 2535 1501"/>
                      <a:gd name="T31" fmla="*/ 2535 h 1039"/>
                      <a:gd name="T32" fmla="+- 0 4357 4306"/>
                      <a:gd name="T33" fmla="*/ T32 w 1906"/>
                      <a:gd name="T34" fmla="+- 0 2539 1501"/>
                      <a:gd name="T35" fmla="*/ 2539 h 1039"/>
                      <a:gd name="T36" fmla="+- 0 5546 4306"/>
                      <a:gd name="T37" fmla="*/ T36 w 1906"/>
                      <a:gd name="T38" fmla="+- 0 2540 1501"/>
                      <a:gd name="T39" fmla="*/ 2540 h 1039"/>
                      <a:gd name="T40" fmla="+- 0 5565 4306"/>
                      <a:gd name="T41" fmla="*/ T40 w 1906"/>
                      <a:gd name="T42" fmla="+- 0 2538 1501"/>
                      <a:gd name="T43" fmla="*/ 2538 h 1039"/>
                      <a:gd name="T44" fmla="+- 0 5625 4306"/>
                      <a:gd name="T45" fmla="*/ T44 w 1906"/>
                      <a:gd name="T46" fmla="+- 0 2520 1501"/>
                      <a:gd name="T47" fmla="*/ 2520 h 1039"/>
                      <a:gd name="T48" fmla="+- 0 5679 4306"/>
                      <a:gd name="T49" fmla="*/ T48 w 1906"/>
                      <a:gd name="T50" fmla="+- 0 2485 1501"/>
                      <a:gd name="T51" fmla="*/ 2485 h 1039"/>
                      <a:gd name="T52" fmla="+- 0 6199 4306"/>
                      <a:gd name="T53" fmla="*/ T52 w 1906"/>
                      <a:gd name="T54" fmla="+- 0 1600 1501"/>
                      <a:gd name="T55" fmla="*/ 1600 h 1039"/>
                      <a:gd name="T56" fmla="+- 0 6212 4306"/>
                      <a:gd name="T57" fmla="*/ T56 w 1906"/>
                      <a:gd name="T58" fmla="+- 0 1560 1501"/>
                      <a:gd name="T59" fmla="*/ 1560 h 1039"/>
                      <a:gd name="T60" fmla="+- 0 6211 4306"/>
                      <a:gd name="T61" fmla="*/ T60 w 1906"/>
                      <a:gd name="T62" fmla="+- 0 1543 1501"/>
                      <a:gd name="T63" fmla="*/ 1543 h 1039"/>
                      <a:gd name="T64" fmla="+- 0 6158 4306"/>
                      <a:gd name="T65" fmla="*/ T64 w 1906"/>
                      <a:gd name="T66" fmla="+- 0 1503 1501"/>
                      <a:gd name="T67" fmla="*/ 1503 h 1039"/>
                      <a:gd name="T68" fmla="+- 0 5233 4306"/>
                      <a:gd name="T69" fmla="*/ T68 w 1906"/>
                      <a:gd name="T70" fmla="+- 0 1501 1501"/>
                      <a:gd name="T71" fmla="*/ 1501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7"/>
                        </a:lnTo>
                        <a:lnTo>
                          <a:pt x="790" y="45"/>
                        </a:lnTo>
                        <a:lnTo>
                          <a:pt x="21" y="952"/>
                        </a:lnTo>
                        <a:lnTo>
                          <a:pt x="0" y="1003"/>
                        </a:lnTo>
                        <a:lnTo>
                          <a:pt x="5" y="1017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9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4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2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7" name="Group 25"/>
                <p:cNvGrpSpPr>
                  <a:grpSpLocks/>
                </p:cNvGrpSpPr>
                <p:nvPr/>
              </p:nvGrpSpPr>
              <p:grpSpPr bwMode="auto">
                <a:xfrm>
                  <a:off x="4306" y="1501"/>
                  <a:ext cx="1906" cy="1039"/>
                  <a:chOff x="4306" y="1501"/>
                  <a:chExt cx="1906" cy="1039"/>
                </a:xfrm>
              </p:grpSpPr>
              <p:sp>
                <p:nvSpPr>
                  <p:cNvPr id="414" name="Freeform 26"/>
                  <p:cNvSpPr>
                    <a:spLocks/>
                  </p:cNvSpPr>
                  <p:nvPr/>
                </p:nvSpPr>
                <p:spPr bwMode="auto">
                  <a:xfrm>
                    <a:off x="4306" y="1501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501 1501"/>
                      <a:gd name="T3" fmla="*/ 1501 h 1039"/>
                      <a:gd name="T4" fmla="+- 0 5154 4306"/>
                      <a:gd name="T5" fmla="*/ T4 w 1906"/>
                      <a:gd name="T6" fmla="+- 0 1518 1501"/>
                      <a:gd name="T7" fmla="*/ 1518 h 1039"/>
                      <a:gd name="T8" fmla="+- 0 5096 4306"/>
                      <a:gd name="T9" fmla="*/ T8 w 1906"/>
                      <a:gd name="T10" fmla="+- 0 1546 1501"/>
                      <a:gd name="T11" fmla="*/ 1546 h 1039"/>
                      <a:gd name="T12" fmla="+- 0 4327 4306"/>
                      <a:gd name="T13" fmla="*/ T12 w 1906"/>
                      <a:gd name="T14" fmla="+- 0 2453 1501"/>
                      <a:gd name="T15" fmla="*/ 2453 h 1039"/>
                      <a:gd name="T16" fmla="+- 0 4306 4306"/>
                      <a:gd name="T17" fmla="*/ T16 w 1906"/>
                      <a:gd name="T18" fmla="+- 0 2504 1501"/>
                      <a:gd name="T19" fmla="*/ 2504 h 1039"/>
                      <a:gd name="T20" fmla="+- 0 4311 4306"/>
                      <a:gd name="T21" fmla="*/ T20 w 1906"/>
                      <a:gd name="T22" fmla="+- 0 2518 1501"/>
                      <a:gd name="T23" fmla="*/ 2518 h 1039"/>
                      <a:gd name="T24" fmla="+- 0 4321 4306"/>
                      <a:gd name="T25" fmla="*/ T24 w 1906"/>
                      <a:gd name="T26" fmla="+- 0 2528 1501"/>
                      <a:gd name="T27" fmla="*/ 2528 h 1039"/>
                      <a:gd name="T28" fmla="+- 0 4336 4306"/>
                      <a:gd name="T29" fmla="*/ T28 w 1906"/>
                      <a:gd name="T30" fmla="+- 0 2535 1501"/>
                      <a:gd name="T31" fmla="*/ 2535 h 1039"/>
                      <a:gd name="T32" fmla="+- 0 4357 4306"/>
                      <a:gd name="T33" fmla="*/ T32 w 1906"/>
                      <a:gd name="T34" fmla="+- 0 2539 1501"/>
                      <a:gd name="T35" fmla="*/ 2539 h 1039"/>
                      <a:gd name="T36" fmla="+- 0 5546 4306"/>
                      <a:gd name="T37" fmla="*/ T36 w 1906"/>
                      <a:gd name="T38" fmla="+- 0 2540 1501"/>
                      <a:gd name="T39" fmla="*/ 2540 h 1039"/>
                      <a:gd name="T40" fmla="+- 0 5565 4306"/>
                      <a:gd name="T41" fmla="*/ T40 w 1906"/>
                      <a:gd name="T42" fmla="+- 0 2538 1501"/>
                      <a:gd name="T43" fmla="*/ 2538 h 1039"/>
                      <a:gd name="T44" fmla="+- 0 5625 4306"/>
                      <a:gd name="T45" fmla="*/ T44 w 1906"/>
                      <a:gd name="T46" fmla="+- 0 2520 1501"/>
                      <a:gd name="T47" fmla="*/ 2520 h 1039"/>
                      <a:gd name="T48" fmla="+- 0 5679 4306"/>
                      <a:gd name="T49" fmla="*/ T48 w 1906"/>
                      <a:gd name="T50" fmla="+- 0 2485 1501"/>
                      <a:gd name="T51" fmla="*/ 2485 h 1039"/>
                      <a:gd name="T52" fmla="+- 0 6199 4306"/>
                      <a:gd name="T53" fmla="*/ T52 w 1906"/>
                      <a:gd name="T54" fmla="+- 0 1600 1501"/>
                      <a:gd name="T55" fmla="*/ 1600 h 1039"/>
                      <a:gd name="T56" fmla="+- 0 6212 4306"/>
                      <a:gd name="T57" fmla="*/ T56 w 1906"/>
                      <a:gd name="T58" fmla="+- 0 1560 1501"/>
                      <a:gd name="T59" fmla="*/ 1560 h 1039"/>
                      <a:gd name="T60" fmla="+- 0 6211 4306"/>
                      <a:gd name="T61" fmla="*/ T60 w 1906"/>
                      <a:gd name="T62" fmla="+- 0 1543 1501"/>
                      <a:gd name="T63" fmla="*/ 1543 h 1039"/>
                      <a:gd name="T64" fmla="+- 0 6158 4306"/>
                      <a:gd name="T65" fmla="*/ T64 w 1906"/>
                      <a:gd name="T66" fmla="+- 0 1503 1501"/>
                      <a:gd name="T67" fmla="*/ 1503 h 1039"/>
                      <a:gd name="T68" fmla="+- 0 5233 4306"/>
                      <a:gd name="T69" fmla="*/ T68 w 1906"/>
                      <a:gd name="T70" fmla="+- 0 1501 1501"/>
                      <a:gd name="T71" fmla="*/ 1501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7"/>
                        </a:lnTo>
                        <a:lnTo>
                          <a:pt x="790" y="45"/>
                        </a:lnTo>
                        <a:lnTo>
                          <a:pt x="21" y="952"/>
                        </a:lnTo>
                        <a:lnTo>
                          <a:pt x="0" y="1003"/>
                        </a:lnTo>
                        <a:lnTo>
                          <a:pt x="5" y="1017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9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4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2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8" name="Group 27"/>
                <p:cNvGrpSpPr>
                  <a:grpSpLocks/>
                </p:cNvGrpSpPr>
                <p:nvPr/>
              </p:nvGrpSpPr>
              <p:grpSpPr bwMode="auto">
                <a:xfrm>
                  <a:off x="4306" y="1445"/>
                  <a:ext cx="1906" cy="1039"/>
                  <a:chOff x="4306" y="1445"/>
                  <a:chExt cx="1906" cy="1039"/>
                </a:xfrm>
              </p:grpSpPr>
              <p:sp>
                <p:nvSpPr>
                  <p:cNvPr id="413" name="Freeform 28"/>
                  <p:cNvSpPr>
                    <a:spLocks/>
                  </p:cNvSpPr>
                  <p:nvPr/>
                </p:nvSpPr>
                <p:spPr bwMode="auto">
                  <a:xfrm>
                    <a:off x="4306" y="1445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445 1445"/>
                      <a:gd name="T3" fmla="*/ 1445 h 1039"/>
                      <a:gd name="T4" fmla="+- 0 5154 4306"/>
                      <a:gd name="T5" fmla="*/ T4 w 1906"/>
                      <a:gd name="T6" fmla="+- 0 1461 1445"/>
                      <a:gd name="T7" fmla="*/ 1461 h 1039"/>
                      <a:gd name="T8" fmla="+- 0 5096 4306"/>
                      <a:gd name="T9" fmla="*/ T8 w 1906"/>
                      <a:gd name="T10" fmla="+- 0 1490 1445"/>
                      <a:gd name="T11" fmla="*/ 1490 h 1039"/>
                      <a:gd name="T12" fmla="+- 0 4327 4306"/>
                      <a:gd name="T13" fmla="*/ T12 w 1906"/>
                      <a:gd name="T14" fmla="+- 0 2396 1445"/>
                      <a:gd name="T15" fmla="*/ 2396 h 1039"/>
                      <a:gd name="T16" fmla="+- 0 4306 4306"/>
                      <a:gd name="T17" fmla="*/ T16 w 1906"/>
                      <a:gd name="T18" fmla="+- 0 2448 1445"/>
                      <a:gd name="T19" fmla="*/ 2448 h 1039"/>
                      <a:gd name="T20" fmla="+- 0 4311 4306"/>
                      <a:gd name="T21" fmla="*/ T20 w 1906"/>
                      <a:gd name="T22" fmla="+- 0 2461 1445"/>
                      <a:gd name="T23" fmla="*/ 2461 h 1039"/>
                      <a:gd name="T24" fmla="+- 0 4321 4306"/>
                      <a:gd name="T25" fmla="*/ T24 w 1906"/>
                      <a:gd name="T26" fmla="+- 0 2471 1445"/>
                      <a:gd name="T27" fmla="*/ 2471 h 1039"/>
                      <a:gd name="T28" fmla="+- 0 4336 4306"/>
                      <a:gd name="T29" fmla="*/ T28 w 1906"/>
                      <a:gd name="T30" fmla="+- 0 2479 1445"/>
                      <a:gd name="T31" fmla="*/ 2479 h 1039"/>
                      <a:gd name="T32" fmla="+- 0 4357 4306"/>
                      <a:gd name="T33" fmla="*/ T32 w 1906"/>
                      <a:gd name="T34" fmla="+- 0 2483 1445"/>
                      <a:gd name="T35" fmla="*/ 2483 h 1039"/>
                      <a:gd name="T36" fmla="+- 0 5546 4306"/>
                      <a:gd name="T37" fmla="*/ T36 w 1906"/>
                      <a:gd name="T38" fmla="+- 0 2483 1445"/>
                      <a:gd name="T39" fmla="*/ 2483 h 1039"/>
                      <a:gd name="T40" fmla="+- 0 5565 4306"/>
                      <a:gd name="T41" fmla="*/ T40 w 1906"/>
                      <a:gd name="T42" fmla="+- 0 2482 1445"/>
                      <a:gd name="T43" fmla="*/ 2482 h 1039"/>
                      <a:gd name="T44" fmla="+- 0 5625 4306"/>
                      <a:gd name="T45" fmla="*/ T44 w 1906"/>
                      <a:gd name="T46" fmla="+- 0 2463 1445"/>
                      <a:gd name="T47" fmla="*/ 2463 h 1039"/>
                      <a:gd name="T48" fmla="+- 0 5679 4306"/>
                      <a:gd name="T49" fmla="*/ T48 w 1906"/>
                      <a:gd name="T50" fmla="+- 0 2428 1445"/>
                      <a:gd name="T51" fmla="*/ 2428 h 1039"/>
                      <a:gd name="T52" fmla="+- 0 6199 4306"/>
                      <a:gd name="T53" fmla="*/ T52 w 1906"/>
                      <a:gd name="T54" fmla="+- 0 1543 1445"/>
                      <a:gd name="T55" fmla="*/ 1543 h 1039"/>
                      <a:gd name="T56" fmla="+- 0 6212 4306"/>
                      <a:gd name="T57" fmla="*/ T56 w 1906"/>
                      <a:gd name="T58" fmla="+- 0 1504 1445"/>
                      <a:gd name="T59" fmla="*/ 1504 h 1039"/>
                      <a:gd name="T60" fmla="+- 0 6211 4306"/>
                      <a:gd name="T61" fmla="*/ T60 w 1906"/>
                      <a:gd name="T62" fmla="+- 0 1487 1445"/>
                      <a:gd name="T63" fmla="*/ 1487 h 1039"/>
                      <a:gd name="T64" fmla="+- 0 6158 4306"/>
                      <a:gd name="T65" fmla="*/ T64 w 1906"/>
                      <a:gd name="T66" fmla="+- 0 1446 1445"/>
                      <a:gd name="T67" fmla="*/ 1446 h 1039"/>
                      <a:gd name="T68" fmla="+- 0 5233 4306"/>
                      <a:gd name="T69" fmla="*/ T68 w 1906"/>
                      <a:gd name="T70" fmla="+- 0 1445 1445"/>
                      <a:gd name="T71" fmla="*/ 1445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6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9" name="Group 29"/>
                <p:cNvGrpSpPr>
                  <a:grpSpLocks/>
                </p:cNvGrpSpPr>
                <p:nvPr/>
              </p:nvGrpSpPr>
              <p:grpSpPr bwMode="auto">
                <a:xfrm>
                  <a:off x="4306" y="1445"/>
                  <a:ext cx="1906" cy="1039"/>
                  <a:chOff x="4306" y="1445"/>
                  <a:chExt cx="1906" cy="1039"/>
                </a:xfrm>
              </p:grpSpPr>
              <p:sp>
                <p:nvSpPr>
                  <p:cNvPr id="412" name="Freeform 30"/>
                  <p:cNvSpPr>
                    <a:spLocks/>
                  </p:cNvSpPr>
                  <p:nvPr/>
                </p:nvSpPr>
                <p:spPr bwMode="auto">
                  <a:xfrm>
                    <a:off x="4306" y="1445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445 1445"/>
                      <a:gd name="T3" fmla="*/ 1445 h 1039"/>
                      <a:gd name="T4" fmla="+- 0 5154 4306"/>
                      <a:gd name="T5" fmla="*/ T4 w 1906"/>
                      <a:gd name="T6" fmla="+- 0 1461 1445"/>
                      <a:gd name="T7" fmla="*/ 1461 h 1039"/>
                      <a:gd name="T8" fmla="+- 0 5096 4306"/>
                      <a:gd name="T9" fmla="*/ T8 w 1906"/>
                      <a:gd name="T10" fmla="+- 0 1490 1445"/>
                      <a:gd name="T11" fmla="*/ 1490 h 1039"/>
                      <a:gd name="T12" fmla="+- 0 4327 4306"/>
                      <a:gd name="T13" fmla="*/ T12 w 1906"/>
                      <a:gd name="T14" fmla="+- 0 2396 1445"/>
                      <a:gd name="T15" fmla="*/ 2396 h 1039"/>
                      <a:gd name="T16" fmla="+- 0 4306 4306"/>
                      <a:gd name="T17" fmla="*/ T16 w 1906"/>
                      <a:gd name="T18" fmla="+- 0 2448 1445"/>
                      <a:gd name="T19" fmla="*/ 2448 h 1039"/>
                      <a:gd name="T20" fmla="+- 0 4311 4306"/>
                      <a:gd name="T21" fmla="*/ T20 w 1906"/>
                      <a:gd name="T22" fmla="+- 0 2461 1445"/>
                      <a:gd name="T23" fmla="*/ 2461 h 1039"/>
                      <a:gd name="T24" fmla="+- 0 4321 4306"/>
                      <a:gd name="T25" fmla="*/ T24 w 1906"/>
                      <a:gd name="T26" fmla="+- 0 2471 1445"/>
                      <a:gd name="T27" fmla="*/ 2471 h 1039"/>
                      <a:gd name="T28" fmla="+- 0 4336 4306"/>
                      <a:gd name="T29" fmla="*/ T28 w 1906"/>
                      <a:gd name="T30" fmla="+- 0 2479 1445"/>
                      <a:gd name="T31" fmla="*/ 2479 h 1039"/>
                      <a:gd name="T32" fmla="+- 0 4357 4306"/>
                      <a:gd name="T33" fmla="*/ T32 w 1906"/>
                      <a:gd name="T34" fmla="+- 0 2483 1445"/>
                      <a:gd name="T35" fmla="*/ 2483 h 1039"/>
                      <a:gd name="T36" fmla="+- 0 5546 4306"/>
                      <a:gd name="T37" fmla="*/ T36 w 1906"/>
                      <a:gd name="T38" fmla="+- 0 2483 1445"/>
                      <a:gd name="T39" fmla="*/ 2483 h 1039"/>
                      <a:gd name="T40" fmla="+- 0 5565 4306"/>
                      <a:gd name="T41" fmla="*/ T40 w 1906"/>
                      <a:gd name="T42" fmla="+- 0 2482 1445"/>
                      <a:gd name="T43" fmla="*/ 2482 h 1039"/>
                      <a:gd name="T44" fmla="+- 0 5625 4306"/>
                      <a:gd name="T45" fmla="*/ T44 w 1906"/>
                      <a:gd name="T46" fmla="+- 0 2463 1445"/>
                      <a:gd name="T47" fmla="*/ 2463 h 1039"/>
                      <a:gd name="T48" fmla="+- 0 5679 4306"/>
                      <a:gd name="T49" fmla="*/ T48 w 1906"/>
                      <a:gd name="T50" fmla="+- 0 2428 1445"/>
                      <a:gd name="T51" fmla="*/ 2428 h 1039"/>
                      <a:gd name="T52" fmla="+- 0 6199 4306"/>
                      <a:gd name="T53" fmla="*/ T52 w 1906"/>
                      <a:gd name="T54" fmla="+- 0 1543 1445"/>
                      <a:gd name="T55" fmla="*/ 1543 h 1039"/>
                      <a:gd name="T56" fmla="+- 0 6212 4306"/>
                      <a:gd name="T57" fmla="*/ T56 w 1906"/>
                      <a:gd name="T58" fmla="+- 0 1504 1445"/>
                      <a:gd name="T59" fmla="*/ 1504 h 1039"/>
                      <a:gd name="T60" fmla="+- 0 6211 4306"/>
                      <a:gd name="T61" fmla="*/ T60 w 1906"/>
                      <a:gd name="T62" fmla="+- 0 1487 1445"/>
                      <a:gd name="T63" fmla="*/ 1487 h 1039"/>
                      <a:gd name="T64" fmla="+- 0 6158 4306"/>
                      <a:gd name="T65" fmla="*/ T64 w 1906"/>
                      <a:gd name="T66" fmla="+- 0 1446 1445"/>
                      <a:gd name="T67" fmla="*/ 1446 h 1039"/>
                      <a:gd name="T68" fmla="+- 0 5233 4306"/>
                      <a:gd name="T69" fmla="*/ T68 w 1906"/>
                      <a:gd name="T70" fmla="+- 0 1445 1445"/>
                      <a:gd name="T71" fmla="*/ 1445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6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0" name="Group 31"/>
                <p:cNvGrpSpPr>
                  <a:grpSpLocks/>
                </p:cNvGrpSpPr>
                <p:nvPr/>
              </p:nvGrpSpPr>
              <p:grpSpPr bwMode="auto">
                <a:xfrm>
                  <a:off x="4306" y="1388"/>
                  <a:ext cx="1906" cy="1039"/>
                  <a:chOff x="4306" y="1388"/>
                  <a:chExt cx="1906" cy="1039"/>
                </a:xfrm>
              </p:grpSpPr>
              <p:sp>
                <p:nvSpPr>
                  <p:cNvPr id="411" name="Freeform 32"/>
                  <p:cNvSpPr>
                    <a:spLocks/>
                  </p:cNvSpPr>
                  <p:nvPr/>
                </p:nvSpPr>
                <p:spPr bwMode="auto">
                  <a:xfrm>
                    <a:off x="4306" y="1388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388 1388"/>
                      <a:gd name="T3" fmla="*/ 1388 h 1039"/>
                      <a:gd name="T4" fmla="+- 0 5154 4306"/>
                      <a:gd name="T5" fmla="*/ T4 w 1906"/>
                      <a:gd name="T6" fmla="+- 0 1404 1388"/>
                      <a:gd name="T7" fmla="*/ 1404 h 1039"/>
                      <a:gd name="T8" fmla="+- 0 5096 4306"/>
                      <a:gd name="T9" fmla="*/ T8 w 1906"/>
                      <a:gd name="T10" fmla="+- 0 1433 1388"/>
                      <a:gd name="T11" fmla="*/ 1433 h 1039"/>
                      <a:gd name="T12" fmla="+- 0 4327 4306"/>
                      <a:gd name="T13" fmla="*/ T12 w 1906"/>
                      <a:gd name="T14" fmla="+- 0 2339 1388"/>
                      <a:gd name="T15" fmla="*/ 2339 h 1039"/>
                      <a:gd name="T16" fmla="+- 0 4306 4306"/>
                      <a:gd name="T17" fmla="*/ T16 w 1906"/>
                      <a:gd name="T18" fmla="+- 0 2391 1388"/>
                      <a:gd name="T19" fmla="*/ 2391 h 1039"/>
                      <a:gd name="T20" fmla="+- 0 4311 4306"/>
                      <a:gd name="T21" fmla="*/ T20 w 1906"/>
                      <a:gd name="T22" fmla="+- 0 2404 1388"/>
                      <a:gd name="T23" fmla="*/ 2404 h 1039"/>
                      <a:gd name="T24" fmla="+- 0 4321 4306"/>
                      <a:gd name="T25" fmla="*/ T24 w 1906"/>
                      <a:gd name="T26" fmla="+- 0 2415 1388"/>
                      <a:gd name="T27" fmla="*/ 2415 h 1039"/>
                      <a:gd name="T28" fmla="+- 0 4336 4306"/>
                      <a:gd name="T29" fmla="*/ T28 w 1906"/>
                      <a:gd name="T30" fmla="+- 0 2422 1388"/>
                      <a:gd name="T31" fmla="*/ 2422 h 1039"/>
                      <a:gd name="T32" fmla="+- 0 4357 4306"/>
                      <a:gd name="T33" fmla="*/ T32 w 1906"/>
                      <a:gd name="T34" fmla="+- 0 2426 1388"/>
                      <a:gd name="T35" fmla="*/ 2426 h 1039"/>
                      <a:gd name="T36" fmla="+- 0 5546 4306"/>
                      <a:gd name="T37" fmla="*/ T36 w 1906"/>
                      <a:gd name="T38" fmla="+- 0 2426 1388"/>
                      <a:gd name="T39" fmla="*/ 2426 h 1039"/>
                      <a:gd name="T40" fmla="+- 0 5565 4306"/>
                      <a:gd name="T41" fmla="*/ T40 w 1906"/>
                      <a:gd name="T42" fmla="+- 0 2425 1388"/>
                      <a:gd name="T43" fmla="*/ 2425 h 1039"/>
                      <a:gd name="T44" fmla="+- 0 5625 4306"/>
                      <a:gd name="T45" fmla="*/ T44 w 1906"/>
                      <a:gd name="T46" fmla="+- 0 2407 1388"/>
                      <a:gd name="T47" fmla="*/ 2407 h 1039"/>
                      <a:gd name="T48" fmla="+- 0 5679 4306"/>
                      <a:gd name="T49" fmla="*/ T48 w 1906"/>
                      <a:gd name="T50" fmla="+- 0 2371 1388"/>
                      <a:gd name="T51" fmla="*/ 2371 h 1039"/>
                      <a:gd name="T52" fmla="+- 0 6199 4306"/>
                      <a:gd name="T53" fmla="*/ T52 w 1906"/>
                      <a:gd name="T54" fmla="+- 0 1486 1388"/>
                      <a:gd name="T55" fmla="*/ 1486 h 1039"/>
                      <a:gd name="T56" fmla="+- 0 6212 4306"/>
                      <a:gd name="T57" fmla="*/ T56 w 1906"/>
                      <a:gd name="T58" fmla="+- 0 1447 1388"/>
                      <a:gd name="T59" fmla="*/ 1447 h 1039"/>
                      <a:gd name="T60" fmla="+- 0 6211 4306"/>
                      <a:gd name="T61" fmla="*/ T60 w 1906"/>
                      <a:gd name="T62" fmla="+- 0 1430 1388"/>
                      <a:gd name="T63" fmla="*/ 1430 h 1039"/>
                      <a:gd name="T64" fmla="+- 0 6158 4306"/>
                      <a:gd name="T65" fmla="*/ T64 w 1906"/>
                      <a:gd name="T66" fmla="+- 0 1389 1388"/>
                      <a:gd name="T67" fmla="*/ 1389 h 1039"/>
                      <a:gd name="T68" fmla="+- 0 5233 4306"/>
                      <a:gd name="T69" fmla="*/ T68 w 1906"/>
                      <a:gd name="T70" fmla="+- 0 1388 1388"/>
                      <a:gd name="T71" fmla="*/ 1388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1" name="Group 33"/>
                <p:cNvGrpSpPr>
                  <a:grpSpLocks/>
                </p:cNvGrpSpPr>
                <p:nvPr/>
              </p:nvGrpSpPr>
              <p:grpSpPr bwMode="auto">
                <a:xfrm>
                  <a:off x="4306" y="1388"/>
                  <a:ext cx="1906" cy="1039"/>
                  <a:chOff x="4306" y="1388"/>
                  <a:chExt cx="1906" cy="1039"/>
                </a:xfrm>
              </p:grpSpPr>
              <p:sp>
                <p:nvSpPr>
                  <p:cNvPr id="410" name="Freeform 34"/>
                  <p:cNvSpPr>
                    <a:spLocks/>
                  </p:cNvSpPr>
                  <p:nvPr/>
                </p:nvSpPr>
                <p:spPr bwMode="auto">
                  <a:xfrm>
                    <a:off x="4306" y="1388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388 1388"/>
                      <a:gd name="T3" fmla="*/ 1388 h 1039"/>
                      <a:gd name="T4" fmla="+- 0 5154 4306"/>
                      <a:gd name="T5" fmla="*/ T4 w 1906"/>
                      <a:gd name="T6" fmla="+- 0 1404 1388"/>
                      <a:gd name="T7" fmla="*/ 1404 h 1039"/>
                      <a:gd name="T8" fmla="+- 0 5096 4306"/>
                      <a:gd name="T9" fmla="*/ T8 w 1906"/>
                      <a:gd name="T10" fmla="+- 0 1433 1388"/>
                      <a:gd name="T11" fmla="*/ 1433 h 1039"/>
                      <a:gd name="T12" fmla="+- 0 4327 4306"/>
                      <a:gd name="T13" fmla="*/ T12 w 1906"/>
                      <a:gd name="T14" fmla="+- 0 2339 1388"/>
                      <a:gd name="T15" fmla="*/ 2339 h 1039"/>
                      <a:gd name="T16" fmla="+- 0 4306 4306"/>
                      <a:gd name="T17" fmla="*/ T16 w 1906"/>
                      <a:gd name="T18" fmla="+- 0 2391 1388"/>
                      <a:gd name="T19" fmla="*/ 2391 h 1039"/>
                      <a:gd name="T20" fmla="+- 0 4311 4306"/>
                      <a:gd name="T21" fmla="*/ T20 w 1906"/>
                      <a:gd name="T22" fmla="+- 0 2404 1388"/>
                      <a:gd name="T23" fmla="*/ 2404 h 1039"/>
                      <a:gd name="T24" fmla="+- 0 4321 4306"/>
                      <a:gd name="T25" fmla="*/ T24 w 1906"/>
                      <a:gd name="T26" fmla="+- 0 2415 1388"/>
                      <a:gd name="T27" fmla="*/ 2415 h 1039"/>
                      <a:gd name="T28" fmla="+- 0 4336 4306"/>
                      <a:gd name="T29" fmla="*/ T28 w 1906"/>
                      <a:gd name="T30" fmla="+- 0 2422 1388"/>
                      <a:gd name="T31" fmla="*/ 2422 h 1039"/>
                      <a:gd name="T32" fmla="+- 0 4357 4306"/>
                      <a:gd name="T33" fmla="*/ T32 w 1906"/>
                      <a:gd name="T34" fmla="+- 0 2426 1388"/>
                      <a:gd name="T35" fmla="*/ 2426 h 1039"/>
                      <a:gd name="T36" fmla="+- 0 5546 4306"/>
                      <a:gd name="T37" fmla="*/ T36 w 1906"/>
                      <a:gd name="T38" fmla="+- 0 2426 1388"/>
                      <a:gd name="T39" fmla="*/ 2426 h 1039"/>
                      <a:gd name="T40" fmla="+- 0 5565 4306"/>
                      <a:gd name="T41" fmla="*/ T40 w 1906"/>
                      <a:gd name="T42" fmla="+- 0 2425 1388"/>
                      <a:gd name="T43" fmla="*/ 2425 h 1039"/>
                      <a:gd name="T44" fmla="+- 0 5625 4306"/>
                      <a:gd name="T45" fmla="*/ T44 w 1906"/>
                      <a:gd name="T46" fmla="+- 0 2407 1388"/>
                      <a:gd name="T47" fmla="*/ 2407 h 1039"/>
                      <a:gd name="T48" fmla="+- 0 5679 4306"/>
                      <a:gd name="T49" fmla="*/ T48 w 1906"/>
                      <a:gd name="T50" fmla="+- 0 2371 1388"/>
                      <a:gd name="T51" fmla="*/ 2371 h 1039"/>
                      <a:gd name="T52" fmla="+- 0 6199 4306"/>
                      <a:gd name="T53" fmla="*/ T52 w 1906"/>
                      <a:gd name="T54" fmla="+- 0 1486 1388"/>
                      <a:gd name="T55" fmla="*/ 1486 h 1039"/>
                      <a:gd name="T56" fmla="+- 0 6212 4306"/>
                      <a:gd name="T57" fmla="*/ T56 w 1906"/>
                      <a:gd name="T58" fmla="+- 0 1447 1388"/>
                      <a:gd name="T59" fmla="*/ 1447 h 1039"/>
                      <a:gd name="T60" fmla="+- 0 6211 4306"/>
                      <a:gd name="T61" fmla="*/ T60 w 1906"/>
                      <a:gd name="T62" fmla="+- 0 1430 1388"/>
                      <a:gd name="T63" fmla="*/ 1430 h 1039"/>
                      <a:gd name="T64" fmla="+- 0 6158 4306"/>
                      <a:gd name="T65" fmla="*/ T64 w 1906"/>
                      <a:gd name="T66" fmla="+- 0 1389 1388"/>
                      <a:gd name="T67" fmla="*/ 1389 h 1039"/>
                      <a:gd name="T68" fmla="+- 0 5233 4306"/>
                      <a:gd name="T69" fmla="*/ T68 w 1906"/>
                      <a:gd name="T70" fmla="+- 0 1388 1388"/>
                      <a:gd name="T71" fmla="*/ 1388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2" name="Group 35"/>
                <p:cNvGrpSpPr>
                  <a:grpSpLocks/>
                </p:cNvGrpSpPr>
                <p:nvPr/>
              </p:nvGrpSpPr>
              <p:grpSpPr bwMode="auto">
                <a:xfrm>
                  <a:off x="4306" y="1331"/>
                  <a:ext cx="1906" cy="1039"/>
                  <a:chOff x="4306" y="1331"/>
                  <a:chExt cx="1906" cy="1039"/>
                </a:xfrm>
              </p:grpSpPr>
              <p:sp>
                <p:nvSpPr>
                  <p:cNvPr id="409" name="Freeform 36"/>
                  <p:cNvSpPr>
                    <a:spLocks/>
                  </p:cNvSpPr>
                  <p:nvPr/>
                </p:nvSpPr>
                <p:spPr bwMode="auto">
                  <a:xfrm>
                    <a:off x="4306" y="1331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331 1331"/>
                      <a:gd name="T3" fmla="*/ 1331 h 1039"/>
                      <a:gd name="T4" fmla="+- 0 5154 4306"/>
                      <a:gd name="T5" fmla="*/ T4 w 1906"/>
                      <a:gd name="T6" fmla="+- 0 1347 1331"/>
                      <a:gd name="T7" fmla="*/ 1347 h 1039"/>
                      <a:gd name="T8" fmla="+- 0 5096 4306"/>
                      <a:gd name="T9" fmla="*/ T8 w 1906"/>
                      <a:gd name="T10" fmla="+- 0 1376 1331"/>
                      <a:gd name="T11" fmla="*/ 1376 h 1039"/>
                      <a:gd name="T12" fmla="+- 0 4327 4306"/>
                      <a:gd name="T13" fmla="*/ T12 w 1906"/>
                      <a:gd name="T14" fmla="+- 0 2282 1331"/>
                      <a:gd name="T15" fmla="*/ 2282 h 1039"/>
                      <a:gd name="T16" fmla="+- 0 4306 4306"/>
                      <a:gd name="T17" fmla="*/ T16 w 1906"/>
                      <a:gd name="T18" fmla="+- 0 2334 1331"/>
                      <a:gd name="T19" fmla="*/ 2334 h 1039"/>
                      <a:gd name="T20" fmla="+- 0 4311 4306"/>
                      <a:gd name="T21" fmla="*/ T20 w 1906"/>
                      <a:gd name="T22" fmla="+- 0 2347 1331"/>
                      <a:gd name="T23" fmla="*/ 2347 h 1039"/>
                      <a:gd name="T24" fmla="+- 0 4321 4306"/>
                      <a:gd name="T25" fmla="*/ T24 w 1906"/>
                      <a:gd name="T26" fmla="+- 0 2358 1331"/>
                      <a:gd name="T27" fmla="*/ 2358 h 1039"/>
                      <a:gd name="T28" fmla="+- 0 4336 4306"/>
                      <a:gd name="T29" fmla="*/ T28 w 1906"/>
                      <a:gd name="T30" fmla="+- 0 2365 1331"/>
                      <a:gd name="T31" fmla="*/ 2365 h 1039"/>
                      <a:gd name="T32" fmla="+- 0 4357 4306"/>
                      <a:gd name="T33" fmla="*/ T32 w 1906"/>
                      <a:gd name="T34" fmla="+- 0 2369 1331"/>
                      <a:gd name="T35" fmla="*/ 2369 h 1039"/>
                      <a:gd name="T36" fmla="+- 0 5546 4306"/>
                      <a:gd name="T37" fmla="*/ T36 w 1906"/>
                      <a:gd name="T38" fmla="+- 0 2370 1331"/>
                      <a:gd name="T39" fmla="*/ 2370 h 1039"/>
                      <a:gd name="T40" fmla="+- 0 5565 4306"/>
                      <a:gd name="T41" fmla="*/ T40 w 1906"/>
                      <a:gd name="T42" fmla="+- 0 2368 1331"/>
                      <a:gd name="T43" fmla="*/ 2368 h 1039"/>
                      <a:gd name="T44" fmla="+- 0 5625 4306"/>
                      <a:gd name="T45" fmla="*/ T44 w 1906"/>
                      <a:gd name="T46" fmla="+- 0 2350 1331"/>
                      <a:gd name="T47" fmla="*/ 2350 h 1039"/>
                      <a:gd name="T48" fmla="+- 0 5679 4306"/>
                      <a:gd name="T49" fmla="*/ T48 w 1906"/>
                      <a:gd name="T50" fmla="+- 0 2315 1331"/>
                      <a:gd name="T51" fmla="*/ 2315 h 1039"/>
                      <a:gd name="T52" fmla="+- 0 6199 4306"/>
                      <a:gd name="T53" fmla="*/ T52 w 1906"/>
                      <a:gd name="T54" fmla="+- 0 1430 1331"/>
                      <a:gd name="T55" fmla="*/ 1430 h 1039"/>
                      <a:gd name="T56" fmla="+- 0 6212 4306"/>
                      <a:gd name="T57" fmla="*/ T56 w 1906"/>
                      <a:gd name="T58" fmla="+- 0 1390 1331"/>
                      <a:gd name="T59" fmla="*/ 1390 h 1039"/>
                      <a:gd name="T60" fmla="+- 0 6211 4306"/>
                      <a:gd name="T61" fmla="*/ T60 w 1906"/>
                      <a:gd name="T62" fmla="+- 0 1373 1331"/>
                      <a:gd name="T63" fmla="*/ 1373 h 1039"/>
                      <a:gd name="T64" fmla="+- 0 6158 4306"/>
                      <a:gd name="T65" fmla="*/ T64 w 1906"/>
                      <a:gd name="T66" fmla="+- 0 1333 1331"/>
                      <a:gd name="T67" fmla="*/ 1333 h 1039"/>
                      <a:gd name="T68" fmla="+- 0 5233 4306"/>
                      <a:gd name="T69" fmla="*/ T68 w 1906"/>
                      <a:gd name="T70" fmla="+- 0 1331 1331"/>
                      <a:gd name="T71" fmla="*/ 1331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9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4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2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3" name="Group 37"/>
                <p:cNvGrpSpPr>
                  <a:grpSpLocks/>
                </p:cNvGrpSpPr>
                <p:nvPr/>
              </p:nvGrpSpPr>
              <p:grpSpPr bwMode="auto">
                <a:xfrm>
                  <a:off x="4306" y="1331"/>
                  <a:ext cx="1906" cy="1039"/>
                  <a:chOff x="4306" y="1331"/>
                  <a:chExt cx="1906" cy="1039"/>
                </a:xfrm>
              </p:grpSpPr>
              <p:sp>
                <p:nvSpPr>
                  <p:cNvPr id="408" name="Freeform 38"/>
                  <p:cNvSpPr>
                    <a:spLocks/>
                  </p:cNvSpPr>
                  <p:nvPr/>
                </p:nvSpPr>
                <p:spPr bwMode="auto">
                  <a:xfrm>
                    <a:off x="4306" y="1331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331 1331"/>
                      <a:gd name="T3" fmla="*/ 1331 h 1039"/>
                      <a:gd name="T4" fmla="+- 0 5154 4306"/>
                      <a:gd name="T5" fmla="*/ T4 w 1906"/>
                      <a:gd name="T6" fmla="+- 0 1347 1331"/>
                      <a:gd name="T7" fmla="*/ 1347 h 1039"/>
                      <a:gd name="T8" fmla="+- 0 5096 4306"/>
                      <a:gd name="T9" fmla="*/ T8 w 1906"/>
                      <a:gd name="T10" fmla="+- 0 1376 1331"/>
                      <a:gd name="T11" fmla="*/ 1376 h 1039"/>
                      <a:gd name="T12" fmla="+- 0 4327 4306"/>
                      <a:gd name="T13" fmla="*/ T12 w 1906"/>
                      <a:gd name="T14" fmla="+- 0 2282 1331"/>
                      <a:gd name="T15" fmla="*/ 2282 h 1039"/>
                      <a:gd name="T16" fmla="+- 0 4306 4306"/>
                      <a:gd name="T17" fmla="*/ T16 w 1906"/>
                      <a:gd name="T18" fmla="+- 0 2334 1331"/>
                      <a:gd name="T19" fmla="*/ 2334 h 1039"/>
                      <a:gd name="T20" fmla="+- 0 4311 4306"/>
                      <a:gd name="T21" fmla="*/ T20 w 1906"/>
                      <a:gd name="T22" fmla="+- 0 2347 1331"/>
                      <a:gd name="T23" fmla="*/ 2347 h 1039"/>
                      <a:gd name="T24" fmla="+- 0 4321 4306"/>
                      <a:gd name="T25" fmla="*/ T24 w 1906"/>
                      <a:gd name="T26" fmla="+- 0 2358 1331"/>
                      <a:gd name="T27" fmla="*/ 2358 h 1039"/>
                      <a:gd name="T28" fmla="+- 0 4336 4306"/>
                      <a:gd name="T29" fmla="*/ T28 w 1906"/>
                      <a:gd name="T30" fmla="+- 0 2365 1331"/>
                      <a:gd name="T31" fmla="*/ 2365 h 1039"/>
                      <a:gd name="T32" fmla="+- 0 4357 4306"/>
                      <a:gd name="T33" fmla="*/ T32 w 1906"/>
                      <a:gd name="T34" fmla="+- 0 2369 1331"/>
                      <a:gd name="T35" fmla="*/ 2369 h 1039"/>
                      <a:gd name="T36" fmla="+- 0 5546 4306"/>
                      <a:gd name="T37" fmla="*/ T36 w 1906"/>
                      <a:gd name="T38" fmla="+- 0 2370 1331"/>
                      <a:gd name="T39" fmla="*/ 2370 h 1039"/>
                      <a:gd name="T40" fmla="+- 0 5565 4306"/>
                      <a:gd name="T41" fmla="*/ T40 w 1906"/>
                      <a:gd name="T42" fmla="+- 0 2368 1331"/>
                      <a:gd name="T43" fmla="*/ 2368 h 1039"/>
                      <a:gd name="T44" fmla="+- 0 5625 4306"/>
                      <a:gd name="T45" fmla="*/ T44 w 1906"/>
                      <a:gd name="T46" fmla="+- 0 2350 1331"/>
                      <a:gd name="T47" fmla="*/ 2350 h 1039"/>
                      <a:gd name="T48" fmla="+- 0 5679 4306"/>
                      <a:gd name="T49" fmla="*/ T48 w 1906"/>
                      <a:gd name="T50" fmla="+- 0 2315 1331"/>
                      <a:gd name="T51" fmla="*/ 2315 h 1039"/>
                      <a:gd name="T52" fmla="+- 0 6199 4306"/>
                      <a:gd name="T53" fmla="*/ T52 w 1906"/>
                      <a:gd name="T54" fmla="+- 0 1430 1331"/>
                      <a:gd name="T55" fmla="*/ 1430 h 1039"/>
                      <a:gd name="T56" fmla="+- 0 6212 4306"/>
                      <a:gd name="T57" fmla="*/ T56 w 1906"/>
                      <a:gd name="T58" fmla="+- 0 1390 1331"/>
                      <a:gd name="T59" fmla="*/ 1390 h 1039"/>
                      <a:gd name="T60" fmla="+- 0 6211 4306"/>
                      <a:gd name="T61" fmla="*/ T60 w 1906"/>
                      <a:gd name="T62" fmla="+- 0 1373 1331"/>
                      <a:gd name="T63" fmla="*/ 1373 h 1039"/>
                      <a:gd name="T64" fmla="+- 0 6158 4306"/>
                      <a:gd name="T65" fmla="*/ T64 w 1906"/>
                      <a:gd name="T66" fmla="+- 0 1333 1331"/>
                      <a:gd name="T67" fmla="*/ 1333 h 1039"/>
                      <a:gd name="T68" fmla="+- 0 5233 4306"/>
                      <a:gd name="T69" fmla="*/ T68 w 1906"/>
                      <a:gd name="T70" fmla="+- 0 1331 1331"/>
                      <a:gd name="T71" fmla="*/ 1331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9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4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2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4" name="Group 39"/>
                <p:cNvGrpSpPr>
                  <a:grpSpLocks/>
                </p:cNvGrpSpPr>
                <p:nvPr/>
              </p:nvGrpSpPr>
              <p:grpSpPr bwMode="auto">
                <a:xfrm>
                  <a:off x="4306" y="1275"/>
                  <a:ext cx="1906" cy="1039"/>
                  <a:chOff x="4306" y="1275"/>
                  <a:chExt cx="1906" cy="1039"/>
                </a:xfrm>
              </p:grpSpPr>
              <p:sp>
                <p:nvSpPr>
                  <p:cNvPr id="407" name="Freeform 40"/>
                  <p:cNvSpPr>
                    <a:spLocks/>
                  </p:cNvSpPr>
                  <p:nvPr/>
                </p:nvSpPr>
                <p:spPr bwMode="auto">
                  <a:xfrm>
                    <a:off x="4306" y="1275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275 1275"/>
                      <a:gd name="T3" fmla="*/ 1275 h 1039"/>
                      <a:gd name="T4" fmla="+- 0 5154 4306"/>
                      <a:gd name="T5" fmla="*/ T4 w 1906"/>
                      <a:gd name="T6" fmla="+- 0 1291 1275"/>
                      <a:gd name="T7" fmla="*/ 1291 h 1039"/>
                      <a:gd name="T8" fmla="+- 0 5096 4306"/>
                      <a:gd name="T9" fmla="*/ T8 w 1906"/>
                      <a:gd name="T10" fmla="+- 0 1320 1275"/>
                      <a:gd name="T11" fmla="*/ 1320 h 1039"/>
                      <a:gd name="T12" fmla="+- 0 4327 4306"/>
                      <a:gd name="T13" fmla="*/ T12 w 1906"/>
                      <a:gd name="T14" fmla="+- 0 2226 1275"/>
                      <a:gd name="T15" fmla="*/ 2226 h 1039"/>
                      <a:gd name="T16" fmla="+- 0 4306 4306"/>
                      <a:gd name="T17" fmla="*/ T16 w 1906"/>
                      <a:gd name="T18" fmla="+- 0 2277 1275"/>
                      <a:gd name="T19" fmla="*/ 2277 h 1039"/>
                      <a:gd name="T20" fmla="+- 0 4311 4306"/>
                      <a:gd name="T21" fmla="*/ T20 w 1906"/>
                      <a:gd name="T22" fmla="+- 0 2291 1275"/>
                      <a:gd name="T23" fmla="*/ 2291 h 1039"/>
                      <a:gd name="T24" fmla="+- 0 4321 4306"/>
                      <a:gd name="T25" fmla="*/ T24 w 1906"/>
                      <a:gd name="T26" fmla="+- 0 2301 1275"/>
                      <a:gd name="T27" fmla="*/ 2301 h 1039"/>
                      <a:gd name="T28" fmla="+- 0 4336 4306"/>
                      <a:gd name="T29" fmla="*/ T28 w 1906"/>
                      <a:gd name="T30" fmla="+- 0 2309 1275"/>
                      <a:gd name="T31" fmla="*/ 2309 h 1039"/>
                      <a:gd name="T32" fmla="+- 0 4357 4306"/>
                      <a:gd name="T33" fmla="*/ T32 w 1906"/>
                      <a:gd name="T34" fmla="+- 0 2312 1275"/>
                      <a:gd name="T35" fmla="*/ 2312 h 1039"/>
                      <a:gd name="T36" fmla="+- 0 5546 4306"/>
                      <a:gd name="T37" fmla="*/ T36 w 1906"/>
                      <a:gd name="T38" fmla="+- 0 2313 1275"/>
                      <a:gd name="T39" fmla="*/ 2313 h 1039"/>
                      <a:gd name="T40" fmla="+- 0 5565 4306"/>
                      <a:gd name="T41" fmla="*/ T40 w 1906"/>
                      <a:gd name="T42" fmla="+- 0 2312 1275"/>
                      <a:gd name="T43" fmla="*/ 2312 h 1039"/>
                      <a:gd name="T44" fmla="+- 0 5625 4306"/>
                      <a:gd name="T45" fmla="*/ T44 w 1906"/>
                      <a:gd name="T46" fmla="+- 0 2293 1275"/>
                      <a:gd name="T47" fmla="*/ 2293 h 1039"/>
                      <a:gd name="T48" fmla="+- 0 5679 4306"/>
                      <a:gd name="T49" fmla="*/ T48 w 1906"/>
                      <a:gd name="T50" fmla="+- 0 2258 1275"/>
                      <a:gd name="T51" fmla="*/ 2258 h 1039"/>
                      <a:gd name="T52" fmla="+- 0 6199 4306"/>
                      <a:gd name="T53" fmla="*/ T52 w 1906"/>
                      <a:gd name="T54" fmla="+- 0 1373 1275"/>
                      <a:gd name="T55" fmla="*/ 1373 h 1039"/>
                      <a:gd name="T56" fmla="+- 0 6212 4306"/>
                      <a:gd name="T57" fmla="*/ T56 w 1906"/>
                      <a:gd name="T58" fmla="+- 0 1334 1275"/>
                      <a:gd name="T59" fmla="*/ 1334 h 1039"/>
                      <a:gd name="T60" fmla="+- 0 6211 4306"/>
                      <a:gd name="T61" fmla="*/ T60 w 1906"/>
                      <a:gd name="T62" fmla="+- 0 1316 1275"/>
                      <a:gd name="T63" fmla="*/ 1316 h 1039"/>
                      <a:gd name="T64" fmla="+- 0 6158 4306"/>
                      <a:gd name="T65" fmla="*/ T64 w 1906"/>
                      <a:gd name="T66" fmla="+- 0 1276 1275"/>
                      <a:gd name="T67" fmla="*/ 1276 h 1039"/>
                      <a:gd name="T68" fmla="+- 0 5233 4306"/>
                      <a:gd name="T69" fmla="*/ T68 w 1906"/>
                      <a:gd name="T70" fmla="+- 0 1275 1275"/>
                      <a:gd name="T71" fmla="*/ 1275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2"/>
                        </a:lnTo>
                        <a:lnTo>
                          <a:pt x="5" y="1016"/>
                        </a:lnTo>
                        <a:lnTo>
                          <a:pt x="15" y="1026"/>
                        </a:lnTo>
                        <a:lnTo>
                          <a:pt x="30" y="1034"/>
                        </a:lnTo>
                        <a:lnTo>
                          <a:pt x="51" y="1037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1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5" name="Group 41"/>
                <p:cNvGrpSpPr>
                  <a:grpSpLocks/>
                </p:cNvGrpSpPr>
                <p:nvPr/>
              </p:nvGrpSpPr>
              <p:grpSpPr bwMode="auto">
                <a:xfrm>
                  <a:off x="4306" y="1275"/>
                  <a:ext cx="1906" cy="1039"/>
                  <a:chOff x="4306" y="1275"/>
                  <a:chExt cx="1906" cy="1039"/>
                </a:xfrm>
              </p:grpSpPr>
              <p:sp>
                <p:nvSpPr>
                  <p:cNvPr id="406" name="Freeform 42"/>
                  <p:cNvSpPr>
                    <a:spLocks/>
                  </p:cNvSpPr>
                  <p:nvPr/>
                </p:nvSpPr>
                <p:spPr bwMode="auto">
                  <a:xfrm>
                    <a:off x="4306" y="1275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275 1275"/>
                      <a:gd name="T3" fmla="*/ 1275 h 1039"/>
                      <a:gd name="T4" fmla="+- 0 5154 4306"/>
                      <a:gd name="T5" fmla="*/ T4 w 1906"/>
                      <a:gd name="T6" fmla="+- 0 1291 1275"/>
                      <a:gd name="T7" fmla="*/ 1291 h 1039"/>
                      <a:gd name="T8" fmla="+- 0 5096 4306"/>
                      <a:gd name="T9" fmla="*/ T8 w 1906"/>
                      <a:gd name="T10" fmla="+- 0 1320 1275"/>
                      <a:gd name="T11" fmla="*/ 1320 h 1039"/>
                      <a:gd name="T12" fmla="+- 0 4327 4306"/>
                      <a:gd name="T13" fmla="*/ T12 w 1906"/>
                      <a:gd name="T14" fmla="+- 0 2226 1275"/>
                      <a:gd name="T15" fmla="*/ 2226 h 1039"/>
                      <a:gd name="T16" fmla="+- 0 4306 4306"/>
                      <a:gd name="T17" fmla="*/ T16 w 1906"/>
                      <a:gd name="T18" fmla="+- 0 2277 1275"/>
                      <a:gd name="T19" fmla="*/ 2277 h 1039"/>
                      <a:gd name="T20" fmla="+- 0 4311 4306"/>
                      <a:gd name="T21" fmla="*/ T20 w 1906"/>
                      <a:gd name="T22" fmla="+- 0 2291 1275"/>
                      <a:gd name="T23" fmla="*/ 2291 h 1039"/>
                      <a:gd name="T24" fmla="+- 0 4321 4306"/>
                      <a:gd name="T25" fmla="*/ T24 w 1906"/>
                      <a:gd name="T26" fmla="+- 0 2301 1275"/>
                      <a:gd name="T27" fmla="*/ 2301 h 1039"/>
                      <a:gd name="T28" fmla="+- 0 4336 4306"/>
                      <a:gd name="T29" fmla="*/ T28 w 1906"/>
                      <a:gd name="T30" fmla="+- 0 2309 1275"/>
                      <a:gd name="T31" fmla="*/ 2309 h 1039"/>
                      <a:gd name="T32" fmla="+- 0 4357 4306"/>
                      <a:gd name="T33" fmla="*/ T32 w 1906"/>
                      <a:gd name="T34" fmla="+- 0 2312 1275"/>
                      <a:gd name="T35" fmla="*/ 2312 h 1039"/>
                      <a:gd name="T36" fmla="+- 0 5546 4306"/>
                      <a:gd name="T37" fmla="*/ T36 w 1906"/>
                      <a:gd name="T38" fmla="+- 0 2313 1275"/>
                      <a:gd name="T39" fmla="*/ 2313 h 1039"/>
                      <a:gd name="T40" fmla="+- 0 5565 4306"/>
                      <a:gd name="T41" fmla="*/ T40 w 1906"/>
                      <a:gd name="T42" fmla="+- 0 2312 1275"/>
                      <a:gd name="T43" fmla="*/ 2312 h 1039"/>
                      <a:gd name="T44" fmla="+- 0 5625 4306"/>
                      <a:gd name="T45" fmla="*/ T44 w 1906"/>
                      <a:gd name="T46" fmla="+- 0 2293 1275"/>
                      <a:gd name="T47" fmla="*/ 2293 h 1039"/>
                      <a:gd name="T48" fmla="+- 0 5679 4306"/>
                      <a:gd name="T49" fmla="*/ T48 w 1906"/>
                      <a:gd name="T50" fmla="+- 0 2258 1275"/>
                      <a:gd name="T51" fmla="*/ 2258 h 1039"/>
                      <a:gd name="T52" fmla="+- 0 6199 4306"/>
                      <a:gd name="T53" fmla="*/ T52 w 1906"/>
                      <a:gd name="T54" fmla="+- 0 1373 1275"/>
                      <a:gd name="T55" fmla="*/ 1373 h 1039"/>
                      <a:gd name="T56" fmla="+- 0 6212 4306"/>
                      <a:gd name="T57" fmla="*/ T56 w 1906"/>
                      <a:gd name="T58" fmla="+- 0 1334 1275"/>
                      <a:gd name="T59" fmla="*/ 1334 h 1039"/>
                      <a:gd name="T60" fmla="+- 0 6211 4306"/>
                      <a:gd name="T61" fmla="*/ T60 w 1906"/>
                      <a:gd name="T62" fmla="+- 0 1316 1275"/>
                      <a:gd name="T63" fmla="*/ 1316 h 1039"/>
                      <a:gd name="T64" fmla="+- 0 6158 4306"/>
                      <a:gd name="T65" fmla="*/ T64 w 1906"/>
                      <a:gd name="T66" fmla="+- 0 1276 1275"/>
                      <a:gd name="T67" fmla="*/ 1276 h 1039"/>
                      <a:gd name="T68" fmla="+- 0 5233 4306"/>
                      <a:gd name="T69" fmla="*/ T68 w 1906"/>
                      <a:gd name="T70" fmla="+- 0 1275 1275"/>
                      <a:gd name="T71" fmla="*/ 1275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2"/>
                        </a:lnTo>
                        <a:lnTo>
                          <a:pt x="5" y="1016"/>
                        </a:lnTo>
                        <a:lnTo>
                          <a:pt x="15" y="1026"/>
                        </a:lnTo>
                        <a:lnTo>
                          <a:pt x="30" y="1034"/>
                        </a:lnTo>
                        <a:lnTo>
                          <a:pt x="51" y="1037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1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6" name="Group 43"/>
                <p:cNvGrpSpPr>
                  <a:grpSpLocks/>
                </p:cNvGrpSpPr>
                <p:nvPr/>
              </p:nvGrpSpPr>
              <p:grpSpPr bwMode="auto">
                <a:xfrm>
                  <a:off x="4306" y="1218"/>
                  <a:ext cx="1906" cy="1039"/>
                  <a:chOff x="4306" y="1218"/>
                  <a:chExt cx="1906" cy="1039"/>
                </a:xfrm>
              </p:grpSpPr>
              <p:sp>
                <p:nvSpPr>
                  <p:cNvPr id="405" name="Freeform 44"/>
                  <p:cNvSpPr>
                    <a:spLocks/>
                  </p:cNvSpPr>
                  <p:nvPr/>
                </p:nvSpPr>
                <p:spPr bwMode="auto">
                  <a:xfrm>
                    <a:off x="4306" y="1218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218 1218"/>
                      <a:gd name="T3" fmla="*/ 1218 h 1039"/>
                      <a:gd name="T4" fmla="+- 0 5154 4306"/>
                      <a:gd name="T5" fmla="*/ T4 w 1906"/>
                      <a:gd name="T6" fmla="+- 0 1234 1218"/>
                      <a:gd name="T7" fmla="*/ 1234 h 1039"/>
                      <a:gd name="T8" fmla="+- 0 5096 4306"/>
                      <a:gd name="T9" fmla="*/ T8 w 1906"/>
                      <a:gd name="T10" fmla="+- 0 1263 1218"/>
                      <a:gd name="T11" fmla="*/ 1263 h 1039"/>
                      <a:gd name="T12" fmla="+- 0 4327 4306"/>
                      <a:gd name="T13" fmla="*/ T12 w 1906"/>
                      <a:gd name="T14" fmla="+- 0 2169 1218"/>
                      <a:gd name="T15" fmla="*/ 2169 h 1039"/>
                      <a:gd name="T16" fmla="+- 0 4306 4306"/>
                      <a:gd name="T17" fmla="*/ T16 w 1906"/>
                      <a:gd name="T18" fmla="+- 0 2221 1218"/>
                      <a:gd name="T19" fmla="*/ 2221 h 1039"/>
                      <a:gd name="T20" fmla="+- 0 4311 4306"/>
                      <a:gd name="T21" fmla="*/ T20 w 1906"/>
                      <a:gd name="T22" fmla="+- 0 2234 1218"/>
                      <a:gd name="T23" fmla="*/ 2234 h 1039"/>
                      <a:gd name="T24" fmla="+- 0 4321 4306"/>
                      <a:gd name="T25" fmla="*/ T24 w 1906"/>
                      <a:gd name="T26" fmla="+- 0 2245 1218"/>
                      <a:gd name="T27" fmla="*/ 2245 h 1039"/>
                      <a:gd name="T28" fmla="+- 0 4336 4306"/>
                      <a:gd name="T29" fmla="*/ T28 w 1906"/>
                      <a:gd name="T30" fmla="+- 0 2252 1218"/>
                      <a:gd name="T31" fmla="*/ 2252 h 1039"/>
                      <a:gd name="T32" fmla="+- 0 4357 4306"/>
                      <a:gd name="T33" fmla="*/ T32 w 1906"/>
                      <a:gd name="T34" fmla="+- 0 2256 1218"/>
                      <a:gd name="T35" fmla="*/ 2256 h 1039"/>
                      <a:gd name="T36" fmla="+- 0 5546 4306"/>
                      <a:gd name="T37" fmla="*/ T36 w 1906"/>
                      <a:gd name="T38" fmla="+- 0 2256 1218"/>
                      <a:gd name="T39" fmla="*/ 2256 h 1039"/>
                      <a:gd name="T40" fmla="+- 0 5565 4306"/>
                      <a:gd name="T41" fmla="*/ T40 w 1906"/>
                      <a:gd name="T42" fmla="+- 0 2255 1218"/>
                      <a:gd name="T43" fmla="*/ 2255 h 1039"/>
                      <a:gd name="T44" fmla="+- 0 5625 4306"/>
                      <a:gd name="T45" fmla="*/ T44 w 1906"/>
                      <a:gd name="T46" fmla="+- 0 2236 1218"/>
                      <a:gd name="T47" fmla="*/ 2236 h 1039"/>
                      <a:gd name="T48" fmla="+- 0 5679 4306"/>
                      <a:gd name="T49" fmla="*/ T48 w 1906"/>
                      <a:gd name="T50" fmla="+- 0 2201 1218"/>
                      <a:gd name="T51" fmla="*/ 2201 h 1039"/>
                      <a:gd name="T52" fmla="+- 0 6199 4306"/>
                      <a:gd name="T53" fmla="*/ T52 w 1906"/>
                      <a:gd name="T54" fmla="+- 0 1316 1218"/>
                      <a:gd name="T55" fmla="*/ 1316 h 1039"/>
                      <a:gd name="T56" fmla="+- 0 6212 4306"/>
                      <a:gd name="T57" fmla="*/ T56 w 1906"/>
                      <a:gd name="T58" fmla="+- 0 1277 1218"/>
                      <a:gd name="T59" fmla="*/ 1277 h 1039"/>
                      <a:gd name="T60" fmla="+- 0 6211 4306"/>
                      <a:gd name="T61" fmla="*/ T60 w 1906"/>
                      <a:gd name="T62" fmla="+- 0 1260 1218"/>
                      <a:gd name="T63" fmla="*/ 1260 h 1039"/>
                      <a:gd name="T64" fmla="+- 0 6158 4306"/>
                      <a:gd name="T65" fmla="*/ T64 w 1906"/>
                      <a:gd name="T66" fmla="+- 0 1219 1218"/>
                      <a:gd name="T67" fmla="*/ 1219 h 1039"/>
                      <a:gd name="T68" fmla="+- 0 5233 4306"/>
                      <a:gd name="T69" fmla="*/ T68 w 1906"/>
                      <a:gd name="T70" fmla="+- 0 1218 1218"/>
                      <a:gd name="T71" fmla="*/ 1218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7" name="Group 45"/>
                <p:cNvGrpSpPr>
                  <a:grpSpLocks/>
                </p:cNvGrpSpPr>
                <p:nvPr/>
              </p:nvGrpSpPr>
              <p:grpSpPr bwMode="auto">
                <a:xfrm>
                  <a:off x="4306" y="1218"/>
                  <a:ext cx="1906" cy="1039"/>
                  <a:chOff x="4306" y="1218"/>
                  <a:chExt cx="1906" cy="1039"/>
                </a:xfrm>
              </p:grpSpPr>
              <p:sp>
                <p:nvSpPr>
                  <p:cNvPr id="404" name="Freeform 46"/>
                  <p:cNvSpPr>
                    <a:spLocks/>
                  </p:cNvSpPr>
                  <p:nvPr/>
                </p:nvSpPr>
                <p:spPr bwMode="auto">
                  <a:xfrm>
                    <a:off x="4306" y="1218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218 1218"/>
                      <a:gd name="T3" fmla="*/ 1218 h 1039"/>
                      <a:gd name="T4" fmla="+- 0 5154 4306"/>
                      <a:gd name="T5" fmla="*/ T4 w 1906"/>
                      <a:gd name="T6" fmla="+- 0 1234 1218"/>
                      <a:gd name="T7" fmla="*/ 1234 h 1039"/>
                      <a:gd name="T8" fmla="+- 0 5096 4306"/>
                      <a:gd name="T9" fmla="*/ T8 w 1906"/>
                      <a:gd name="T10" fmla="+- 0 1263 1218"/>
                      <a:gd name="T11" fmla="*/ 1263 h 1039"/>
                      <a:gd name="T12" fmla="+- 0 4327 4306"/>
                      <a:gd name="T13" fmla="*/ T12 w 1906"/>
                      <a:gd name="T14" fmla="+- 0 2169 1218"/>
                      <a:gd name="T15" fmla="*/ 2169 h 1039"/>
                      <a:gd name="T16" fmla="+- 0 4306 4306"/>
                      <a:gd name="T17" fmla="*/ T16 w 1906"/>
                      <a:gd name="T18" fmla="+- 0 2221 1218"/>
                      <a:gd name="T19" fmla="*/ 2221 h 1039"/>
                      <a:gd name="T20" fmla="+- 0 4311 4306"/>
                      <a:gd name="T21" fmla="*/ T20 w 1906"/>
                      <a:gd name="T22" fmla="+- 0 2234 1218"/>
                      <a:gd name="T23" fmla="*/ 2234 h 1039"/>
                      <a:gd name="T24" fmla="+- 0 4321 4306"/>
                      <a:gd name="T25" fmla="*/ T24 w 1906"/>
                      <a:gd name="T26" fmla="+- 0 2245 1218"/>
                      <a:gd name="T27" fmla="*/ 2245 h 1039"/>
                      <a:gd name="T28" fmla="+- 0 4336 4306"/>
                      <a:gd name="T29" fmla="*/ T28 w 1906"/>
                      <a:gd name="T30" fmla="+- 0 2252 1218"/>
                      <a:gd name="T31" fmla="*/ 2252 h 1039"/>
                      <a:gd name="T32" fmla="+- 0 4357 4306"/>
                      <a:gd name="T33" fmla="*/ T32 w 1906"/>
                      <a:gd name="T34" fmla="+- 0 2256 1218"/>
                      <a:gd name="T35" fmla="*/ 2256 h 1039"/>
                      <a:gd name="T36" fmla="+- 0 5546 4306"/>
                      <a:gd name="T37" fmla="*/ T36 w 1906"/>
                      <a:gd name="T38" fmla="+- 0 2256 1218"/>
                      <a:gd name="T39" fmla="*/ 2256 h 1039"/>
                      <a:gd name="T40" fmla="+- 0 5565 4306"/>
                      <a:gd name="T41" fmla="*/ T40 w 1906"/>
                      <a:gd name="T42" fmla="+- 0 2255 1218"/>
                      <a:gd name="T43" fmla="*/ 2255 h 1039"/>
                      <a:gd name="T44" fmla="+- 0 5625 4306"/>
                      <a:gd name="T45" fmla="*/ T44 w 1906"/>
                      <a:gd name="T46" fmla="+- 0 2236 1218"/>
                      <a:gd name="T47" fmla="*/ 2236 h 1039"/>
                      <a:gd name="T48" fmla="+- 0 5679 4306"/>
                      <a:gd name="T49" fmla="*/ T48 w 1906"/>
                      <a:gd name="T50" fmla="+- 0 2201 1218"/>
                      <a:gd name="T51" fmla="*/ 2201 h 1039"/>
                      <a:gd name="T52" fmla="+- 0 6199 4306"/>
                      <a:gd name="T53" fmla="*/ T52 w 1906"/>
                      <a:gd name="T54" fmla="+- 0 1316 1218"/>
                      <a:gd name="T55" fmla="*/ 1316 h 1039"/>
                      <a:gd name="T56" fmla="+- 0 6212 4306"/>
                      <a:gd name="T57" fmla="*/ T56 w 1906"/>
                      <a:gd name="T58" fmla="+- 0 1277 1218"/>
                      <a:gd name="T59" fmla="*/ 1277 h 1039"/>
                      <a:gd name="T60" fmla="+- 0 6211 4306"/>
                      <a:gd name="T61" fmla="*/ T60 w 1906"/>
                      <a:gd name="T62" fmla="+- 0 1260 1218"/>
                      <a:gd name="T63" fmla="*/ 1260 h 1039"/>
                      <a:gd name="T64" fmla="+- 0 6158 4306"/>
                      <a:gd name="T65" fmla="*/ T64 w 1906"/>
                      <a:gd name="T66" fmla="+- 0 1219 1218"/>
                      <a:gd name="T67" fmla="*/ 1219 h 1039"/>
                      <a:gd name="T68" fmla="+- 0 5233 4306"/>
                      <a:gd name="T69" fmla="*/ T68 w 1906"/>
                      <a:gd name="T70" fmla="+- 0 1218 1218"/>
                      <a:gd name="T71" fmla="*/ 1218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8" name="Group 47"/>
                <p:cNvGrpSpPr>
                  <a:grpSpLocks/>
                </p:cNvGrpSpPr>
                <p:nvPr/>
              </p:nvGrpSpPr>
              <p:grpSpPr bwMode="auto">
                <a:xfrm>
                  <a:off x="4306" y="1161"/>
                  <a:ext cx="1906" cy="1039"/>
                  <a:chOff x="4306" y="1161"/>
                  <a:chExt cx="1906" cy="1039"/>
                </a:xfrm>
              </p:grpSpPr>
              <p:sp>
                <p:nvSpPr>
                  <p:cNvPr id="403" name="Freeform 48"/>
                  <p:cNvSpPr>
                    <a:spLocks/>
                  </p:cNvSpPr>
                  <p:nvPr/>
                </p:nvSpPr>
                <p:spPr bwMode="auto">
                  <a:xfrm>
                    <a:off x="4306" y="1161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161 1161"/>
                      <a:gd name="T3" fmla="*/ 1161 h 1039"/>
                      <a:gd name="T4" fmla="+- 0 5154 4306"/>
                      <a:gd name="T5" fmla="*/ T4 w 1906"/>
                      <a:gd name="T6" fmla="+- 0 1177 1161"/>
                      <a:gd name="T7" fmla="*/ 1177 h 1039"/>
                      <a:gd name="T8" fmla="+- 0 5096 4306"/>
                      <a:gd name="T9" fmla="*/ T8 w 1906"/>
                      <a:gd name="T10" fmla="+- 0 1206 1161"/>
                      <a:gd name="T11" fmla="*/ 1206 h 1039"/>
                      <a:gd name="T12" fmla="+- 0 4327 4306"/>
                      <a:gd name="T13" fmla="*/ T12 w 1906"/>
                      <a:gd name="T14" fmla="+- 0 2112 1161"/>
                      <a:gd name="T15" fmla="*/ 2112 h 1039"/>
                      <a:gd name="T16" fmla="+- 0 4306 4306"/>
                      <a:gd name="T17" fmla="*/ T16 w 1906"/>
                      <a:gd name="T18" fmla="+- 0 2164 1161"/>
                      <a:gd name="T19" fmla="*/ 2164 h 1039"/>
                      <a:gd name="T20" fmla="+- 0 4311 4306"/>
                      <a:gd name="T21" fmla="*/ T20 w 1906"/>
                      <a:gd name="T22" fmla="+- 0 2177 1161"/>
                      <a:gd name="T23" fmla="*/ 2177 h 1039"/>
                      <a:gd name="T24" fmla="+- 0 4321 4306"/>
                      <a:gd name="T25" fmla="*/ T24 w 1906"/>
                      <a:gd name="T26" fmla="+- 0 2188 1161"/>
                      <a:gd name="T27" fmla="*/ 2188 h 1039"/>
                      <a:gd name="T28" fmla="+- 0 4336 4306"/>
                      <a:gd name="T29" fmla="*/ T28 w 1906"/>
                      <a:gd name="T30" fmla="+- 0 2195 1161"/>
                      <a:gd name="T31" fmla="*/ 2195 h 1039"/>
                      <a:gd name="T32" fmla="+- 0 4357 4306"/>
                      <a:gd name="T33" fmla="*/ T32 w 1906"/>
                      <a:gd name="T34" fmla="+- 0 2199 1161"/>
                      <a:gd name="T35" fmla="*/ 2199 h 1039"/>
                      <a:gd name="T36" fmla="+- 0 5546 4306"/>
                      <a:gd name="T37" fmla="*/ T36 w 1906"/>
                      <a:gd name="T38" fmla="+- 0 2199 1161"/>
                      <a:gd name="T39" fmla="*/ 2199 h 1039"/>
                      <a:gd name="T40" fmla="+- 0 5565 4306"/>
                      <a:gd name="T41" fmla="*/ T40 w 1906"/>
                      <a:gd name="T42" fmla="+- 0 2198 1161"/>
                      <a:gd name="T43" fmla="*/ 2198 h 1039"/>
                      <a:gd name="T44" fmla="+- 0 5625 4306"/>
                      <a:gd name="T45" fmla="*/ T44 w 1906"/>
                      <a:gd name="T46" fmla="+- 0 2180 1161"/>
                      <a:gd name="T47" fmla="*/ 2180 h 1039"/>
                      <a:gd name="T48" fmla="+- 0 5679 4306"/>
                      <a:gd name="T49" fmla="*/ T48 w 1906"/>
                      <a:gd name="T50" fmla="+- 0 2144 1161"/>
                      <a:gd name="T51" fmla="*/ 2144 h 1039"/>
                      <a:gd name="T52" fmla="+- 0 6199 4306"/>
                      <a:gd name="T53" fmla="*/ T52 w 1906"/>
                      <a:gd name="T54" fmla="+- 0 1260 1161"/>
                      <a:gd name="T55" fmla="*/ 1260 h 1039"/>
                      <a:gd name="T56" fmla="+- 0 6212 4306"/>
                      <a:gd name="T57" fmla="*/ T56 w 1906"/>
                      <a:gd name="T58" fmla="+- 0 1220 1161"/>
                      <a:gd name="T59" fmla="*/ 1220 h 1039"/>
                      <a:gd name="T60" fmla="+- 0 6211 4306"/>
                      <a:gd name="T61" fmla="*/ T60 w 1906"/>
                      <a:gd name="T62" fmla="+- 0 1203 1161"/>
                      <a:gd name="T63" fmla="*/ 1203 h 1039"/>
                      <a:gd name="T64" fmla="+- 0 6158 4306"/>
                      <a:gd name="T65" fmla="*/ T64 w 1906"/>
                      <a:gd name="T66" fmla="+- 0 1162 1161"/>
                      <a:gd name="T67" fmla="*/ 1162 h 1039"/>
                      <a:gd name="T68" fmla="+- 0 5233 4306"/>
                      <a:gd name="T69" fmla="*/ T68 w 1906"/>
                      <a:gd name="T70" fmla="+- 0 1161 1161"/>
                      <a:gd name="T71" fmla="*/ 1161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3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9" name="Group 49"/>
                <p:cNvGrpSpPr>
                  <a:grpSpLocks/>
                </p:cNvGrpSpPr>
                <p:nvPr/>
              </p:nvGrpSpPr>
              <p:grpSpPr bwMode="auto">
                <a:xfrm>
                  <a:off x="4306" y="1161"/>
                  <a:ext cx="1906" cy="1039"/>
                  <a:chOff x="4306" y="1161"/>
                  <a:chExt cx="1906" cy="1039"/>
                </a:xfrm>
              </p:grpSpPr>
              <p:sp>
                <p:nvSpPr>
                  <p:cNvPr id="402" name="Freeform 50"/>
                  <p:cNvSpPr>
                    <a:spLocks/>
                  </p:cNvSpPr>
                  <p:nvPr/>
                </p:nvSpPr>
                <p:spPr bwMode="auto">
                  <a:xfrm>
                    <a:off x="4306" y="1161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161 1161"/>
                      <a:gd name="T3" fmla="*/ 1161 h 1039"/>
                      <a:gd name="T4" fmla="+- 0 5154 4306"/>
                      <a:gd name="T5" fmla="*/ T4 w 1906"/>
                      <a:gd name="T6" fmla="+- 0 1177 1161"/>
                      <a:gd name="T7" fmla="*/ 1177 h 1039"/>
                      <a:gd name="T8" fmla="+- 0 5096 4306"/>
                      <a:gd name="T9" fmla="*/ T8 w 1906"/>
                      <a:gd name="T10" fmla="+- 0 1206 1161"/>
                      <a:gd name="T11" fmla="*/ 1206 h 1039"/>
                      <a:gd name="T12" fmla="+- 0 4327 4306"/>
                      <a:gd name="T13" fmla="*/ T12 w 1906"/>
                      <a:gd name="T14" fmla="+- 0 2112 1161"/>
                      <a:gd name="T15" fmla="*/ 2112 h 1039"/>
                      <a:gd name="T16" fmla="+- 0 4306 4306"/>
                      <a:gd name="T17" fmla="*/ T16 w 1906"/>
                      <a:gd name="T18" fmla="+- 0 2164 1161"/>
                      <a:gd name="T19" fmla="*/ 2164 h 1039"/>
                      <a:gd name="T20" fmla="+- 0 4311 4306"/>
                      <a:gd name="T21" fmla="*/ T20 w 1906"/>
                      <a:gd name="T22" fmla="+- 0 2177 1161"/>
                      <a:gd name="T23" fmla="*/ 2177 h 1039"/>
                      <a:gd name="T24" fmla="+- 0 4321 4306"/>
                      <a:gd name="T25" fmla="*/ T24 w 1906"/>
                      <a:gd name="T26" fmla="+- 0 2188 1161"/>
                      <a:gd name="T27" fmla="*/ 2188 h 1039"/>
                      <a:gd name="T28" fmla="+- 0 4336 4306"/>
                      <a:gd name="T29" fmla="*/ T28 w 1906"/>
                      <a:gd name="T30" fmla="+- 0 2195 1161"/>
                      <a:gd name="T31" fmla="*/ 2195 h 1039"/>
                      <a:gd name="T32" fmla="+- 0 4357 4306"/>
                      <a:gd name="T33" fmla="*/ T32 w 1906"/>
                      <a:gd name="T34" fmla="+- 0 2199 1161"/>
                      <a:gd name="T35" fmla="*/ 2199 h 1039"/>
                      <a:gd name="T36" fmla="+- 0 5546 4306"/>
                      <a:gd name="T37" fmla="*/ T36 w 1906"/>
                      <a:gd name="T38" fmla="+- 0 2199 1161"/>
                      <a:gd name="T39" fmla="*/ 2199 h 1039"/>
                      <a:gd name="T40" fmla="+- 0 5565 4306"/>
                      <a:gd name="T41" fmla="*/ T40 w 1906"/>
                      <a:gd name="T42" fmla="+- 0 2198 1161"/>
                      <a:gd name="T43" fmla="*/ 2198 h 1039"/>
                      <a:gd name="T44" fmla="+- 0 5625 4306"/>
                      <a:gd name="T45" fmla="*/ T44 w 1906"/>
                      <a:gd name="T46" fmla="+- 0 2180 1161"/>
                      <a:gd name="T47" fmla="*/ 2180 h 1039"/>
                      <a:gd name="T48" fmla="+- 0 5679 4306"/>
                      <a:gd name="T49" fmla="*/ T48 w 1906"/>
                      <a:gd name="T50" fmla="+- 0 2144 1161"/>
                      <a:gd name="T51" fmla="*/ 2144 h 1039"/>
                      <a:gd name="T52" fmla="+- 0 6199 4306"/>
                      <a:gd name="T53" fmla="*/ T52 w 1906"/>
                      <a:gd name="T54" fmla="+- 0 1260 1161"/>
                      <a:gd name="T55" fmla="*/ 1260 h 1039"/>
                      <a:gd name="T56" fmla="+- 0 6212 4306"/>
                      <a:gd name="T57" fmla="*/ T56 w 1906"/>
                      <a:gd name="T58" fmla="+- 0 1220 1161"/>
                      <a:gd name="T59" fmla="*/ 1220 h 1039"/>
                      <a:gd name="T60" fmla="+- 0 6211 4306"/>
                      <a:gd name="T61" fmla="*/ T60 w 1906"/>
                      <a:gd name="T62" fmla="+- 0 1203 1161"/>
                      <a:gd name="T63" fmla="*/ 1203 h 1039"/>
                      <a:gd name="T64" fmla="+- 0 6158 4306"/>
                      <a:gd name="T65" fmla="*/ T64 w 1906"/>
                      <a:gd name="T66" fmla="+- 0 1162 1161"/>
                      <a:gd name="T67" fmla="*/ 1162 h 1039"/>
                      <a:gd name="T68" fmla="+- 0 5233 4306"/>
                      <a:gd name="T69" fmla="*/ T68 w 1906"/>
                      <a:gd name="T70" fmla="+- 0 1161 1161"/>
                      <a:gd name="T71" fmla="*/ 1161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3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0" name="Group 51"/>
                <p:cNvGrpSpPr>
                  <a:grpSpLocks/>
                </p:cNvGrpSpPr>
                <p:nvPr/>
              </p:nvGrpSpPr>
              <p:grpSpPr bwMode="auto">
                <a:xfrm>
                  <a:off x="4306" y="1105"/>
                  <a:ext cx="1906" cy="1039"/>
                  <a:chOff x="4306" y="1105"/>
                  <a:chExt cx="1906" cy="1039"/>
                </a:xfrm>
              </p:grpSpPr>
              <p:sp>
                <p:nvSpPr>
                  <p:cNvPr id="401" name="Freeform 52"/>
                  <p:cNvSpPr>
                    <a:spLocks/>
                  </p:cNvSpPr>
                  <p:nvPr/>
                </p:nvSpPr>
                <p:spPr bwMode="auto">
                  <a:xfrm>
                    <a:off x="4306" y="1105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105 1105"/>
                      <a:gd name="T3" fmla="*/ 1105 h 1039"/>
                      <a:gd name="T4" fmla="+- 0 5154 4306"/>
                      <a:gd name="T5" fmla="*/ T4 w 1906"/>
                      <a:gd name="T6" fmla="+- 0 1121 1105"/>
                      <a:gd name="T7" fmla="*/ 1121 h 1039"/>
                      <a:gd name="T8" fmla="+- 0 5096 4306"/>
                      <a:gd name="T9" fmla="*/ T8 w 1906"/>
                      <a:gd name="T10" fmla="+- 0 1150 1105"/>
                      <a:gd name="T11" fmla="*/ 1150 h 1039"/>
                      <a:gd name="T12" fmla="+- 0 4327 4306"/>
                      <a:gd name="T13" fmla="*/ T12 w 1906"/>
                      <a:gd name="T14" fmla="+- 0 2056 1105"/>
                      <a:gd name="T15" fmla="*/ 2056 h 1039"/>
                      <a:gd name="T16" fmla="+- 0 4306 4306"/>
                      <a:gd name="T17" fmla="*/ T16 w 1906"/>
                      <a:gd name="T18" fmla="+- 0 2107 1105"/>
                      <a:gd name="T19" fmla="*/ 2107 h 1039"/>
                      <a:gd name="T20" fmla="+- 0 4311 4306"/>
                      <a:gd name="T21" fmla="*/ T20 w 1906"/>
                      <a:gd name="T22" fmla="+- 0 2121 1105"/>
                      <a:gd name="T23" fmla="*/ 2121 h 1039"/>
                      <a:gd name="T24" fmla="+- 0 4321 4306"/>
                      <a:gd name="T25" fmla="*/ T24 w 1906"/>
                      <a:gd name="T26" fmla="+- 0 2131 1105"/>
                      <a:gd name="T27" fmla="*/ 2131 h 1039"/>
                      <a:gd name="T28" fmla="+- 0 4336 4306"/>
                      <a:gd name="T29" fmla="*/ T28 w 1906"/>
                      <a:gd name="T30" fmla="+- 0 2139 1105"/>
                      <a:gd name="T31" fmla="*/ 2139 h 1039"/>
                      <a:gd name="T32" fmla="+- 0 4357 4306"/>
                      <a:gd name="T33" fmla="*/ T32 w 1906"/>
                      <a:gd name="T34" fmla="+- 0 2142 1105"/>
                      <a:gd name="T35" fmla="*/ 2142 h 1039"/>
                      <a:gd name="T36" fmla="+- 0 5546 4306"/>
                      <a:gd name="T37" fmla="*/ T36 w 1906"/>
                      <a:gd name="T38" fmla="+- 0 2143 1105"/>
                      <a:gd name="T39" fmla="*/ 2143 h 1039"/>
                      <a:gd name="T40" fmla="+- 0 5565 4306"/>
                      <a:gd name="T41" fmla="*/ T40 w 1906"/>
                      <a:gd name="T42" fmla="+- 0 2141 1105"/>
                      <a:gd name="T43" fmla="*/ 2141 h 1039"/>
                      <a:gd name="T44" fmla="+- 0 5625 4306"/>
                      <a:gd name="T45" fmla="*/ T44 w 1906"/>
                      <a:gd name="T46" fmla="+- 0 2123 1105"/>
                      <a:gd name="T47" fmla="*/ 2123 h 1039"/>
                      <a:gd name="T48" fmla="+- 0 5679 4306"/>
                      <a:gd name="T49" fmla="*/ T48 w 1906"/>
                      <a:gd name="T50" fmla="+- 0 2088 1105"/>
                      <a:gd name="T51" fmla="*/ 2088 h 1039"/>
                      <a:gd name="T52" fmla="+- 0 6199 4306"/>
                      <a:gd name="T53" fmla="*/ T52 w 1906"/>
                      <a:gd name="T54" fmla="+- 0 1203 1105"/>
                      <a:gd name="T55" fmla="*/ 1203 h 1039"/>
                      <a:gd name="T56" fmla="+- 0 6212 4306"/>
                      <a:gd name="T57" fmla="*/ T56 w 1906"/>
                      <a:gd name="T58" fmla="+- 0 1164 1105"/>
                      <a:gd name="T59" fmla="*/ 1164 h 1039"/>
                      <a:gd name="T60" fmla="+- 0 6211 4306"/>
                      <a:gd name="T61" fmla="*/ T60 w 1906"/>
                      <a:gd name="T62" fmla="+- 0 1146 1105"/>
                      <a:gd name="T63" fmla="*/ 1146 h 1039"/>
                      <a:gd name="T64" fmla="+- 0 6158 4306"/>
                      <a:gd name="T65" fmla="*/ T64 w 1906"/>
                      <a:gd name="T66" fmla="+- 0 1106 1105"/>
                      <a:gd name="T67" fmla="*/ 1106 h 1039"/>
                      <a:gd name="T68" fmla="+- 0 5233 4306"/>
                      <a:gd name="T69" fmla="*/ T68 w 1906"/>
                      <a:gd name="T70" fmla="+- 0 1105 1105"/>
                      <a:gd name="T71" fmla="*/ 1105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2"/>
                        </a:lnTo>
                        <a:lnTo>
                          <a:pt x="5" y="1016"/>
                        </a:lnTo>
                        <a:lnTo>
                          <a:pt x="15" y="1026"/>
                        </a:lnTo>
                        <a:lnTo>
                          <a:pt x="30" y="1034"/>
                        </a:lnTo>
                        <a:lnTo>
                          <a:pt x="51" y="1037"/>
                        </a:lnTo>
                        <a:lnTo>
                          <a:pt x="1240" y="1038"/>
                        </a:lnTo>
                        <a:lnTo>
                          <a:pt x="1259" y="1036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1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1" name="Group 53"/>
                <p:cNvGrpSpPr>
                  <a:grpSpLocks/>
                </p:cNvGrpSpPr>
                <p:nvPr/>
              </p:nvGrpSpPr>
              <p:grpSpPr bwMode="auto">
                <a:xfrm>
                  <a:off x="4306" y="1105"/>
                  <a:ext cx="1906" cy="1039"/>
                  <a:chOff x="4306" y="1105"/>
                  <a:chExt cx="1906" cy="1039"/>
                </a:xfrm>
              </p:grpSpPr>
              <p:sp>
                <p:nvSpPr>
                  <p:cNvPr id="400" name="Freeform 54"/>
                  <p:cNvSpPr>
                    <a:spLocks/>
                  </p:cNvSpPr>
                  <p:nvPr/>
                </p:nvSpPr>
                <p:spPr bwMode="auto">
                  <a:xfrm>
                    <a:off x="4306" y="1105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105 1105"/>
                      <a:gd name="T3" fmla="*/ 1105 h 1039"/>
                      <a:gd name="T4" fmla="+- 0 5154 4306"/>
                      <a:gd name="T5" fmla="*/ T4 w 1906"/>
                      <a:gd name="T6" fmla="+- 0 1121 1105"/>
                      <a:gd name="T7" fmla="*/ 1121 h 1039"/>
                      <a:gd name="T8" fmla="+- 0 5096 4306"/>
                      <a:gd name="T9" fmla="*/ T8 w 1906"/>
                      <a:gd name="T10" fmla="+- 0 1150 1105"/>
                      <a:gd name="T11" fmla="*/ 1150 h 1039"/>
                      <a:gd name="T12" fmla="+- 0 4327 4306"/>
                      <a:gd name="T13" fmla="*/ T12 w 1906"/>
                      <a:gd name="T14" fmla="+- 0 2056 1105"/>
                      <a:gd name="T15" fmla="*/ 2056 h 1039"/>
                      <a:gd name="T16" fmla="+- 0 4306 4306"/>
                      <a:gd name="T17" fmla="*/ T16 w 1906"/>
                      <a:gd name="T18" fmla="+- 0 2107 1105"/>
                      <a:gd name="T19" fmla="*/ 2107 h 1039"/>
                      <a:gd name="T20" fmla="+- 0 4311 4306"/>
                      <a:gd name="T21" fmla="*/ T20 w 1906"/>
                      <a:gd name="T22" fmla="+- 0 2121 1105"/>
                      <a:gd name="T23" fmla="*/ 2121 h 1039"/>
                      <a:gd name="T24" fmla="+- 0 4321 4306"/>
                      <a:gd name="T25" fmla="*/ T24 w 1906"/>
                      <a:gd name="T26" fmla="+- 0 2131 1105"/>
                      <a:gd name="T27" fmla="*/ 2131 h 1039"/>
                      <a:gd name="T28" fmla="+- 0 4336 4306"/>
                      <a:gd name="T29" fmla="*/ T28 w 1906"/>
                      <a:gd name="T30" fmla="+- 0 2139 1105"/>
                      <a:gd name="T31" fmla="*/ 2139 h 1039"/>
                      <a:gd name="T32" fmla="+- 0 4357 4306"/>
                      <a:gd name="T33" fmla="*/ T32 w 1906"/>
                      <a:gd name="T34" fmla="+- 0 2142 1105"/>
                      <a:gd name="T35" fmla="*/ 2142 h 1039"/>
                      <a:gd name="T36" fmla="+- 0 5546 4306"/>
                      <a:gd name="T37" fmla="*/ T36 w 1906"/>
                      <a:gd name="T38" fmla="+- 0 2143 1105"/>
                      <a:gd name="T39" fmla="*/ 2143 h 1039"/>
                      <a:gd name="T40" fmla="+- 0 5565 4306"/>
                      <a:gd name="T41" fmla="*/ T40 w 1906"/>
                      <a:gd name="T42" fmla="+- 0 2141 1105"/>
                      <a:gd name="T43" fmla="*/ 2141 h 1039"/>
                      <a:gd name="T44" fmla="+- 0 5625 4306"/>
                      <a:gd name="T45" fmla="*/ T44 w 1906"/>
                      <a:gd name="T46" fmla="+- 0 2123 1105"/>
                      <a:gd name="T47" fmla="*/ 2123 h 1039"/>
                      <a:gd name="T48" fmla="+- 0 5679 4306"/>
                      <a:gd name="T49" fmla="*/ T48 w 1906"/>
                      <a:gd name="T50" fmla="+- 0 2088 1105"/>
                      <a:gd name="T51" fmla="*/ 2088 h 1039"/>
                      <a:gd name="T52" fmla="+- 0 6199 4306"/>
                      <a:gd name="T53" fmla="*/ T52 w 1906"/>
                      <a:gd name="T54" fmla="+- 0 1203 1105"/>
                      <a:gd name="T55" fmla="*/ 1203 h 1039"/>
                      <a:gd name="T56" fmla="+- 0 6212 4306"/>
                      <a:gd name="T57" fmla="*/ T56 w 1906"/>
                      <a:gd name="T58" fmla="+- 0 1164 1105"/>
                      <a:gd name="T59" fmla="*/ 1164 h 1039"/>
                      <a:gd name="T60" fmla="+- 0 6211 4306"/>
                      <a:gd name="T61" fmla="*/ T60 w 1906"/>
                      <a:gd name="T62" fmla="+- 0 1146 1105"/>
                      <a:gd name="T63" fmla="*/ 1146 h 1039"/>
                      <a:gd name="T64" fmla="+- 0 6158 4306"/>
                      <a:gd name="T65" fmla="*/ T64 w 1906"/>
                      <a:gd name="T66" fmla="+- 0 1106 1105"/>
                      <a:gd name="T67" fmla="*/ 1106 h 1039"/>
                      <a:gd name="T68" fmla="+- 0 5233 4306"/>
                      <a:gd name="T69" fmla="*/ T68 w 1906"/>
                      <a:gd name="T70" fmla="+- 0 1105 1105"/>
                      <a:gd name="T71" fmla="*/ 1105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2"/>
                        </a:lnTo>
                        <a:lnTo>
                          <a:pt x="5" y="1016"/>
                        </a:lnTo>
                        <a:lnTo>
                          <a:pt x="15" y="1026"/>
                        </a:lnTo>
                        <a:lnTo>
                          <a:pt x="30" y="1034"/>
                        </a:lnTo>
                        <a:lnTo>
                          <a:pt x="51" y="1037"/>
                        </a:lnTo>
                        <a:lnTo>
                          <a:pt x="1240" y="1038"/>
                        </a:lnTo>
                        <a:lnTo>
                          <a:pt x="1259" y="1036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1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2" name="Group 55"/>
                <p:cNvGrpSpPr>
                  <a:grpSpLocks/>
                </p:cNvGrpSpPr>
                <p:nvPr/>
              </p:nvGrpSpPr>
              <p:grpSpPr bwMode="auto">
                <a:xfrm>
                  <a:off x="4306" y="1048"/>
                  <a:ext cx="1906" cy="1039"/>
                  <a:chOff x="4306" y="1048"/>
                  <a:chExt cx="1906" cy="1039"/>
                </a:xfrm>
              </p:grpSpPr>
              <p:sp>
                <p:nvSpPr>
                  <p:cNvPr id="399" name="Freeform 56"/>
                  <p:cNvSpPr>
                    <a:spLocks/>
                  </p:cNvSpPr>
                  <p:nvPr/>
                </p:nvSpPr>
                <p:spPr bwMode="auto">
                  <a:xfrm>
                    <a:off x="4306" y="1048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048 1048"/>
                      <a:gd name="T3" fmla="*/ 1048 h 1039"/>
                      <a:gd name="T4" fmla="+- 0 5154 4306"/>
                      <a:gd name="T5" fmla="*/ T4 w 1906"/>
                      <a:gd name="T6" fmla="+- 0 1064 1048"/>
                      <a:gd name="T7" fmla="*/ 1064 h 1039"/>
                      <a:gd name="T8" fmla="+- 0 5096 4306"/>
                      <a:gd name="T9" fmla="*/ T8 w 1906"/>
                      <a:gd name="T10" fmla="+- 0 1093 1048"/>
                      <a:gd name="T11" fmla="*/ 1093 h 1039"/>
                      <a:gd name="T12" fmla="+- 0 4327 4306"/>
                      <a:gd name="T13" fmla="*/ T12 w 1906"/>
                      <a:gd name="T14" fmla="+- 0 1999 1048"/>
                      <a:gd name="T15" fmla="*/ 1999 h 1039"/>
                      <a:gd name="T16" fmla="+- 0 4306 4306"/>
                      <a:gd name="T17" fmla="*/ T16 w 1906"/>
                      <a:gd name="T18" fmla="+- 0 2051 1048"/>
                      <a:gd name="T19" fmla="*/ 2051 h 1039"/>
                      <a:gd name="T20" fmla="+- 0 4311 4306"/>
                      <a:gd name="T21" fmla="*/ T20 w 1906"/>
                      <a:gd name="T22" fmla="+- 0 2064 1048"/>
                      <a:gd name="T23" fmla="*/ 2064 h 1039"/>
                      <a:gd name="T24" fmla="+- 0 4321 4306"/>
                      <a:gd name="T25" fmla="*/ T24 w 1906"/>
                      <a:gd name="T26" fmla="+- 0 2075 1048"/>
                      <a:gd name="T27" fmla="*/ 2075 h 1039"/>
                      <a:gd name="T28" fmla="+- 0 4336 4306"/>
                      <a:gd name="T29" fmla="*/ T28 w 1906"/>
                      <a:gd name="T30" fmla="+- 0 2082 1048"/>
                      <a:gd name="T31" fmla="*/ 2082 h 1039"/>
                      <a:gd name="T32" fmla="+- 0 4357 4306"/>
                      <a:gd name="T33" fmla="*/ T32 w 1906"/>
                      <a:gd name="T34" fmla="+- 0 2086 1048"/>
                      <a:gd name="T35" fmla="*/ 2086 h 1039"/>
                      <a:gd name="T36" fmla="+- 0 5546 4306"/>
                      <a:gd name="T37" fmla="*/ T36 w 1906"/>
                      <a:gd name="T38" fmla="+- 0 2086 1048"/>
                      <a:gd name="T39" fmla="*/ 2086 h 1039"/>
                      <a:gd name="T40" fmla="+- 0 5565 4306"/>
                      <a:gd name="T41" fmla="*/ T40 w 1906"/>
                      <a:gd name="T42" fmla="+- 0 2085 1048"/>
                      <a:gd name="T43" fmla="*/ 2085 h 1039"/>
                      <a:gd name="T44" fmla="+- 0 5625 4306"/>
                      <a:gd name="T45" fmla="*/ T44 w 1906"/>
                      <a:gd name="T46" fmla="+- 0 2066 1048"/>
                      <a:gd name="T47" fmla="*/ 2066 h 1039"/>
                      <a:gd name="T48" fmla="+- 0 5679 4306"/>
                      <a:gd name="T49" fmla="*/ T48 w 1906"/>
                      <a:gd name="T50" fmla="+- 0 2031 1048"/>
                      <a:gd name="T51" fmla="*/ 2031 h 1039"/>
                      <a:gd name="T52" fmla="+- 0 6199 4306"/>
                      <a:gd name="T53" fmla="*/ T52 w 1906"/>
                      <a:gd name="T54" fmla="+- 0 1146 1048"/>
                      <a:gd name="T55" fmla="*/ 1146 h 1039"/>
                      <a:gd name="T56" fmla="+- 0 6212 4306"/>
                      <a:gd name="T57" fmla="*/ T56 w 1906"/>
                      <a:gd name="T58" fmla="+- 0 1107 1048"/>
                      <a:gd name="T59" fmla="*/ 1107 h 1039"/>
                      <a:gd name="T60" fmla="+- 0 6211 4306"/>
                      <a:gd name="T61" fmla="*/ T60 w 1906"/>
                      <a:gd name="T62" fmla="+- 0 1090 1048"/>
                      <a:gd name="T63" fmla="*/ 1090 h 1039"/>
                      <a:gd name="T64" fmla="+- 0 6158 4306"/>
                      <a:gd name="T65" fmla="*/ T64 w 1906"/>
                      <a:gd name="T66" fmla="+- 0 1049 1048"/>
                      <a:gd name="T67" fmla="*/ 1049 h 1039"/>
                      <a:gd name="T68" fmla="+- 0 5233 4306"/>
                      <a:gd name="T69" fmla="*/ T68 w 1906"/>
                      <a:gd name="T70" fmla="+- 0 1048 1048"/>
                      <a:gd name="T71" fmla="*/ 1048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3" name="Group 57"/>
                <p:cNvGrpSpPr>
                  <a:grpSpLocks/>
                </p:cNvGrpSpPr>
                <p:nvPr/>
              </p:nvGrpSpPr>
              <p:grpSpPr bwMode="auto">
                <a:xfrm>
                  <a:off x="4306" y="1048"/>
                  <a:ext cx="1906" cy="1039"/>
                  <a:chOff x="4306" y="1048"/>
                  <a:chExt cx="1906" cy="1039"/>
                </a:xfrm>
              </p:grpSpPr>
              <p:sp>
                <p:nvSpPr>
                  <p:cNvPr id="398" name="Freeform 58"/>
                  <p:cNvSpPr>
                    <a:spLocks/>
                  </p:cNvSpPr>
                  <p:nvPr/>
                </p:nvSpPr>
                <p:spPr bwMode="auto">
                  <a:xfrm>
                    <a:off x="4306" y="1048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1048 1048"/>
                      <a:gd name="T3" fmla="*/ 1048 h 1039"/>
                      <a:gd name="T4" fmla="+- 0 5154 4306"/>
                      <a:gd name="T5" fmla="*/ T4 w 1906"/>
                      <a:gd name="T6" fmla="+- 0 1064 1048"/>
                      <a:gd name="T7" fmla="*/ 1064 h 1039"/>
                      <a:gd name="T8" fmla="+- 0 5096 4306"/>
                      <a:gd name="T9" fmla="*/ T8 w 1906"/>
                      <a:gd name="T10" fmla="+- 0 1093 1048"/>
                      <a:gd name="T11" fmla="*/ 1093 h 1039"/>
                      <a:gd name="T12" fmla="+- 0 4327 4306"/>
                      <a:gd name="T13" fmla="*/ T12 w 1906"/>
                      <a:gd name="T14" fmla="+- 0 1999 1048"/>
                      <a:gd name="T15" fmla="*/ 1999 h 1039"/>
                      <a:gd name="T16" fmla="+- 0 4306 4306"/>
                      <a:gd name="T17" fmla="*/ T16 w 1906"/>
                      <a:gd name="T18" fmla="+- 0 2051 1048"/>
                      <a:gd name="T19" fmla="*/ 2051 h 1039"/>
                      <a:gd name="T20" fmla="+- 0 4311 4306"/>
                      <a:gd name="T21" fmla="*/ T20 w 1906"/>
                      <a:gd name="T22" fmla="+- 0 2064 1048"/>
                      <a:gd name="T23" fmla="*/ 2064 h 1039"/>
                      <a:gd name="T24" fmla="+- 0 4321 4306"/>
                      <a:gd name="T25" fmla="*/ T24 w 1906"/>
                      <a:gd name="T26" fmla="+- 0 2075 1048"/>
                      <a:gd name="T27" fmla="*/ 2075 h 1039"/>
                      <a:gd name="T28" fmla="+- 0 4336 4306"/>
                      <a:gd name="T29" fmla="*/ T28 w 1906"/>
                      <a:gd name="T30" fmla="+- 0 2082 1048"/>
                      <a:gd name="T31" fmla="*/ 2082 h 1039"/>
                      <a:gd name="T32" fmla="+- 0 4357 4306"/>
                      <a:gd name="T33" fmla="*/ T32 w 1906"/>
                      <a:gd name="T34" fmla="+- 0 2086 1048"/>
                      <a:gd name="T35" fmla="*/ 2086 h 1039"/>
                      <a:gd name="T36" fmla="+- 0 5546 4306"/>
                      <a:gd name="T37" fmla="*/ T36 w 1906"/>
                      <a:gd name="T38" fmla="+- 0 2086 1048"/>
                      <a:gd name="T39" fmla="*/ 2086 h 1039"/>
                      <a:gd name="T40" fmla="+- 0 5565 4306"/>
                      <a:gd name="T41" fmla="*/ T40 w 1906"/>
                      <a:gd name="T42" fmla="+- 0 2085 1048"/>
                      <a:gd name="T43" fmla="*/ 2085 h 1039"/>
                      <a:gd name="T44" fmla="+- 0 5625 4306"/>
                      <a:gd name="T45" fmla="*/ T44 w 1906"/>
                      <a:gd name="T46" fmla="+- 0 2066 1048"/>
                      <a:gd name="T47" fmla="*/ 2066 h 1039"/>
                      <a:gd name="T48" fmla="+- 0 5679 4306"/>
                      <a:gd name="T49" fmla="*/ T48 w 1906"/>
                      <a:gd name="T50" fmla="+- 0 2031 1048"/>
                      <a:gd name="T51" fmla="*/ 2031 h 1039"/>
                      <a:gd name="T52" fmla="+- 0 6199 4306"/>
                      <a:gd name="T53" fmla="*/ T52 w 1906"/>
                      <a:gd name="T54" fmla="+- 0 1146 1048"/>
                      <a:gd name="T55" fmla="*/ 1146 h 1039"/>
                      <a:gd name="T56" fmla="+- 0 6212 4306"/>
                      <a:gd name="T57" fmla="*/ T56 w 1906"/>
                      <a:gd name="T58" fmla="+- 0 1107 1048"/>
                      <a:gd name="T59" fmla="*/ 1107 h 1039"/>
                      <a:gd name="T60" fmla="+- 0 6211 4306"/>
                      <a:gd name="T61" fmla="*/ T60 w 1906"/>
                      <a:gd name="T62" fmla="+- 0 1090 1048"/>
                      <a:gd name="T63" fmla="*/ 1090 h 1039"/>
                      <a:gd name="T64" fmla="+- 0 6158 4306"/>
                      <a:gd name="T65" fmla="*/ T64 w 1906"/>
                      <a:gd name="T66" fmla="+- 0 1049 1048"/>
                      <a:gd name="T67" fmla="*/ 1049 h 1039"/>
                      <a:gd name="T68" fmla="+- 0 5233 4306"/>
                      <a:gd name="T69" fmla="*/ T68 w 1906"/>
                      <a:gd name="T70" fmla="+- 0 1048 1048"/>
                      <a:gd name="T71" fmla="*/ 1048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4" name="Group 59"/>
                <p:cNvGrpSpPr>
                  <a:grpSpLocks/>
                </p:cNvGrpSpPr>
                <p:nvPr/>
              </p:nvGrpSpPr>
              <p:grpSpPr bwMode="auto">
                <a:xfrm>
                  <a:off x="4306" y="991"/>
                  <a:ext cx="1906" cy="1039"/>
                  <a:chOff x="4306" y="991"/>
                  <a:chExt cx="1906" cy="1039"/>
                </a:xfrm>
              </p:grpSpPr>
              <p:sp>
                <p:nvSpPr>
                  <p:cNvPr id="397" name="Freeform 60"/>
                  <p:cNvSpPr>
                    <a:spLocks/>
                  </p:cNvSpPr>
                  <p:nvPr/>
                </p:nvSpPr>
                <p:spPr bwMode="auto">
                  <a:xfrm>
                    <a:off x="4306" y="991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991 991"/>
                      <a:gd name="T3" fmla="*/ 991 h 1039"/>
                      <a:gd name="T4" fmla="+- 0 5154 4306"/>
                      <a:gd name="T5" fmla="*/ T4 w 1906"/>
                      <a:gd name="T6" fmla="+- 0 1007 991"/>
                      <a:gd name="T7" fmla="*/ 1007 h 1039"/>
                      <a:gd name="T8" fmla="+- 0 5096 4306"/>
                      <a:gd name="T9" fmla="*/ T8 w 1906"/>
                      <a:gd name="T10" fmla="+- 0 1036 991"/>
                      <a:gd name="T11" fmla="*/ 1036 h 1039"/>
                      <a:gd name="T12" fmla="+- 0 4327 4306"/>
                      <a:gd name="T13" fmla="*/ T12 w 1906"/>
                      <a:gd name="T14" fmla="+- 0 1942 991"/>
                      <a:gd name="T15" fmla="*/ 1942 h 1039"/>
                      <a:gd name="T16" fmla="+- 0 4306 4306"/>
                      <a:gd name="T17" fmla="*/ T16 w 1906"/>
                      <a:gd name="T18" fmla="+- 0 1994 991"/>
                      <a:gd name="T19" fmla="*/ 1994 h 1039"/>
                      <a:gd name="T20" fmla="+- 0 4311 4306"/>
                      <a:gd name="T21" fmla="*/ T20 w 1906"/>
                      <a:gd name="T22" fmla="+- 0 2007 991"/>
                      <a:gd name="T23" fmla="*/ 2007 h 1039"/>
                      <a:gd name="T24" fmla="+- 0 4321 4306"/>
                      <a:gd name="T25" fmla="*/ T24 w 1906"/>
                      <a:gd name="T26" fmla="+- 0 2018 991"/>
                      <a:gd name="T27" fmla="*/ 2018 h 1039"/>
                      <a:gd name="T28" fmla="+- 0 4336 4306"/>
                      <a:gd name="T29" fmla="*/ T28 w 1906"/>
                      <a:gd name="T30" fmla="+- 0 2025 991"/>
                      <a:gd name="T31" fmla="*/ 2025 h 1039"/>
                      <a:gd name="T32" fmla="+- 0 4357 4306"/>
                      <a:gd name="T33" fmla="*/ T32 w 1906"/>
                      <a:gd name="T34" fmla="+- 0 2029 991"/>
                      <a:gd name="T35" fmla="*/ 2029 h 1039"/>
                      <a:gd name="T36" fmla="+- 0 5546 4306"/>
                      <a:gd name="T37" fmla="*/ T36 w 1906"/>
                      <a:gd name="T38" fmla="+- 0 2029 991"/>
                      <a:gd name="T39" fmla="*/ 2029 h 1039"/>
                      <a:gd name="T40" fmla="+- 0 5565 4306"/>
                      <a:gd name="T41" fmla="*/ T40 w 1906"/>
                      <a:gd name="T42" fmla="+- 0 2028 991"/>
                      <a:gd name="T43" fmla="*/ 2028 h 1039"/>
                      <a:gd name="T44" fmla="+- 0 5625 4306"/>
                      <a:gd name="T45" fmla="*/ T44 w 1906"/>
                      <a:gd name="T46" fmla="+- 0 2010 991"/>
                      <a:gd name="T47" fmla="*/ 2010 h 1039"/>
                      <a:gd name="T48" fmla="+- 0 5679 4306"/>
                      <a:gd name="T49" fmla="*/ T48 w 1906"/>
                      <a:gd name="T50" fmla="+- 0 1974 991"/>
                      <a:gd name="T51" fmla="*/ 1974 h 1039"/>
                      <a:gd name="T52" fmla="+- 0 6199 4306"/>
                      <a:gd name="T53" fmla="*/ T52 w 1906"/>
                      <a:gd name="T54" fmla="+- 0 1090 991"/>
                      <a:gd name="T55" fmla="*/ 1090 h 1039"/>
                      <a:gd name="T56" fmla="+- 0 6212 4306"/>
                      <a:gd name="T57" fmla="*/ T56 w 1906"/>
                      <a:gd name="T58" fmla="+- 0 1050 991"/>
                      <a:gd name="T59" fmla="*/ 1050 h 1039"/>
                      <a:gd name="T60" fmla="+- 0 6211 4306"/>
                      <a:gd name="T61" fmla="*/ T60 w 1906"/>
                      <a:gd name="T62" fmla="+- 0 1033 991"/>
                      <a:gd name="T63" fmla="*/ 1033 h 1039"/>
                      <a:gd name="T64" fmla="+- 0 6158 4306"/>
                      <a:gd name="T65" fmla="*/ T64 w 1906"/>
                      <a:gd name="T66" fmla="+- 0 992 991"/>
                      <a:gd name="T67" fmla="*/ 992 h 1039"/>
                      <a:gd name="T68" fmla="+- 0 5233 4306"/>
                      <a:gd name="T69" fmla="*/ T68 w 1906"/>
                      <a:gd name="T70" fmla="+- 0 991 991"/>
                      <a:gd name="T71" fmla="*/ 991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3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5" name="Group 61"/>
                <p:cNvGrpSpPr>
                  <a:grpSpLocks/>
                </p:cNvGrpSpPr>
                <p:nvPr/>
              </p:nvGrpSpPr>
              <p:grpSpPr bwMode="auto">
                <a:xfrm>
                  <a:off x="4306" y="991"/>
                  <a:ext cx="1906" cy="1039"/>
                  <a:chOff x="4306" y="991"/>
                  <a:chExt cx="1906" cy="1039"/>
                </a:xfrm>
              </p:grpSpPr>
              <p:sp>
                <p:nvSpPr>
                  <p:cNvPr id="396" name="Freeform 62"/>
                  <p:cNvSpPr>
                    <a:spLocks/>
                  </p:cNvSpPr>
                  <p:nvPr/>
                </p:nvSpPr>
                <p:spPr bwMode="auto">
                  <a:xfrm>
                    <a:off x="4306" y="991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991 991"/>
                      <a:gd name="T3" fmla="*/ 991 h 1039"/>
                      <a:gd name="T4" fmla="+- 0 5154 4306"/>
                      <a:gd name="T5" fmla="*/ T4 w 1906"/>
                      <a:gd name="T6" fmla="+- 0 1007 991"/>
                      <a:gd name="T7" fmla="*/ 1007 h 1039"/>
                      <a:gd name="T8" fmla="+- 0 5096 4306"/>
                      <a:gd name="T9" fmla="*/ T8 w 1906"/>
                      <a:gd name="T10" fmla="+- 0 1036 991"/>
                      <a:gd name="T11" fmla="*/ 1036 h 1039"/>
                      <a:gd name="T12" fmla="+- 0 4327 4306"/>
                      <a:gd name="T13" fmla="*/ T12 w 1906"/>
                      <a:gd name="T14" fmla="+- 0 1942 991"/>
                      <a:gd name="T15" fmla="*/ 1942 h 1039"/>
                      <a:gd name="T16" fmla="+- 0 4306 4306"/>
                      <a:gd name="T17" fmla="*/ T16 w 1906"/>
                      <a:gd name="T18" fmla="+- 0 1994 991"/>
                      <a:gd name="T19" fmla="*/ 1994 h 1039"/>
                      <a:gd name="T20" fmla="+- 0 4311 4306"/>
                      <a:gd name="T21" fmla="*/ T20 w 1906"/>
                      <a:gd name="T22" fmla="+- 0 2007 991"/>
                      <a:gd name="T23" fmla="*/ 2007 h 1039"/>
                      <a:gd name="T24" fmla="+- 0 4321 4306"/>
                      <a:gd name="T25" fmla="*/ T24 w 1906"/>
                      <a:gd name="T26" fmla="+- 0 2018 991"/>
                      <a:gd name="T27" fmla="*/ 2018 h 1039"/>
                      <a:gd name="T28" fmla="+- 0 4336 4306"/>
                      <a:gd name="T29" fmla="*/ T28 w 1906"/>
                      <a:gd name="T30" fmla="+- 0 2025 991"/>
                      <a:gd name="T31" fmla="*/ 2025 h 1039"/>
                      <a:gd name="T32" fmla="+- 0 4357 4306"/>
                      <a:gd name="T33" fmla="*/ T32 w 1906"/>
                      <a:gd name="T34" fmla="+- 0 2029 991"/>
                      <a:gd name="T35" fmla="*/ 2029 h 1039"/>
                      <a:gd name="T36" fmla="+- 0 5546 4306"/>
                      <a:gd name="T37" fmla="*/ T36 w 1906"/>
                      <a:gd name="T38" fmla="+- 0 2029 991"/>
                      <a:gd name="T39" fmla="*/ 2029 h 1039"/>
                      <a:gd name="T40" fmla="+- 0 5565 4306"/>
                      <a:gd name="T41" fmla="*/ T40 w 1906"/>
                      <a:gd name="T42" fmla="+- 0 2028 991"/>
                      <a:gd name="T43" fmla="*/ 2028 h 1039"/>
                      <a:gd name="T44" fmla="+- 0 5625 4306"/>
                      <a:gd name="T45" fmla="*/ T44 w 1906"/>
                      <a:gd name="T46" fmla="+- 0 2010 991"/>
                      <a:gd name="T47" fmla="*/ 2010 h 1039"/>
                      <a:gd name="T48" fmla="+- 0 5679 4306"/>
                      <a:gd name="T49" fmla="*/ T48 w 1906"/>
                      <a:gd name="T50" fmla="+- 0 1974 991"/>
                      <a:gd name="T51" fmla="*/ 1974 h 1039"/>
                      <a:gd name="T52" fmla="+- 0 6199 4306"/>
                      <a:gd name="T53" fmla="*/ T52 w 1906"/>
                      <a:gd name="T54" fmla="+- 0 1090 991"/>
                      <a:gd name="T55" fmla="*/ 1090 h 1039"/>
                      <a:gd name="T56" fmla="+- 0 6212 4306"/>
                      <a:gd name="T57" fmla="*/ T56 w 1906"/>
                      <a:gd name="T58" fmla="+- 0 1050 991"/>
                      <a:gd name="T59" fmla="*/ 1050 h 1039"/>
                      <a:gd name="T60" fmla="+- 0 6211 4306"/>
                      <a:gd name="T61" fmla="*/ T60 w 1906"/>
                      <a:gd name="T62" fmla="+- 0 1033 991"/>
                      <a:gd name="T63" fmla="*/ 1033 h 1039"/>
                      <a:gd name="T64" fmla="+- 0 6158 4306"/>
                      <a:gd name="T65" fmla="*/ T64 w 1906"/>
                      <a:gd name="T66" fmla="+- 0 992 991"/>
                      <a:gd name="T67" fmla="*/ 992 h 1039"/>
                      <a:gd name="T68" fmla="+- 0 5233 4306"/>
                      <a:gd name="T69" fmla="*/ T68 w 1906"/>
                      <a:gd name="T70" fmla="+- 0 991 991"/>
                      <a:gd name="T71" fmla="*/ 991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3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6" name="Group 63"/>
                <p:cNvGrpSpPr>
                  <a:grpSpLocks/>
                </p:cNvGrpSpPr>
                <p:nvPr/>
              </p:nvGrpSpPr>
              <p:grpSpPr bwMode="auto">
                <a:xfrm>
                  <a:off x="4306" y="935"/>
                  <a:ext cx="1906" cy="1039"/>
                  <a:chOff x="4306" y="935"/>
                  <a:chExt cx="1906" cy="1039"/>
                </a:xfrm>
              </p:grpSpPr>
              <p:sp>
                <p:nvSpPr>
                  <p:cNvPr id="395" name="Freeform 64"/>
                  <p:cNvSpPr>
                    <a:spLocks/>
                  </p:cNvSpPr>
                  <p:nvPr/>
                </p:nvSpPr>
                <p:spPr bwMode="auto">
                  <a:xfrm>
                    <a:off x="4306" y="935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935 935"/>
                      <a:gd name="T3" fmla="*/ 935 h 1039"/>
                      <a:gd name="T4" fmla="+- 0 5154 4306"/>
                      <a:gd name="T5" fmla="*/ T4 w 1906"/>
                      <a:gd name="T6" fmla="+- 0 951 935"/>
                      <a:gd name="T7" fmla="*/ 951 h 1039"/>
                      <a:gd name="T8" fmla="+- 0 5096 4306"/>
                      <a:gd name="T9" fmla="*/ T8 w 1906"/>
                      <a:gd name="T10" fmla="+- 0 980 935"/>
                      <a:gd name="T11" fmla="*/ 980 h 1039"/>
                      <a:gd name="T12" fmla="+- 0 4327 4306"/>
                      <a:gd name="T13" fmla="*/ T12 w 1906"/>
                      <a:gd name="T14" fmla="+- 0 1886 935"/>
                      <a:gd name="T15" fmla="*/ 1886 h 1039"/>
                      <a:gd name="T16" fmla="+- 0 4306 4306"/>
                      <a:gd name="T17" fmla="*/ T16 w 1906"/>
                      <a:gd name="T18" fmla="+- 0 1937 935"/>
                      <a:gd name="T19" fmla="*/ 1937 h 1039"/>
                      <a:gd name="T20" fmla="+- 0 4311 4306"/>
                      <a:gd name="T21" fmla="*/ T20 w 1906"/>
                      <a:gd name="T22" fmla="+- 0 1951 935"/>
                      <a:gd name="T23" fmla="*/ 1951 h 1039"/>
                      <a:gd name="T24" fmla="+- 0 4321 4306"/>
                      <a:gd name="T25" fmla="*/ T24 w 1906"/>
                      <a:gd name="T26" fmla="+- 0 1961 935"/>
                      <a:gd name="T27" fmla="*/ 1961 h 1039"/>
                      <a:gd name="T28" fmla="+- 0 4336 4306"/>
                      <a:gd name="T29" fmla="*/ T28 w 1906"/>
                      <a:gd name="T30" fmla="+- 0 1968 935"/>
                      <a:gd name="T31" fmla="*/ 1968 h 1039"/>
                      <a:gd name="T32" fmla="+- 0 4357 4306"/>
                      <a:gd name="T33" fmla="*/ T32 w 1906"/>
                      <a:gd name="T34" fmla="+- 0 1972 935"/>
                      <a:gd name="T35" fmla="*/ 1972 h 1039"/>
                      <a:gd name="T36" fmla="+- 0 5546 4306"/>
                      <a:gd name="T37" fmla="*/ T36 w 1906"/>
                      <a:gd name="T38" fmla="+- 0 1973 935"/>
                      <a:gd name="T39" fmla="*/ 1973 h 1039"/>
                      <a:gd name="T40" fmla="+- 0 5565 4306"/>
                      <a:gd name="T41" fmla="*/ T40 w 1906"/>
                      <a:gd name="T42" fmla="+- 0 1971 935"/>
                      <a:gd name="T43" fmla="*/ 1971 h 1039"/>
                      <a:gd name="T44" fmla="+- 0 5625 4306"/>
                      <a:gd name="T45" fmla="*/ T44 w 1906"/>
                      <a:gd name="T46" fmla="+- 0 1953 935"/>
                      <a:gd name="T47" fmla="*/ 1953 h 1039"/>
                      <a:gd name="T48" fmla="+- 0 5679 4306"/>
                      <a:gd name="T49" fmla="*/ T48 w 1906"/>
                      <a:gd name="T50" fmla="+- 0 1918 935"/>
                      <a:gd name="T51" fmla="*/ 1918 h 1039"/>
                      <a:gd name="T52" fmla="+- 0 6199 4306"/>
                      <a:gd name="T53" fmla="*/ T52 w 1906"/>
                      <a:gd name="T54" fmla="+- 0 1033 935"/>
                      <a:gd name="T55" fmla="*/ 1033 h 1039"/>
                      <a:gd name="T56" fmla="+- 0 6212 4306"/>
                      <a:gd name="T57" fmla="*/ T56 w 1906"/>
                      <a:gd name="T58" fmla="+- 0 993 935"/>
                      <a:gd name="T59" fmla="*/ 993 h 1039"/>
                      <a:gd name="T60" fmla="+- 0 6211 4306"/>
                      <a:gd name="T61" fmla="*/ T60 w 1906"/>
                      <a:gd name="T62" fmla="+- 0 976 935"/>
                      <a:gd name="T63" fmla="*/ 976 h 1039"/>
                      <a:gd name="T64" fmla="+- 0 6158 4306"/>
                      <a:gd name="T65" fmla="*/ T64 w 1906"/>
                      <a:gd name="T66" fmla="+- 0 936 935"/>
                      <a:gd name="T67" fmla="*/ 936 h 1039"/>
                      <a:gd name="T68" fmla="+- 0 5233 4306"/>
                      <a:gd name="T69" fmla="*/ T68 w 1906"/>
                      <a:gd name="T70" fmla="+- 0 935 935"/>
                      <a:gd name="T71" fmla="*/ 935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2"/>
                        </a:lnTo>
                        <a:lnTo>
                          <a:pt x="5" y="1016"/>
                        </a:lnTo>
                        <a:lnTo>
                          <a:pt x="15" y="1026"/>
                        </a:lnTo>
                        <a:lnTo>
                          <a:pt x="30" y="1033"/>
                        </a:lnTo>
                        <a:lnTo>
                          <a:pt x="51" y="1037"/>
                        </a:lnTo>
                        <a:lnTo>
                          <a:pt x="1240" y="1038"/>
                        </a:lnTo>
                        <a:lnTo>
                          <a:pt x="1259" y="1036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8"/>
                        </a:lnTo>
                        <a:lnTo>
                          <a:pt x="1905" y="41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7" name="Group 65"/>
                <p:cNvGrpSpPr>
                  <a:grpSpLocks/>
                </p:cNvGrpSpPr>
                <p:nvPr/>
              </p:nvGrpSpPr>
              <p:grpSpPr bwMode="auto">
                <a:xfrm>
                  <a:off x="4306" y="935"/>
                  <a:ext cx="1906" cy="1039"/>
                  <a:chOff x="4306" y="935"/>
                  <a:chExt cx="1906" cy="1039"/>
                </a:xfrm>
              </p:grpSpPr>
              <p:sp>
                <p:nvSpPr>
                  <p:cNvPr id="394" name="Freeform 66"/>
                  <p:cNvSpPr>
                    <a:spLocks/>
                  </p:cNvSpPr>
                  <p:nvPr/>
                </p:nvSpPr>
                <p:spPr bwMode="auto">
                  <a:xfrm>
                    <a:off x="4306" y="935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935 935"/>
                      <a:gd name="T3" fmla="*/ 935 h 1039"/>
                      <a:gd name="T4" fmla="+- 0 5154 4306"/>
                      <a:gd name="T5" fmla="*/ T4 w 1906"/>
                      <a:gd name="T6" fmla="+- 0 951 935"/>
                      <a:gd name="T7" fmla="*/ 951 h 1039"/>
                      <a:gd name="T8" fmla="+- 0 5096 4306"/>
                      <a:gd name="T9" fmla="*/ T8 w 1906"/>
                      <a:gd name="T10" fmla="+- 0 980 935"/>
                      <a:gd name="T11" fmla="*/ 980 h 1039"/>
                      <a:gd name="T12" fmla="+- 0 4327 4306"/>
                      <a:gd name="T13" fmla="*/ T12 w 1906"/>
                      <a:gd name="T14" fmla="+- 0 1886 935"/>
                      <a:gd name="T15" fmla="*/ 1886 h 1039"/>
                      <a:gd name="T16" fmla="+- 0 4306 4306"/>
                      <a:gd name="T17" fmla="*/ T16 w 1906"/>
                      <a:gd name="T18" fmla="+- 0 1937 935"/>
                      <a:gd name="T19" fmla="*/ 1937 h 1039"/>
                      <a:gd name="T20" fmla="+- 0 4311 4306"/>
                      <a:gd name="T21" fmla="*/ T20 w 1906"/>
                      <a:gd name="T22" fmla="+- 0 1951 935"/>
                      <a:gd name="T23" fmla="*/ 1951 h 1039"/>
                      <a:gd name="T24" fmla="+- 0 4321 4306"/>
                      <a:gd name="T25" fmla="*/ T24 w 1906"/>
                      <a:gd name="T26" fmla="+- 0 1961 935"/>
                      <a:gd name="T27" fmla="*/ 1961 h 1039"/>
                      <a:gd name="T28" fmla="+- 0 4336 4306"/>
                      <a:gd name="T29" fmla="*/ T28 w 1906"/>
                      <a:gd name="T30" fmla="+- 0 1968 935"/>
                      <a:gd name="T31" fmla="*/ 1968 h 1039"/>
                      <a:gd name="T32" fmla="+- 0 4357 4306"/>
                      <a:gd name="T33" fmla="*/ T32 w 1906"/>
                      <a:gd name="T34" fmla="+- 0 1972 935"/>
                      <a:gd name="T35" fmla="*/ 1972 h 1039"/>
                      <a:gd name="T36" fmla="+- 0 5546 4306"/>
                      <a:gd name="T37" fmla="*/ T36 w 1906"/>
                      <a:gd name="T38" fmla="+- 0 1973 935"/>
                      <a:gd name="T39" fmla="*/ 1973 h 1039"/>
                      <a:gd name="T40" fmla="+- 0 5565 4306"/>
                      <a:gd name="T41" fmla="*/ T40 w 1906"/>
                      <a:gd name="T42" fmla="+- 0 1971 935"/>
                      <a:gd name="T43" fmla="*/ 1971 h 1039"/>
                      <a:gd name="T44" fmla="+- 0 5625 4306"/>
                      <a:gd name="T45" fmla="*/ T44 w 1906"/>
                      <a:gd name="T46" fmla="+- 0 1953 935"/>
                      <a:gd name="T47" fmla="*/ 1953 h 1039"/>
                      <a:gd name="T48" fmla="+- 0 5679 4306"/>
                      <a:gd name="T49" fmla="*/ T48 w 1906"/>
                      <a:gd name="T50" fmla="+- 0 1918 935"/>
                      <a:gd name="T51" fmla="*/ 1918 h 1039"/>
                      <a:gd name="T52" fmla="+- 0 6199 4306"/>
                      <a:gd name="T53" fmla="*/ T52 w 1906"/>
                      <a:gd name="T54" fmla="+- 0 1033 935"/>
                      <a:gd name="T55" fmla="*/ 1033 h 1039"/>
                      <a:gd name="T56" fmla="+- 0 6212 4306"/>
                      <a:gd name="T57" fmla="*/ T56 w 1906"/>
                      <a:gd name="T58" fmla="+- 0 993 935"/>
                      <a:gd name="T59" fmla="*/ 993 h 1039"/>
                      <a:gd name="T60" fmla="+- 0 6211 4306"/>
                      <a:gd name="T61" fmla="*/ T60 w 1906"/>
                      <a:gd name="T62" fmla="+- 0 976 935"/>
                      <a:gd name="T63" fmla="*/ 976 h 1039"/>
                      <a:gd name="T64" fmla="+- 0 6158 4306"/>
                      <a:gd name="T65" fmla="*/ T64 w 1906"/>
                      <a:gd name="T66" fmla="+- 0 936 935"/>
                      <a:gd name="T67" fmla="*/ 936 h 1039"/>
                      <a:gd name="T68" fmla="+- 0 5233 4306"/>
                      <a:gd name="T69" fmla="*/ T68 w 1906"/>
                      <a:gd name="T70" fmla="+- 0 935 935"/>
                      <a:gd name="T71" fmla="*/ 935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2"/>
                        </a:lnTo>
                        <a:lnTo>
                          <a:pt x="5" y="1016"/>
                        </a:lnTo>
                        <a:lnTo>
                          <a:pt x="15" y="1026"/>
                        </a:lnTo>
                        <a:lnTo>
                          <a:pt x="30" y="1033"/>
                        </a:lnTo>
                        <a:lnTo>
                          <a:pt x="51" y="1037"/>
                        </a:lnTo>
                        <a:lnTo>
                          <a:pt x="1240" y="1038"/>
                        </a:lnTo>
                        <a:lnTo>
                          <a:pt x="1259" y="1036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8"/>
                        </a:lnTo>
                        <a:lnTo>
                          <a:pt x="1905" y="41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8" name="Group 67"/>
                <p:cNvGrpSpPr>
                  <a:grpSpLocks/>
                </p:cNvGrpSpPr>
                <p:nvPr/>
              </p:nvGrpSpPr>
              <p:grpSpPr bwMode="auto">
                <a:xfrm>
                  <a:off x="4306" y="878"/>
                  <a:ext cx="1906" cy="1039"/>
                  <a:chOff x="4306" y="878"/>
                  <a:chExt cx="1906" cy="1039"/>
                </a:xfrm>
              </p:grpSpPr>
              <p:sp>
                <p:nvSpPr>
                  <p:cNvPr id="393" name="Freeform 68"/>
                  <p:cNvSpPr>
                    <a:spLocks/>
                  </p:cNvSpPr>
                  <p:nvPr/>
                </p:nvSpPr>
                <p:spPr bwMode="auto">
                  <a:xfrm>
                    <a:off x="4306" y="878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878 878"/>
                      <a:gd name="T3" fmla="*/ 878 h 1039"/>
                      <a:gd name="T4" fmla="+- 0 5154 4306"/>
                      <a:gd name="T5" fmla="*/ T4 w 1906"/>
                      <a:gd name="T6" fmla="+- 0 894 878"/>
                      <a:gd name="T7" fmla="*/ 894 h 1039"/>
                      <a:gd name="T8" fmla="+- 0 5096 4306"/>
                      <a:gd name="T9" fmla="*/ T8 w 1906"/>
                      <a:gd name="T10" fmla="+- 0 923 878"/>
                      <a:gd name="T11" fmla="*/ 923 h 1039"/>
                      <a:gd name="T12" fmla="+- 0 4327 4306"/>
                      <a:gd name="T13" fmla="*/ T12 w 1906"/>
                      <a:gd name="T14" fmla="+- 0 1829 878"/>
                      <a:gd name="T15" fmla="*/ 1829 h 1039"/>
                      <a:gd name="T16" fmla="+- 0 4306 4306"/>
                      <a:gd name="T17" fmla="*/ T16 w 1906"/>
                      <a:gd name="T18" fmla="+- 0 1881 878"/>
                      <a:gd name="T19" fmla="*/ 1881 h 1039"/>
                      <a:gd name="T20" fmla="+- 0 4311 4306"/>
                      <a:gd name="T21" fmla="*/ T20 w 1906"/>
                      <a:gd name="T22" fmla="+- 0 1894 878"/>
                      <a:gd name="T23" fmla="*/ 1894 h 1039"/>
                      <a:gd name="T24" fmla="+- 0 4321 4306"/>
                      <a:gd name="T25" fmla="*/ T24 w 1906"/>
                      <a:gd name="T26" fmla="+- 0 1904 878"/>
                      <a:gd name="T27" fmla="*/ 1904 h 1039"/>
                      <a:gd name="T28" fmla="+- 0 4336 4306"/>
                      <a:gd name="T29" fmla="*/ T28 w 1906"/>
                      <a:gd name="T30" fmla="+- 0 1912 878"/>
                      <a:gd name="T31" fmla="*/ 1912 h 1039"/>
                      <a:gd name="T32" fmla="+- 0 4357 4306"/>
                      <a:gd name="T33" fmla="*/ T32 w 1906"/>
                      <a:gd name="T34" fmla="+- 0 1916 878"/>
                      <a:gd name="T35" fmla="*/ 1916 h 1039"/>
                      <a:gd name="T36" fmla="+- 0 5546 4306"/>
                      <a:gd name="T37" fmla="*/ T36 w 1906"/>
                      <a:gd name="T38" fmla="+- 0 1916 878"/>
                      <a:gd name="T39" fmla="*/ 1916 h 1039"/>
                      <a:gd name="T40" fmla="+- 0 5565 4306"/>
                      <a:gd name="T41" fmla="*/ T40 w 1906"/>
                      <a:gd name="T42" fmla="+- 0 1915 878"/>
                      <a:gd name="T43" fmla="*/ 1915 h 1039"/>
                      <a:gd name="T44" fmla="+- 0 5625 4306"/>
                      <a:gd name="T45" fmla="*/ T44 w 1906"/>
                      <a:gd name="T46" fmla="+- 0 1896 878"/>
                      <a:gd name="T47" fmla="*/ 1896 h 1039"/>
                      <a:gd name="T48" fmla="+- 0 5679 4306"/>
                      <a:gd name="T49" fmla="*/ T48 w 1906"/>
                      <a:gd name="T50" fmla="+- 0 1861 878"/>
                      <a:gd name="T51" fmla="*/ 1861 h 1039"/>
                      <a:gd name="T52" fmla="+- 0 6199 4306"/>
                      <a:gd name="T53" fmla="*/ T52 w 1906"/>
                      <a:gd name="T54" fmla="+- 0 976 878"/>
                      <a:gd name="T55" fmla="*/ 976 h 1039"/>
                      <a:gd name="T56" fmla="+- 0 6212 4306"/>
                      <a:gd name="T57" fmla="*/ T56 w 1906"/>
                      <a:gd name="T58" fmla="+- 0 937 878"/>
                      <a:gd name="T59" fmla="*/ 937 h 1039"/>
                      <a:gd name="T60" fmla="+- 0 6211 4306"/>
                      <a:gd name="T61" fmla="*/ T60 w 1906"/>
                      <a:gd name="T62" fmla="+- 0 920 878"/>
                      <a:gd name="T63" fmla="*/ 920 h 1039"/>
                      <a:gd name="T64" fmla="+- 0 6158 4306"/>
                      <a:gd name="T65" fmla="*/ T64 w 1906"/>
                      <a:gd name="T66" fmla="+- 0 879 878"/>
                      <a:gd name="T67" fmla="*/ 879 h 1039"/>
                      <a:gd name="T68" fmla="+- 0 5233 4306"/>
                      <a:gd name="T69" fmla="*/ T68 w 1906"/>
                      <a:gd name="T70" fmla="+- 0 878 878"/>
                      <a:gd name="T71" fmla="*/ 878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6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9" name="Group 69"/>
                <p:cNvGrpSpPr>
                  <a:grpSpLocks/>
                </p:cNvGrpSpPr>
                <p:nvPr/>
              </p:nvGrpSpPr>
              <p:grpSpPr bwMode="auto">
                <a:xfrm>
                  <a:off x="4306" y="878"/>
                  <a:ext cx="1906" cy="1039"/>
                  <a:chOff x="4306" y="878"/>
                  <a:chExt cx="1906" cy="1039"/>
                </a:xfrm>
              </p:grpSpPr>
              <p:sp>
                <p:nvSpPr>
                  <p:cNvPr id="392" name="Freeform 70"/>
                  <p:cNvSpPr>
                    <a:spLocks/>
                  </p:cNvSpPr>
                  <p:nvPr/>
                </p:nvSpPr>
                <p:spPr bwMode="auto">
                  <a:xfrm>
                    <a:off x="4306" y="878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878 878"/>
                      <a:gd name="T3" fmla="*/ 878 h 1039"/>
                      <a:gd name="T4" fmla="+- 0 5154 4306"/>
                      <a:gd name="T5" fmla="*/ T4 w 1906"/>
                      <a:gd name="T6" fmla="+- 0 894 878"/>
                      <a:gd name="T7" fmla="*/ 894 h 1039"/>
                      <a:gd name="T8" fmla="+- 0 5096 4306"/>
                      <a:gd name="T9" fmla="*/ T8 w 1906"/>
                      <a:gd name="T10" fmla="+- 0 923 878"/>
                      <a:gd name="T11" fmla="*/ 923 h 1039"/>
                      <a:gd name="T12" fmla="+- 0 4327 4306"/>
                      <a:gd name="T13" fmla="*/ T12 w 1906"/>
                      <a:gd name="T14" fmla="+- 0 1829 878"/>
                      <a:gd name="T15" fmla="*/ 1829 h 1039"/>
                      <a:gd name="T16" fmla="+- 0 4306 4306"/>
                      <a:gd name="T17" fmla="*/ T16 w 1906"/>
                      <a:gd name="T18" fmla="+- 0 1881 878"/>
                      <a:gd name="T19" fmla="*/ 1881 h 1039"/>
                      <a:gd name="T20" fmla="+- 0 4311 4306"/>
                      <a:gd name="T21" fmla="*/ T20 w 1906"/>
                      <a:gd name="T22" fmla="+- 0 1894 878"/>
                      <a:gd name="T23" fmla="*/ 1894 h 1039"/>
                      <a:gd name="T24" fmla="+- 0 4321 4306"/>
                      <a:gd name="T25" fmla="*/ T24 w 1906"/>
                      <a:gd name="T26" fmla="+- 0 1904 878"/>
                      <a:gd name="T27" fmla="*/ 1904 h 1039"/>
                      <a:gd name="T28" fmla="+- 0 4336 4306"/>
                      <a:gd name="T29" fmla="*/ T28 w 1906"/>
                      <a:gd name="T30" fmla="+- 0 1912 878"/>
                      <a:gd name="T31" fmla="*/ 1912 h 1039"/>
                      <a:gd name="T32" fmla="+- 0 4357 4306"/>
                      <a:gd name="T33" fmla="*/ T32 w 1906"/>
                      <a:gd name="T34" fmla="+- 0 1916 878"/>
                      <a:gd name="T35" fmla="*/ 1916 h 1039"/>
                      <a:gd name="T36" fmla="+- 0 5546 4306"/>
                      <a:gd name="T37" fmla="*/ T36 w 1906"/>
                      <a:gd name="T38" fmla="+- 0 1916 878"/>
                      <a:gd name="T39" fmla="*/ 1916 h 1039"/>
                      <a:gd name="T40" fmla="+- 0 5565 4306"/>
                      <a:gd name="T41" fmla="*/ T40 w 1906"/>
                      <a:gd name="T42" fmla="+- 0 1915 878"/>
                      <a:gd name="T43" fmla="*/ 1915 h 1039"/>
                      <a:gd name="T44" fmla="+- 0 5625 4306"/>
                      <a:gd name="T45" fmla="*/ T44 w 1906"/>
                      <a:gd name="T46" fmla="+- 0 1896 878"/>
                      <a:gd name="T47" fmla="*/ 1896 h 1039"/>
                      <a:gd name="T48" fmla="+- 0 5679 4306"/>
                      <a:gd name="T49" fmla="*/ T48 w 1906"/>
                      <a:gd name="T50" fmla="+- 0 1861 878"/>
                      <a:gd name="T51" fmla="*/ 1861 h 1039"/>
                      <a:gd name="T52" fmla="+- 0 6199 4306"/>
                      <a:gd name="T53" fmla="*/ T52 w 1906"/>
                      <a:gd name="T54" fmla="+- 0 976 878"/>
                      <a:gd name="T55" fmla="*/ 976 h 1039"/>
                      <a:gd name="T56" fmla="+- 0 6212 4306"/>
                      <a:gd name="T57" fmla="*/ T56 w 1906"/>
                      <a:gd name="T58" fmla="+- 0 937 878"/>
                      <a:gd name="T59" fmla="*/ 937 h 1039"/>
                      <a:gd name="T60" fmla="+- 0 6211 4306"/>
                      <a:gd name="T61" fmla="*/ T60 w 1906"/>
                      <a:gd name="T62" fmla="+- 0 920 878"/>
                      <a:gd name="T63" fmla="*/ 920 h 1039"/>
                      <a:gd name="T64" fmla="+- 0 6158 4306"/>
                      <a:gd name="T65" fmla="*/ T64 w 1906"/>
                      <a:gd name="T66" fmla="+- 0 879 878"/>
                      <a:gd name="T67" fmla="*/ 879 h 1039"/>
                      <a:gd name="T68" fmla="+- 0 5233 4306"/>
                      <a:gd name="T69" fmla="*/ T68 w 1906"/>
                      <a:gd name="T70" fmla="+- 0 878 878"/>
                      <a:gd name="T71" fmla="*/ 878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6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0" name="Group 71"/>
                <p:cNvGrpSpPr>
                  <a:grpSpLocks/>
                </p:cNvGrpSpPr>
                <p:nvPr/>
              </p:nvGrpSpPr>
              <p:grpSpPr bwMode="auto">
                <a:xfrm>
                  <a:off x="4306" y="821"/>
                  <a:ext cx="1906" cy="1039"/>
                  <a:chOff x="4306" y="821"/>
                  <a:chExt cx="1906" cy="1039"/>
                </a:xfrm>
              </p:grpSpPr>
              <p:sp>
                <p:nvSpPr>
                  <p:cNvPr id="391" name="Freeform 72"/>
                  <p:cNvSpPr>
                    <a:spLocks/>
                  </p:cNvSpPr>
                  <p:nvPr/>
                </p:nvSpPr>
                <p:spPr bwMode="auto">
                  <a:xfrm>
                    <a:off x="4306" y="821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821 821"/>
                      <a:gd name="T3" fmla="*/ 821 h 1039"/>
                      <a:gd name="T4" fmla="+- 0 5154 4306"/>
                      <a:gd name="T5" fmla="*/ T4 w 1906"/>
                      <a:gd name="T6" fmla="+- 0 837 821"/>
                      <a:gd name="T7" fmla="*/ 837 h 1039"/>
                      <a:gd name="T8" fmla="+- 0 5096 4306"/>
                      <a:gd name="T9" fmla="*/ T8 w 1906"/>
                      <a:gd name="T10" fmla="+- 0 866 821"/>
                      <a:gd name="T11" fmla="*/ 866 h 1039"/>
                      <a:gd name="T12" fmla="+- 0 4327 4306"/>
                      <a:gd name="T13" fmla="*/ T12 w 1906"/>
                      <a:gd name="T14" fmla="+- 0 1772 821"/>
                      <a:gd name="T15" fmla="*/ 1772 h 1039"/>
                      <a:gd name="T16" fmla="+- 0 4306 4306"/>
                      <a:gd name="T17" fmla="*/ T16 w 1906"/>
                      <a:gd name="T18" fmla="+- 0 1824 821"/>
                      <a:gd name="T19" fmla="*/ 1824 h 1039"/>
                      <a:gd name="T20" fmla="+- 0 4311 4306"/>
                      <a:gd name="T21" fmla="*/ T20 w 1906"/>
                      <a:gd name="T22" fmla="+- 0 1837 821"/>
                      <a:gd name="T23" fmla="*/ 1837 h 1039"/>
                      <a:gd name="T24" fmla="+- 0 4321 4306"/>
                      <a:gd name="T25" fmla="*/ T24 w 1906"/>
                      <a:gd name="T26" fmla="+- 0 1848 821"/>
                      <a:gd name="T27" fmla="*/ 1848 h 1039"/>
                      <a:gd name="T28" fmla="+- 0 4336 4306"/>
                      <a:gd name="T29" fmla="*/ T28 w 1906"/>
                      <a:gd name="T30" fmla="+- 0 1855 821"/>
                      <a:gd name="T31" fmla="*/ 1855 h 1039"/>
                      <a:gd name="T32" fmla="+- 0 4357 4306"/>
                      <a:gd name="T33" fmla="*/ T32 w 1906"/>
                      <a:gd name="T34" fmla="+- 0 1859 821"/>
                      <a:gd name="T35" fmla="*/ 1859 h 1039"/>
                      <a:gd name="T36" fmla="+- 0 5546 4306"/>
                      <a:gd name="T37" fmla="*/ T36 w 1906"/>
                      <a:gd name="T38" fmla="+- 0 1859 821"/>
                      <a:gd name="T39" fmla="*/ 1859 h 1039"/>
                      <a:gd name="T40" fmla="+- 0 5565 4306"/>
                      <a:gd name="T41" fmla="*/ T40 w 1906"/>
                      <a:gd name="T42" fmla="+- 0 1858 821"/>
                      <a:gd name="T43" fmla="*/ 1858 h 1039"/>
                      <a:gd name="T44" fmla="+- 0 5625 4306"/>
                      <a:gd name="T45" fmla="*/ T44 w 1906"/>
                      <a:gd name="T46" fmla="+- 0 1840 821"/>
                      <a:gd name="T47" fmla="*/ 1840 h 1039"/>
                      <a:gd name="T48" fmla="+- 0 5679 4306"/>
                      <a:gd name="T49" fmla="*/ T48 w 1906"/>
                      <a:gd name="T50" fmla="+- 0 1804 821"/>
                      <a:gd name="T51" fmla="*/ 1804 h 1039"/>
                      <a:gd name="T52" fmla="+- 0 6199 4306"/>
                      <a:gd name="T53" fmla="*/ T52 w 1906"/>
                      <a:gd name="T54" fmla="+- 0 920 821"/>
                      <a:gd name="T55" fmla="*/ 920 h 1039"/>
                      <a:gd name="T56" fmla="+- 0 6212 4306"/>
                      <a:gd name="T57" fmla="*/ T56 w 1906"/>
                      <a:gd name="T58" fmla="+- 0 880 821"/>
                      <a:gd name="T59" fmla="*/ 880 h 1039"/>
                      <a:gd name="T60" fmla="+- 0 6211 4306"/>
                      <a:gd name="T61" fmla="*/ T60 w 1906"/>
                      <a:gd name="T62" fmla="+- 0 863 821"/>
                      <a:gd name="T63" fmla="*/ 863 h 1039"/>
                      <a:gd name="T64" fmla="+- 0 6158 4306"/>
                      <a:gd name="T65" fmla="*/ T64 w 1906"/>
                      <a:gd name="T66" fmla="+- 0 822 821"/>
                      <a:gd name="T67" fmla="*/ 822 h 1039"/>
                      <a:gd name="T68" fmla="+- 0 5233 4306"/>
                      <a:gd name="T69" fmla="*/ T68 w 1906"/>
                      <a:gd name="T70" fmla="+- 0 821 821"/>
                      <a:gd name="T71" fmla="*/ 821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3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1" name="Group 73"/>
                <p:cNvGrpSpPr>
                  <a:grpSpLocks/>
                </p:cNvGrpSpPr>
                <p:nvPr/>
              </p:nvGrpSpPr>
              <p:grpSpPr bwMode="auto">
                <a:xfrm>
                  <a:off x="4306" y="821"/>
                  <a:ext cx="1906" cy="1039"/>
                  <a:chOff x="4306" y="821"/>
                  <a:chExt cx="1906" cy="1039"/>
                </a:xfrm>
              </p:grpSpPr>
              <p:sp>
                <p:nvSpPr>
                  <p:cNvPr id="390" name="Freeform 74"/>
                  <p:cNvSpPr>
                    <a:spLocks/>
                  </p:cNvSpPr>
                  <p:nvPr/>
                </p:nvSpPr>
                <p:spPr bwMode="auto">
                  <a:xfrm>
                    <a:off x="4306" y="821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821 821"/>
                      <a:gd name="T3" fmla="*/ 821 h 1039"/>
                      <a:gd name="T4" fmla="+- 0 5154 4306"/>
                      <a:gd name="T5" fmla="*/ T4 w 1906"/>
                      <a:gd name="T6" fmla="+- 0 837 821"/>
                      <a:gd name="T7" fmla="*/ 837 h 1039"/>
                      <a:gd name="T8" fmla="+- 0 5096 4306"/>
                      <a:gd name="T9" fmla="*/ T8 w 1906"/>
                      <a:gd name="T10" fmla="+- 0 866 821"/>
                      <a:gd name="T11" fmla="*/ 866 h 1039"/>
                      <a:gd name="T12" fmla="+- 0 4327 4306"/>
                      <a:gd name="T13" fmla="*/ T12 w 1906"/>
                      <a:gd name="T14" fmla="+- 0 1772 821"/>
                      <a:gd name="T15" fmla="*/ 1772 h 1039"/>
                      <a:gd name="T16" fmla="+- 0 4306 4306"/>
                      <a:gd name="T17" fmla="*/ T16 w 1906"/>
                      <a:gd name="T18" fmla="+- 0 1824 821"/>
                      <a:gd name="T19" fmla="*/ 1824 h 1039"/>
                      <a:gd name="T20" fmla="+- 0 4311 4306"/>
                      <a:gd name="T21" fmla="*/ T20 w 1906"/>
                      <a:gd name="T22" fmla="+- 0 1837 821"/>
                      <a:gd name="T23" fmla="*/ 1837 h 1039"/>
                      <a:gd name="T24" fmla="+- 0 4321 4306"/>
                      <a:gd name="T25" fmla="*/ T24 w 1906"/>
                      <a:gd name="T26" fmla="+- 0 1848 821"/>
                      <a:gd name="T27" fmla="*/ 1848 h 1039"/>
                      <a:gd name="T28" fmla="+- 0 4336 4306"/>
                      <a:gd name="T29" fmla="*/ T28 w 1906"/>
                      <a:gd name="T30" fmla="+- 0 1855 821"/>
                      <a:gd name="T31" fmla="*/ 1855 h 1039"/>
                      <a:gd name="T32" fmla="+- 0 4357 4306"/>
                      <a:gd name="T33" fmla="*/ T32 w 1906"/>
                      <a:gd name="T34" fmla="+- 0 1859 821"/>
                      <a:gd name="T35" fmla="*/ 1859 h 1039"/>
                      <a:gd name="T36" fmla="+- 0 5546 4306"/>
                      <a:gd name="T37" fmla="*/ T36 w 1906"/>
                      <a:gd name="T38" fmla="+- 0 1859 821"/>
                      <a:gd name="T39" fmla="*/ 1859 h 1039"/>
                      <a:gd name="T40" fmla="+- 0 5565 4306"/>
                      <a:gd name="T41" fmla="*/ T40 w 1906"/>
                      <a:gd name="T42" fmla="+- 0 1858 821"/>
                      <a:gd name="T43" fmla="*/ 1858 h 1039"/>
                      <a:gd name="T44" fmla="+- 0 5625 4306"/>
                      <a:gd name="T45" fmla="*/ T44 w 1906"/>
                      <a:gd name="T46" fmla="+- 0 1840 821"/>
                      <a:gd name="T47" fmla="*/ 1840 h 1039"/>
                      <a:gd name="T48" fmla="+- 0 5679 4306"/>
                      <a:gd name="T49" fmla="*/ T48 w 1906"/>
                      <a:gd name="T50" fmla="+- 0 1804 821"/>
                      <a:gd name="T51" fmla="*/ 1804 h 1039"/>
                      <a:gd name="T52" fmla="+- 0 6199 4306"/>
                      <a:gd name="T53" fmla="*/ T52 w 1906"/>
                      <a:gd name="T54" fmla="+- 0 920 821"/>
                      <a:gd name="T55" fmla="*/ 920 h 1039"/>
                      <a:gd name="T56" fmla="+- 0 6212 4306"/>
                      <a:gd name="T57" fmla="*/ T56 w 1906"/>
                      <a:gd name="T58" fmla="+- 0 880 821"/>
                      <a:gd name="T59" fmla="*/ 880 h 1039"/>
                      <a:gd name="T60" fmla="+- 0 6211 4306"/>
                      <a:gd name="T61" fmla="*/ T60 w 1906"/>
                      <a:gd name="T62" fmla="+- 0 863 821"/>
                      <a:gd name="T63" fmla="*/ 863 h 1039"/>
                      <a:gd name="T64" fmla="+- 0 6158 4306"/>
                      <a:gd name="T65" fmla="*/ T64 w 1906"/>
                      <a:gd name="T66" fmla="+- 0 822 821"/>
                      <a:gd name="T67" fmla="*/ 822 h 1039"/>
                      <a:gd name="T68" fmla="+- 0 5233 4306"/>
                      <a:gd name="T69" fmla="*/ T68 w 1906"/>
                      <a:gd name="T70" fmla="+- 0 821 821"/>
                      <a:gd name="T71" fmla="*/ 821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3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2" name="Group 75"/>
                <p:cNvGrpSpPr>
                  <a:grpSpLocks/>
                </p:cNvGrpSpPr>
                <p:nvPr/>
              </p:nvGrpSpPr>
              <p:grpSpPr bwMode="auto">
                <a:xfrm>
                  <a:off x="4306" y="764"/>
                  <a:ext cx="1906" cy="1039"/>
                  <a:chOff x="4306" y="764"/>
                  <a:chExt cx="1906" cy="1039"/>
                </a:xfrm>
              </p:grpSpPr>
              <p:sp>
                <p:nvSpPr>
                  <p:cNvPr id="389" name="Freeform 76"/>
                  <p:cNvSpPr>
                    <a:spLocks/>
                  </p:cNvSpPr>
                  <p:nvPr/>
                </p:nvSpPr>
                <p:spPr bwMode="auto">
                  <a:xfrm>
                    <a:off x="4306" y="764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764 764"/>
                      <a:gd name="T3" fmla="*/ 764 h 1039"/>
                      <a:gd name="T4" fmla="+- 0 5154 4306"/>
                      <a:gd name="T5" fmla="*/ T4 w 1906"/>
                      <a:gd name="T6" fmla="+- 0 781 764"/>
                      <a:gd name="T7" fmla="*/ 781 h 1039"/>
                      <a:gd name="T8" fmla="+- 0 5096 4306"/>
                      <a:gd name="T9" fmla="*/ T8 w 1906"/>
                      <a:gd name="T10" fmla="+- 0 809 764"/>
                      <a:gd name="T11" fmla="*/ 809 h 1039"/>
                      <a:gd name="T12" fmla="+- 0 4327 4306"/>
                      <a:gd name="T13" fmla="*/ T12 w 1906"/>
                      <a:gd name="T14" fmla="+- 0 1715 764"/>
                      <a:gd name="T15" fmla="*/ 1715 h 1039"/>
                      <a:gd name="T16" fmla="+- 0 4306 4306"/>
                      <a:gd name="T17" fmla="*/ T16 w 1906"/>
                      <a:gd name="T18" fmla="+- 0 1767 764"/>
                      <a:gd name="T19" fmla="*/ 1767 h 1039"/>
                      <a:gd name="T20" fmla="+- 0 4311 4306"/>
                      <a:gd name="T21" fmla="*/ T20 w 1906"/>
                      <a:gd name="T22" fmla="+- 0 1780 764"/>
                      <a:gd name="T23" fmla="*/ 1780 h 1039"/>
                      <a:gd name="T24" fmla="+- 0 4321 4306"/>
                      <a:gd name="T25" fmla="*/ T24 w 1906"/>
                      <a:gd name="T26" fmla="+- 0 1791 764"/>
                      <a:gd name="T27" fmla="*/ 1791 h 1039"/>
                      <a:gd name="T28" fmla="+- 0 4336 4306"/>
                      <a:gd name="T29" fmla="*/ T28 w 1906"/>
                      <a:gd name="T30" fmla="+- 0 1798 764"/>
                      <a:gd name="T31" fmla="*/ 1798 h 1039"/>
                      <a:gd name="T32" fmla="+- 0 4357 4306"/>
                      <a:gd name="T33" fmla="*/ T32 w 1906"/>
                      <a:gd name="T34" fmla="+- 0 1802 764"/>
                      <a:gd name="T35" fmla="*/ 1802 h 1039"/>
                      <a:gd name="T36" fmla="+- 0 5546 4306"/>
                      <a:gd name="T37" fmla="*/ T36 w 1906"/>
                      <a:gd name="T38" fmla="+- 0 1803 764"/>
                      <a:gd name="T39" fmla="*/ 1803 h 1039"/>
                      <a:gd name="T40" fmla="+- 0 5565 4306"/>
                      <a:gd name="T41" fmla="*/ T40 w 1906"/>
                      <a:gd name="T42" fmla="+- 0 1801 764"/>
                      <a:gd name="T43" fmla="*/ 1801 h 1039"/>
                      <a:gd name="T44" fmla="+- 0 5625 4306"/>
                      <a:gd name="T45" fmla="*/ T44 w 1906"/>
                      <a:gd name="T46" fmla="+- 0 1783 764"/>
                      <a:gd name="T47" fmla="*/ 1783 h 1039"/>
                      <a:gd name="T48" fmla="+- 0 5679 4306"/>
                      <a:gd name="T49" fmla="*/ T48 w 1906"/>
                      <a:gd name="T50" fmla="+- 0 1748 764"/>
                      <a:gd name="T51" fmla="*/ 1748 h 1039"/>
                      <a:gd name="T52" fmla="+- 0 6199 4306"/>
                      <a:gd name="T53" fmla="*/ T52 w 1906"/>
                      <a:gd name="T54" fmla="+- 0 863 764"/>
                      <a:gd name="T55" fmla="*/ 863 h 1039"/>
                      <a:gd name="T56" fmla="+- 0 6212 4306"/>
                      <a:gd name="T57" fmla="*/ T56 w 1906"/>
                      <a:gd name="T58" fmla="+- 0 823 764"/>
                      <a:gd name="T59" fmla="*/ 823 h 1039"/>
                      <a:gd name="T60" fmla="+- 0 6211 4306"/>
                      <a:gd name="T61" fmla="*/ T60 w 1906"/>
                      <a:gd name="T62" fmla="+- 0 806 764"/>
                      <a:gd name="T63" fmla="*/ 806 h 1039"/>
                      <a:gd name="T64" fmla="+- 0 6158 4306"/>
                      <a:gd name="T65" fmla="*/ T64 w 1906"/>
                      <a:gd name="T66" fmla="+- 0 766 764"/>
                      <a:gd name="T67" fmla="*/ 766 h 1039"/>
                      <a:gd name="T68" fmla="+- 0 5233 4306"/>
                      <a:gd name="T69" fmla="*/ T68 w 1906"/>
                      <a:gd name="T70" fmla="+- 0 764 764"/>
                      <a:gd name="T71" fmla="*/ 764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7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9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4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2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3" name="Group 77"/>
                <p:cNvGrpSpPr>
                  <a:grpSpLocks/>
                </p:cNvGrpSpPr>
                <p:nvPr/>
              </p:nvGrpSpPr>
              <p:grpSpPr bwMode="auto">
                <a:xfrm>
                  <a:off x="4306" y="764"/>
                  <a:ext cx="1906" cy="1039"/>
                  <a:chOff x="4306" y="764"/>
                  <a:chExt cx="1906" cy="1039"/>
                </a:xfrm>
              </p:grpSpPr>
              <p:sp>
                <p:nvSpPr>
                  <p:cNvPr id="388" name="Freeform 78"/>
                  <p:cNvSpPr>
                    <a:spLocks/>
                  </p:cNvSpPr>
                  <p:nvPr/>
                </p:nvSpPr>
                <p:spPr bwMode="auto">
                  <a:xfrm>
                    <a:off x="4306" y="764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764 764"/>
                      <a:gd name="T3" fmla="*/ 764 h 1039"/>
                      <a:gd name="T4" fmla="+- 0 5154 4306"/>
                      <a:gd name="T5" fmla="*/ T4 w 1906"/>
                      <a:gd name="T6" fmla="+- 0 781 764"/>
                      <a:gd name="T7" fmla="*/ 781 h 1039"/>
                      <a:gd name="T8" fmla="+- 0 5096 4306"/>
                      <a:gd name="T9" fmla="*/ T8 w 1906"/>
                      <a:gd name="T10" fmla="+- 0 809 764"/>
                      <a:gd name="T11" fmla="*/ 809 h 1039"/>
                      <a:gd name="T12" fmla="+- 0 4327 4306"/>
                      <a:gd name="T13" fmla="*/ T12 w 1906"/>
                      <a:gd name="T14" fmla="+- 0 1715 764"/>
                      <a:gd name="T15" fmla="*/ 1715 h 1039"/>
                      <a:gd name="T16" fmla="+- 0 4306 4306"/>
                      <a:gd name="T17" fmla="*/ T16 w 1906"/>
                      <a:gd name="T18" fmla="+- 0 1767 764"/>
                      <a:gd name="T19" fmla="*/ 1767 h 1039"/>
                      <a:gd name="T20" fmla="+- 0 4311 4306"/>
                      <a:gd name="T21" fmla="*/ T20 w 1906"/>
                      <a:gd name="T22" fmla="+- 0 1780 764"/>
                      <a:gd name="T23" fmla="*/ 1780 h 1039"/>
                      <a:gd name="T24" fmla="+- 0 4321 4306"/>
                      <a:gd name="T25" fmla="*/ T24 w 1906"/>
                      <a:gd name="T26" fmla="+- 0 1791 764"/>
                      <a:gd name="T27" fmla="*/ 1791 h 1039"/>
                      <a:gd name="T28" fmla="+- 0 4336 4306"/>
                      <a:gd name="T29" fmla="*/ T28 w 1906"/>
                      <a:gd name="T30" fmla="+- 0 1798 764"/>
                      <a:gd name="T31" fmla="*/ 1798 h 1039"/>
                      <a:gd name="T32" fmla="+- 0 4357 4306"/>
                      <a:gd name="T33" fmla="*/ T32 w 1906"/>
                      <a:gd name="T34" fmla="+- 0 1802 764"/>
                      <a:gd name="T35" fmla="*/ 1802 h 1039"/>
                      <a:gd name="T36" fmla="+- 0 5546 4306"/>
                      <a:gd name="T37" fmla="*/ T36 w 1906"/>
                      <a:gd name="T38" fmla="+- 0 1803 764"/>
                      <a:gd name="T39" fmla="*/ 1803 h 1039"/>
                      <a:gd name="T40" fmla="+- 0 5565 4306"/>
                      <a:gd name="T41" fmla="*/ T40 w 1906"/>
                      <a:gd name="T42" fmla="+- 0 1801 764"/>
                      <a:gd name="T43" fmla="*/ 1801 h 1039"/>
                      <a:gd name="T44" fmla="+- 0 5625 4306"/>
                      <a:gd name="T45" fmla="*/ T44 w 1906"/>
                      <a:gd name="T46" fmla="+- 0 1783 764"/>
                      <a:gd name="T47" fmla="*/ 1783 h 1039"/>
                      <a:gd name="T48" fmla="+- 0 5679 4306"/>
                      <a:gd name="T49" fmla="*/ T48 w 1906"/>
                      <a:gd name="T50" fmla="+- 0 1748 764"/>
                      <a:gd name="T51" fmla="*/ 1748 h 1039"/>
                      <a:gd name="T52" fmla="+- 0 6199 4306"/>
                      <a:gd name="T53" fmla="*/ T52 w 1906"/>
                      <a:gd name="T54" fmla="+- 0 863 764"/>
                      <a:gd name="T55" fmla="*/ 863 h 1039"/>
                      <a:gd name="T56" fmla="+- 0 6212 4306"/>
                      <a:gd name="T57" fmla="*/ T56 w 1906"/>
                      <a:gd name="T58" fmla="+- 0 823 764"/>
                      <a:gd name="T59" fmla="*/ 823 h 1039"/>
                      <a:gd name="T60" fmla="+- 0 6211 4306"/>
                      <a:gd name="T61" fmla="*/ T60 w 1906"/>
                      <a:gd name="T62" fmla="+- 0 806 764"/>
                      <a:gd name="T63" fmla="*/ 806 h 1039"/>
                      <a:gd name="T64" fmla="+- 0 6158 4306"/>
                      <a:gd name="T65" fmla="*/ T64 w 1906"/>
                      <a:gd name="T66" fmla="+- 0 766 764"/>
                      <a:gd name="T67" fmla="*/ 766 h 1039"/>
                      <a:gd name="T68" fmla="+- 0 5233 4306"/>
                      <a:gd name="T69" fmla="*/ T68 w 1906"/>
                      <a:gd name="T70" fmla="+- 0 764 764"/>
                      <a:gd name="T71" fmla="*/ 764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7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9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4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2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4" name="Group 79"/>
                <p:cNvGrpSpPr>
                  <a:grpSpLocks/>
                </p:cNvGrpSpPr>
                <p:nvPr/>
              </p:nvGrpSpPr>
              <p:grpSpPr bwMode="auto">
                <a:xfrm>
                  <a:off x="4306" y="708"/>
                  <a:ext cx="1906" cy="1039"/>
                  <a:chOff x="4306" y="708"/>
                  <a:chExt cx="1906" cy="1039"/>
                </a:xfrm>
              </p:grpSpPr>
              <p:sp>
                <p:nvSpPr>
                  <p:cNvPr id="387" name="Freeform 80"/>
                  <p:cNvSpPr>
                    <a:spLocks/>
                  </p:cNvSpPr>
                  <p:nvPr/>
                </p:nvSpPr>
                <p:spPr bwMode="auto">
                  <a:xfrm>
                    <a:off x="4306" y="708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708 708"/>
                      <a:gd name="T3" fmla="*/ 708 h 1039"/>
                      <a:gd name="T4" fmla="+- 0 5154 4306"/>
                      <a:gd name="T5" fmla="*/ T4 w 1906"/>
                      <a:gd name="T6" fmla="+- 0 724 708"/>
                      <a:gd name="T7" fmla="*/ 724 h 1039"/>
                      <a:gd name="T8" fmla="+- 0 5096 4306"/>
                      <a:gd name="T9" fmla="*/ T8 w 1906"/>
                      <a:gd name="T10" fmla="+- 0 753 708"/>
                      <a:gd name="T11" fmla="*/ 753 h 1039"/>
                      <a:gd name="T12" fmla="+- 0 4327 4306"/>
                      <a:gd name="T13" fmla="*/ T12 w 1906"/>
                      <a:gd name="T14" fmla="+- 0 1659 708"/>
                      <a:gd name="T15" fmla="*/ 1659 h 1039"/>
                      <a:gd name="T16" fmla="+- 0 4306 4306"/>
                      <a:gd name="T17" fmla="*/ T16 w 1906"/>
                      <a:gd name="T18" fmla="+- 0 1710 708"/>
                      <a:gd name="T19" fmla="*/ 1710 h 1039"/>
                      <a:gd name="T20" fmla="+- 0 4311 4306"/>
                      <a:gd name="T21" fmla="*/ T20 w 1906"/>
                      <a:gd name="T22" fmla="+- 0 1724 708"/>
                      <a:gd name="T23" fmla="*/ 1724 h 1039"/>
                      <a:gd name="T24" fmla="+- 0 4321 4306"/>
                      <a:gd name="T25" fmla="*/ T24 w 1906"/>
                      <a:gd name="T26" fmla="+- 0 1734 708"/>
                      <a:gd name="T27" fmla="*/ 1734 h 1039"/>
                      <a:gd name="T28" fmla="+- 0 4336 4306"/>
                      <a:gd name="T29" fmla="*/ T28 w 1906"/>
                      <a:gd name="T30" fmla="+- 0 1742 708"/>
                      <a:gd name="T31" fmla="*/ 1742 h 1039"/>
                      <a:gd name="T32" fmla="+- 0 4357 4306"/>
                      <a:gd name="T33" fmla="*/ T32 w 1906"/>
                      <a:gd name="T34" fmla="+- 0 1745 708"/>
                      <a:gd name="T35" fmla="*/ 1745 h 1039"/>
                      <a:gd name="T36" fmla="+- 0 5546 4306"/>
                      <a:gd name="T37" fmla="*/ T36 w 1906"/>
                      <a:gd name="T38" fmla="+- 0 1746 708"/>
                      <a:gd name="T39" fmla="*/ 1746 h 1039"/>
                      <a:gd name="T40" fmla="+- 0 5565 4306"/>
                      <a:gd name="T41" fmla="*/ T40 w 1906"/>
                      <a:gd name="T42" fmla="+- 0 1745 708"/>
                      <a:gd name="T43" fmla="*/ 1745 h 1039"/>
                      <a:gd name="T44" fmla="+- 0 5625 4306"/>
                      <a:gd name="T45" fmla="*/ T44 w 1906"/>
                      <a:gd name="T46" fmla="+- 0 1726 708"/>
                      <a:gd name="T47" fmla="*/ 1726 h 1039"/>
                      <a:gd name="T48" fmla="+- 0 5679 4306"/>
                      <a:gd name="T49" fmla="*/ T48 w 1906"/>
                      <a:gd name="T50" fmla="+- 0 1691 708"/>
                      <a:gd name="T51" fmla="*/ 1691 h 1039"/>
                      <a:gd name="T52" fmla="+- 0 6199 4306"/>
                      <a:gd name="T53" fmla="*/ T52 w 1906"/>
                      <a:gd name="T54" fmla="+- 0 806 708"/>
                      <a:gd name="T55" fmla="*/ 806 h 1039"/>
                      <a:gd name="T56" fmla="+- 0 6212 4306"/>
                      <a:gd name="T57" fmla="*/ T56 w 1906"/>
                      <a:gd name="T58" fmla="+- 0 767 708"/>
                      <a:gd name="T59" fmla="*/ 767 h 1039"/>
                      <a:gd name="T60" fmla="+- 0 6211 4306"/>
                      <a:gd name="T61" fmla="*/ T60 w 1906"/>
                      <a:gd name="T62" fmla="+- 0 750 708"/>
                      <a:gd name="T63" fmla="*/ 750 h 1039"/>
                      <a:gd name="T64" fmla="+- 0 6158 4306"/>
                      <a:gd name="T65" fmla="*/ T64 w 1906"/>
                      <a:gd name="T66" fmla="+- 0 709 708"/>
                      <a:gd name="T67" fmla="*/ 709 h 1039"/>
                      <a:gd name="T68" fmla="+- 0 5233 4306"/>
                      <a:gd name="T69" fmla="*/ T68 w 1906"/>
                      <a:gd name="T70" fmla="+- 0 708 708"/>
                      <a:gd name="T71" fmla="*/ 708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2"/>
                        </a:lnTo>
                        <a:lnTo>
                          <a:pt x="5" y="1016"/>
                        </a:lnTo>
                        <a:lnTo>
                          <a:pt x="15" y="1026"/>
                        </a:lnTo>
                        <a:lnTo>
                          <a:pt x="30" y="1034"/>
                        </a:lnTo>
                        <a:lnTo>
                          <a:pt x="51" y="1037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5" name="Group 81"/>
                <p:cNvGrpSpPr>
                  <a:grpSpLocks/>
                </p:cNvGrpSpPr>
                <p:nvPr/>
              </p:nvGrpSpPr>
              <p:grpSpPr bwMode="auto">
                <a:xfrm>
                  <a:off x="4306" y="708"/>
                  <a:ext cx="1906" cy="1039"/>
                  <a:chOff x="4306" y="708"/>
                  <a:chExt cx="1906" cy="1039"/>
                </a:xfrm>
              </p:grpSpPr>
              <p:sp>
                <p:nvSpPr>
                  <p:cNvPr id="386" name="Freeform 82"/>
                  <p:cNvSpPr>
                    <a:spLocks/>
                  </p:cNvSpPr>
                  <p:nvPr/>
                </p:nvSpPr>
                <p:spPr bwMode="auto">
                  <a:xfrm>
                    <a:off x="4306" y="708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708 708"/>
                      <a:gd name="T3" fmla="*/ 708 h 1039"/>
                      <a:gd name="T4" fmla="+- 0 5154 4306"/>
                      <a:gd name="T5" fmla="*/ T4 w 1906"/>
                      <a:gd name="T6" fmla="+- 0 724 708"/>
                      <a:gd name="T7" fmla="*/ 724 h 1039"/>
                      <a:gd name="T8" fmla="+- 0 5096 4306"/>
                      <a:gd name="T9" fmla="*/ T8 w 1906"/>
                      <a:gd name="T10" fmla="+- 0 753 708"/>
                      <a:gd name="T11" fmla="*/ 753 h 1039"/>
                      <a:gd name="T12" fmla="+- 0 4327 4306"/>
                      <a:gd name="T13" fmla="*/ T12 w 1906"/>
                      <a:gd name="T14" fmla="+- 0 1659 708"/>
                      <a:gd name="T15" fmla="*/ 1659 h 1039"/>
                      <a:gd name="T16" fmla="+- 0 4306 4306"/>
                      <a:gd name="T17" fmla="*/ T16 w 1906"/>
                      <a:gd name="T18" fmla="+- 0 1710 708"/>
                      <a:gd name="T19" fmla="*/ 1710 h 1039"/>
                      <a:gd name="T20" fmla="+- 0 4311 4306"/>
                      <a:gd name="T21" fmla="*/ T20 w 1906"/>
                      <a:gd name="T22" fmla="+- 0 1724 708"/>
                      <a:gd name="T23" fmla="*/ 1724 h 1039"/>
                      <a:gd name="T24" fmla="+- 0 4321 4306"/>
                      <a:gd name="T25" fmla="*/ T24 w 1906"/>
                      <a:gd name="T26" fmla="+- 0 1734 708"/>
                      <a:gd name="T27" fmla="*/ 1734 h 1039"/>
                      <a:gd name="T28" fmla="+- 0 4336 4306"/>
                      <a:gd name="T29" fmla="*/ T28 w 1906"/>
                      <a:gd name="T30" fmla="+- 0 1742 708"/>
                      <a:gd name="T31" fmla="*/ 1742 h 1039"/>
                      <a:gd name="T32" fmla="+- 0 4357 4306"/>
                      <a:gd name="T33" fmla="*/ T32 w 1906"/>
                      <a:gd name="T34" fmla="+- 0 1745 708"/>
                      <a:gd name="T35" fmla="*/ 1745 h 1039"/>
                      <a:gd name="T36" fmla="+- 0 5546 4306"/>
                      <a:gd name="T37" fmla="*/ T36 w 1906"/>
                      <a:gd name="T38" fmla="+- 0 1746 708"/>
                      <a:gd name="T39" fmla="*/ 1746 h 1039"/>
                      <a:gd name="T40" fmla="+- 0 5565 4306"/>
                      <a:gd name="T41" fmla="*/ T40 w 1906"/>
                      <a:gd name="T42" fmla="+- 0 1745 708"/>
                      <a:gd name="T43" fmla="*/ 1745 h 1039"/>
                      <a:gd name="T44" fmla="+- 0 5625 4306"/>
                      <a:gd name="T45" fmla="*/ T44 w 1906"/>
                      <a:gd name="T46" fmla="+- 0 1726 708"/>
                      <a:gd name="T47" fmla="*/ 1726 h 1039"/>
                      <a:gd name="T48" fmla="+- 0 5679 4306"/>
                      <a:gd name="T49" fmla="*/ T48 w 1906"/>
                      <a:gd name="T50" fmla="+- 0 1691 708"/>
                      <a:gd name="T51" fmla="*/ 1691 h 1039"/>
                      <a:gd name="T52" fmla="+- 0 6199 4306"/>
                      <a:gd name="T53" fmla="*/ T52 w 1906"/>
                      <a:gd name="T54" fmla="+- 0 806 708"/>
                      <a:gd name="T55" fmla="*/ 806 h 1039"/>
                      <a:gd name="T56" fmla="+- 0 6212 4306"/>
                      <a:gd name="T57" fmla="*/ T56 w 1906"/>
                      <a:gd name="T58" fmla="+- 0 767 708"/>
                      <a:gd name="T59" fmla="*/ 767 h 1039"/>
                      <a:gd name="T60" fmla="+- 0 6211 4306"/>
                      <a:gd name="T61" fmla="*/ T60 w 1906"/>
                      <a:gd name="T62" fmla="+- 0 750 708"/>
                      <a:gd name="T63" fmla="*/ 750 h 1039"/>
                      <a:gd name="T64" fmla="+- 0 6158 4306"/>
                      <a:gd name="T65" fmla="*/ T64 w 1906"/>
                      <a:gd name="T66" fmla="+- 0 709 708"/>
                      <a:gd name="T67" fmla="*/ 709 h 1039"/>
                      <a:gd name="T68" fmla="+- 0 5233 4306"/>
                      <a:gd name="T69" fmla="*/ T68 w 1906"/>
                      <a:gd name="T70" fmla="+- 0 708 708"/>
                      <a:gd name="T71" fmla="*/ 708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2"/>
                        </a:lnTo>
                        <a:lnTo>
                          <a:pt x="5" y="1016"/>
                        </a:lnTo>
                        <a:lnTo>
                          <a:pt x="15" y="1026"/>
                        </a:lnTo>
                        <a:lnTo>
                          <a:pt x="30" y="1034"/>
                        </a:lnTo>
                        <a:lnTo>
                          <a:pt x="51" y="1037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6" name="Group 83"/>
                <p:cNvGrpSpPr>
                  <a:grpSpLocks/>
                </p:cNvGrpSpPr>
                <p:nvPr/>
              </p:nvGrpSpPr>
              <p:grpSpPr bwMode="auto">
                <a:xfrm>
                  <a:off x="4306" y="651"/>
                  <a:ext cx="1906" cy="1039"/>
                  <a:chOff x="4306" y="651"/>
                  <a:chExt cx="1906" cy="1039"/>
                </a:xfrm>
              </p:grpSpPr>
              <p:sp>
                <p:nvSpPr>
                  <p:cNvPr id="385" name="Freeform 84"/>
                  <p:cNvSpPr>
                    <a:spLocks/>
                  </p:cNvSpPr>
                  <p:nvPr/>
                </p:nvSpPr>
                <p:spPr bwMode="auto">
                  <a:xfrm>
                    <a:off x="4306" y="651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651 651"/>
                      <a:gd name="T3" fmla="*/ 651 h 1039"/>
                      <a:gd name="T4" fmla="+- 0 5154 4306"/>
                      <a:gd name="T5" fmla="*/ T4 w 1906"/>
                      <a:gd name="T6" fmla="+- 0 667 651"/>
                      <a:gd name="T7" fmla="*/ 667 h 1039"/>
                      <a:gd name="T8" fmla="+- 0 5096 4306"/>
                      <a:gd name="T9" fmla="*/ T8 w 1906"/>
                      <a:gd name="T10" fmla="+- 0 696 651"/>
                      <a:gd name="T11" fmla="*/ 696 h 1039"/>
                      <a:gd name="T12" fmla="+- 0 4327 4306"/>
                      <a:gd name="T13" fmla="*/ T12 w 1906"/>
                      <a:gd name="T14" fmla="+- 0 1602 651"/>
                      <a:gd name="T15" fmla="*/ 1602 h 1039"/>
                      <a:gd name="T16" fmla="+- 0 4306 4306"/>
                      <a:gd name="T17" fmla="*/ T16 w 1906"/>
                      <a:gd name="T18" fmla="+- 0 1654 651"/>
                      <a:gd name="T19" fmla="*/ 1654 h 1039"/>
                      <a:gd name="T20" fmla="+- 0 4311 4306"/>
                      <a:gd name="T21" fmla="*/ T20 w 1906"/>
                      <a:gd name="T22" fmla="+- 0 1667 651"/>
                      <a:gd name="T23" fmla="*/ 1667 h 1039"/>
                      <a:gd name="T24" fmla="+- 0 4321 4306"/>
                      <a:gd name="T25" fmla="*/ T24 w 1906"/>
                      <a:gd name="T26" fmla="+- 0 1678 651"/>
                      <a:gd name="T27" fmla="*/ 1678 h 1039"/>
                      <a:gd name="T28" fmla="+- 0 4336 4306"/>
                      <a:gd name="T29" fmla="*/ T28 w 1906"/>
                      <a:gd name="T30" fmla="+- 0 1685 651"/>
                      <a:gd name="T31" fmla="*/ 1685 h 1039"/>
                      <a:gd name="T32" fmla="+- 0 4357 4306"/>
                      <a:gd name="T33" fmla="*/ T32 w 1906"/>
                      <a:gd name="T34" fmla="+- 0 1689 651"/>
                      <a:gd name="T35" fmla="*/ 1689 h 1039"/>
                      <a:gd name="T36" fmla="+- 0 5546 4306"/>
                      <a:gd name="T37" fmla="*/ T36 w 1906"/>
                      <a:gd name="T38" fmla="+- 0 1689 651"/>
                      <a:gd name="T39" fmla="*/ 1689 h 1039"/>
                      <a:gd name="T40" fmla="+- 0 5565 4306"/>
                      <a:gd name="T41" fmla="*/ T40 w 1906"/>
                      <a:gd name="T42" fmla="+- 0 1688 651"/>
                      <a:gd name="T43" fmla="*/ 1688 h 1039"/>
                      <a:gd name="T44" fmla="+- 0 5625 4306"/>
                      <a:gd name="T45" fmla="*/ T44 w 1906"/>
                      <a:gd name="T46" fmla="+- 0 1669 651"/>
                      <a:gd name="T47" fmla="*/ 1669 h 1039"/>
                      <a:gd name="T48" fmla="+- 0 5679 4306"/>
                      <a:gd name="T49" fmla="*/ T48 w 1906"/>
                      <a:gd name="T50" fmla="+- 0 1634 651"/>
                      <a:gd name="T51" fmla="*/ 1634 h 1039"/>
                      <a:gd name="T52" fmla="+- 0 6199 4306"/>
                      <a:gd name="T53" fmla="*/ T52 w 1906"/>
                      <a:gd name="T54" fmla="+- 0 749 651"/>
                      <a:gd name="T55" fmla="*/ 749 h 1039"/>
                      <a:gd name="T56" fmla="+- 0 6212 4306"/>
                      <a:gd name="T57" fmla="*/ T56 w 1906"/>
                      <a:gd name="T58" fmla="+- 0 710 651"/>
                      <a:gd name="T59" fmla="*/ 710 h 1039"/>
                      <a:gd name="T60" fmla="+- 0 6211 4306"/>
                      <a:gd name="T61" fmla="*/ T60 w 1906"/>
                      <a:gd name="T62" fmla="+- 0 693 651"/>
                      <a:gd name="T63" fmla="*/ 693 h 1039"/>
                      <a:gd name="T64" fmla="+- 0 6158 4306"/>
                      <a:gd name="T65" fmla="*/ T64 w 1906"/>
                      <a:gd name="T66" fmla="+- 0 652 651"/>
                      <a:gd name="T67" fmla="*/ 652 h 1039"/>
                      <a:gd name="T68" fmla="+- 0 5233 4306"/>
                      <a:gd name="T69" fmla="*/ T68 w 1906"/>
                      <a:gd name="T70" fmla="+- 0 651 651"/>
                      <a:gd name="T71" fmla="*/ 651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7" name="Group 85"/>
                <p:cNvGrpSpPr>
                  <a:grpSpLocks/>
                </p:cNvGrpSpPr>
                <p:nvPr/>
              </p:nvGrpSpPr>
              <p:grpSpPr bwMode="auto">
                <a:xfrm>
                  <a:off x="4306" y="651"/>
                  <a:ext cx="1906" cy="1039"/>
                  <a:chOff x="4306" y="651"/>
                  <a:chExt cx="1906" cy="1039"/>
                </a:xfrm>
              </p:grpSpPr>
              <p:sp>
                <p:nvSpPr>
                  <p:cNvPr id="384" name="Freeform 86"/>
                  <p:cNvSpPr>
                    <a:spLocks/>
                  </p:cNvSpPr>
                  <p:nvPr/>
                </p:nvSpPr>
                <p:spPr bwMode="auto">
                  <a:xfrm>
                    <a:off x="4306" y="651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651 651"/>
                      <a:gd name="T3" fmla="*/ 651 h 1039"/>
                      <a:gd name="T4" fmla="+- 0 5154 4306"/>
                      <a:gd name="T5" fmla="*/ T4 w 1906"/>
                      <a:gd name="T6" fmla="+- 0 667 651"/>
                      <a:gd name="T7" fmla="*/ 667 h 1039"/>
                      <a:gd name="T8" fmla="+- 0 5096 4306"/>
                      <a:gd name="T9" fmla="*/ T8 w 1906"/>
                      <a:gd name="T10" fmla="+- 0 696 651"/>
                      <a:gd name="T11" fmla="*/ 696 h 1039"/>
                      <a:gd name="T12" fmla="+- 0 4327 4306"/>
                      <a:gd name="T13" fmla="*/ T12 w 1906"/>
                      <a:gd name="T14" fmla="+- 0 1602 651"/>
                      <a:gd name="T15" fmla="*/ 1602 h 1039"/>
                      <a:gd name="T16" fmla="+- 0 4306 4306"/>
                      <a:gd name="T17" fmla="*/ T16 w 1906"/>
                      <a:gd name="T18" fmla="+- 0 1654 651"/>
                      <a:gd name="T19" fmla="*/ 1654 h 1039"/>
                      <a:gd name="T20" fmla="+- 0 4311 4306"/>
                      <a:gd name="T21" fmla="*/ T20 w 1906"/>
                      <a:gd name="T22" fmla="+- 0 1667 651"/>
                      <a:gd name="T23" fmla="*/ 1667 h 1039"/>
                      <a:gd name="T24" fmla="+- 0 4321 4306"/>
                      <a:gd name="T25" fmla="*/ T24 w 1906"/>
                      <a:gd name="T26" fmla="+- 0 1678 651"/>
                      <a:gd name="T27" fmla="*/ 1678 h 1039"/>
                      <a:gd name="T28" fmla="+- 0 4336 4306"/>
                      <a:gd name="T29" fmla="*/ T28 w 1906"/>
                      <a:gd name="T30" fmla="+- 0 1685 651"/>
                      <a:gd name="T31" fmla="*/ 1685 h 1039"/>
                      <a:gd name="T32" fmla="+- 0 4357 4306"/>
                      <a:gd name="T33" fmla="*/ T32 w 1906"/>
                      <a:gd name="T34" fmla="+- 0 1689 651"/>
                      <a:gd name="T35" fmla="*/ 1689 h 1039"/>
                      <a:gd name="T36" fmla="+- 0 5546 4306"/>
                      <a:gd name="T37" fmla="*/ T36 w 1906"/>
                      <a:gd name="T38" fmla="+- 0 1689 651"/>
                      <a:gd name="T39" fmla="*/ 1689 h 1039"/>
                      <a:gd name="T40" fmla="+- 0 5565 4306"/>
                      <a:gd name="T41" fmla="*/ T40 w 1906"/>
                      <a:gd name="T42" fmla="+- 0 1688 651"/>
                      <a:gd name="T43" fmla="*/ 1688 h 1039"/>
                      <a:gd name="T44" fmla="+- 0 5625 4306"/>
                      <a:gd name="T45" fmla="*/ T44 w 1906"/>
                      <a:gd name="T46" fmla="+- 0 1669 651"/>
                      <a:gd name="T47" fmla="*/ 1669 h 1039"/>
                      <a:gd name="T48" fmla="+- 0 5679 4306"/>
                      <a:gd name="T49" fmla="*/ T48 w 1906"/>
                      <a:gd name="T50" fmla="+- 0 1634 651"/>
                      <a:gd name="T51" fmla="*/ 1634 h 1039"/>
                      <a:gd name="T52" fmla="+- 0 6199 4306"/>
                      <a:gd name="T53" fmla="*/ T52 w 1906"/>
                      <a:gd name="T54" fmla="+- 0 749 651"/>
                      <a:gd name="T55" fmla="*/ 749 h 1039"/>
                      <a:gd name="T56" fmla="+- 0 6212 4306"/>
                      <a:gd name="T57" fmla="*/ T56 w 1906"/>
                      <a:gd name="T58" fmla="+- 0 710 651"/>
                      <a:gd name="T59" fmla="*/ 710 h 1039"/>
                      <a:gd name="T60" fmla="+- 0 6211 4306"/>
                      <a:gd name="T61" fmla="*/ T60 w 1906"/>
                      <a:gd name="T62" fmla="+- 0 693 651"/>
                      <a:gd name="T63" fmla="*/ 693 h 1039"/>
                      <a:gd name="T64" fmla="+- 0 6158 4306"/>
                      <a:gd name="T65" fmla="*/ T64 w 1906"/>
                      <a:gd name="T66" fmla="+- 0 652 651"/>
                      <a:gd name="T67" fmla="*/ 652 h 1039"/>
                      <a:gd name="T68" fmla="+- 0 5233 4306"/>
                      <a:gd name="T69" fmla="*/ T68 w 1906"/>
                      <a:gd name="T70" fmla="+- 0 651 651"/>
                      <a:gd name="T71" fmla="*/ 651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8"/>
                        </a:lnTo>
                        <a:lnTo>
                          <a:pt x="1373" y="983"/>
                        </a:lnTo>
                        <a:lnTo>
                          <a:pt x="1893" y="98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1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8" name="Group 87"/>
                <p:cNvGrpSpPr>
                  <a:grpSpLocks/>
                </p:cNvGrpSpPr>
                <p:nvPr/>
              </p:nvGrpSpPr>
              <p:grpSpPr bwMode="auto">
                <a:xfrm>
                  <a:off x="4306" y="594"/>
                  <a:ext cx="1906" cy="1039"/>
                  <a:chOff x="4306" y="594"/>
                  <a:chExt cx="1906" cy="1039"/>
                </a:xfrm>
              </p:grpSpPr>
              <p:sp>
                <p:nvSpPr>
                  <p:cNvPr id="383" name="Freeform 88"/>
                  <p:cNvSpPr>
                    <a:spLocks/>
                  </p:cNvSpPr>
                  <p:nvPr/>
                </p:nvSpPr>
                <p:spPr bwMode="auto">
                  <a:xfrm>
                    <a:off x="4306" y="594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594 594"/>
                      <a:gd name="T3" fmla="*/ 594 h 1039"/>
                      <a:gd name="T4" fmla="+- 0 5154 4306"/>
                      <a:gd name="T5" fmla="*/ T4 w 1906"/>
                      <a:gd name="T6" fmla="+- 0 610 594"/>
                      <a:gd name="T7" fmla="*/ 610 h 1039"/>
                      <a:gd name="T8" fmla="+- 0 5096 4306"/>
                      <a:gd name="T9" fmla="*/ T8 w 1906"/>
                      <a:gd name="T10" fmla="+- 0 639 594"/>
                      <a:gd name="T11" fmla="*/ 639 h 1039"/>
                      <a:gd name="T12" fmla="+- 0 4327 4306"/>
                      <a:gd name="T13" fmla="*/ T12 w 1906"/>
                      <a:gd name="T14" fmla="+- 0 1545 594"/>
                      <a:gd name="T15" fmla="*/ 1545 h 1039"/>
                      <a:gd name="T16" fmla="+- 0 4306 4306"/>
                      <a:gd name="T17" fmla="*/ T16 w 1906"/>
                      <a:gd name="T18" fmla="+- 0 1597 594"/>
                      <a:gd name="T19" fmla="*/ 1597 h 1039"/>
                      <a:gd name="T20" fmla="+- 0 4311 4306"/>
                      <a:gd name="T21" fmla="*/ T20 w 1906"/>
                      <a:gd name="T22" fmla="+- 0 1610 594"/>
                      <a:gd name="T23" fmla="*/ 1610 h 1039"/>
                      <a:gd name="T24" fmla="+- 0 4321 4306"/>
                      <a:gd name="T25" fmla="*/ T24 w 1906"/>
                      <a:gd name="T26" fmla="+- 0 1621 594"/>
                      <a:gd name="T27" fmla="*/ 1621 h 1039"/>
                      <a:gd name="T28" fmla="+- 0 4336 4306"/>
                      <a:gd name="T29" fmla="*/ T28 w 1906"/>
                      <a:gd name="T30" fmla="+- 0 1628 594"/>
                      <a:gd name="T31" fmla="*/ 1628 h 1039"/>
                      <a:gd name="T32" fmla="+- 0 4357 4306"/>
                      <a:gd name="T33" fmla="*/ T32 w 1906"/>
                      <a:gd name="T34" fmla="+- 0 1632 594"/>
                      <a:gd name="T35" fmla="*/ 1632 h 1039"/>
                      <a:gd name="T36" fmla="+- 0 5546 4306"/>
                      <a:gd name="T37" fmla="*/ T36 w 1906"/>
                      <a:gd name="T38" fmla="+- 0 1632 594"/>
                      <a:gd name="T39" fmla="*/ 1632 h 1039"/>
                      <a:gd name="T40" fmla="+- 0 5565 4306"/>
                      <a:gd name="T41" fmla="*/ T40 w 1906"/>
                      <a:gd name="T42" fmla="+- 0 1631 594"/>
                      <a:gd name="T43" fmla="*/ 1631 h 1039"/>
                      <a:gd name="T44" fmla="+- 0 5625 4306"/>
                      <a:gd name="T45" fmla="*/ T44 w 1906"/>
                      <a:gd name="T46" fmla="+- 0 1613 594"/>
                      <a:gd name="T47" fmla="*/ 1613 h 1039"/>
                      <a:gd name="T48" fmla="+- 0 5679 4306"/>
                      <a:gd name="T49" fmla="*/ T48 w 1906"/>
                      <a:gd name="T50" fmla="+- 0 1577 594"/>
                      <a:gd name="T51" fmla="*/ 1577 h 1039"/>
                      <a:gd name="T52" fmla="+- 0 6199 4306"/>
                      <a:gd name="T53" fmla="*/ T52 w 1906"/>
                      <a:gd name="T54" fmla="+- 0 693 594"/>
                      <a:gd name="T55" fmla="*/ 693 h 1039"/>
                      <a:gd name="T56" fmla="+- 0 6212 4306"/>
                      <a:gd name="T57" fmla="*/ T56 w 1906"/>
                      <a:gd name="T58" fmla="+- 0 653 594"/>
                      <a:gd name="T59" fmla="*/ 653 h 1039"/>
                      <a:gd name="T60" fmla="+- 0 6211 4306"/>
                      <a:gd name="T61" fmla="*/ T60 w 1906"/>
                      <a:gd name="T62" fmla="+- 0 636 594"/>
                      <a:gd name="T63" fmla="*/ 636 h 1039"/>
                      <a:gd name="T64" fmla="+- 0 6158 4306"/>
                      <a:gd name="T65" fmla="*/ T64 w 1906"/>
                      <a:gd name="T66" fmla="+- 0 596 594"/>
                      <a:gd name="T67" fmla="*/ 596 h 1039"/>
                      <a:gd name="T68" fmla="+- 0 5233 4306"/>
                      <a:gd name="T69" fmla="*/ T68 w 1906"/>
                      <a:gd name="T70" fmla="+- 0 594 594"/>
                      <a:gd name="T71" fmla="*/ 594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3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2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solidFill>
                    <a:srgbClr val="9395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9" name="Group 89"/>
                <p:cNvGrpSpPr>
                  <a:grpSpLocks/>
                </p:cNvGrpSpPr>
                <p:nvPr/>
              </p:nvGrpSpPr>
              <p:grpSpPr bwMode="auto">
                <a:xfrm>
                  <a:off x="4306" y="594"/>
                  <a:ext cx="1906" cy="1039"/>
                  <a:chOff x="4306" y="594"/>
                  <a:chExt cx="1906" cy="1039"/>
                </a:xfrm>
              </p:grpSpPr>
              <p:sp>
                <p:nvSpPr>
                  <p:cNvPr id="382" name="Freeform 90"/>
                  <p:cNvSpPr>
                    <a:spLocks/>
                  </p:cNvSpPr>
                  <p:nvPr/>
                </p:nvSpPr>
                <p:spPr bwMode="auto">
                  <a:xfrm>
                    <a:off x="4306" y="594"/>
                    <a:ext cx="1906" cy="1039"/>
                  </a:xfrm>
                  <a:custGeom>
                    <a:avLst/>
                    <a:gdLst>
                      <a:gd name="T0" fmla="+- 0 5233 4306"/>
                      <a:gd name="T1" fmla="*/ T0 w 1906"/>
                      <a:gd name="T2" fmla="+- 0 594 594"/>
                      <a:gd name="T3" fmla="*/ 594 h 1039"/>
                      <a:gd name="T4" fmla="+- 0 5154 4306"/>
                      <a:gd name="T5" fmla="*/ T4 w 1906"/>
                      <a:gd name="T6" fmla="+- 0 610 594"/>
                      <a:gd name="T7" fmla="*/ 610 h 1039"/>
                      <a:gd name="T8" fmla="+- 0 5096 4306"/>
                      <a:gd name="T9" fmla="*/ T8 w 1906"/>
                      <a:gd name="T10" fmla="+- 0 639 594"/>
                      <a:gd name="T11" fmla="*/ 639 h 1039"/>
                      <a:gd name="T12" fmla="+- 0 4327 4306"/>
                      <a:gd name="T13" fmla="*/ T12 w 1906"/>
                      <a:gd name="T14" fmla="+- 0 1545 594"/>
                      <a:gd name="T15" fmla="*/ 1545 h 1039"/>
                      <a:gd name="T16" fmla="+- 0 4306 4306"/>
                      <a:gd name="T17" fmla="*/ T16 w 1906"/>
                      <a:gd name="T18" fmla="+- 0 1597 594"/>
                      <a:gd name="T19" fmla="*/ 1597 h 1039"/>
                      <a:gd name="T20" fmla="+- 0 4311 4306"/>
                      <a:gd name="T21" fmla="*/ T20 w 1906"/>
                      <a:gd name="T22" fmla="+- 0 1610 594"/>
                      <a:gd name="T23" fmla="*/ 1610 h 1039"/>
                      <a:gd name="T24" fmla="+- 0 4321 4306"/>
                      <a:gd name="T25" fmla="*/ T24 w 1906"/>
                      <a:gd name="T26" fmla="+- 0 1621 594"/>
                      <a:gd name="T27" fmla="*/ 1621 h 1039"/>
                      <a:gd name="T28" fmla="+- 0 4336 4306"/>
                      <a:gd name="T29" fmla="*/ T28 w 1906"/>
                      <a:gd name="T30" fmla="+- 0 1628 594"/>
                      <a:gd name="T31" fmla="*/ 1628 h 1039"/>
                      <a:gd name="T32" fmla="+- 0 4357 4306"/>
                      <a:gd name="T33" fmla="*/ T32 w 1906"/>
                      <a:gd name="T34" fmla="+- 0 1632 594"/>
                      <a:gd name="T35" fmla="*/ 1632 h 1039"/>
                      <a:gd name="T36" fmla="+- 0 5546 4306"/>
                      <a:gd name="T37" fmla="*/ T36 w 1906"/>
                      <a:gd name="T38" fmla="+- 0 1632 594"/>
                      <a:gd name="T39" fmla="*/ 1632 h 1039"/>
                      <a:gd name="T40" fmla="+- 0 5565 4306"/>
                      <a:gd name="T41" fmla="*/ T40 w 1906"/>
                      <a:gd name="T42" fmla="+- 0 1631 594"/>
                      <a:gd name="T43" fmla="*/ 1631 h 1039"/>
                      <a:gd name="T44" fmla="+- 0 5625 4306"/>
                      <a:gd name="T45" fmla="*/ T44 w 1906"/>
                      <a:gd name="T46" fmla="+- 0 1613 594"/>
                      <a:gd name="T47" fmla="*/ 1613 h 1039"/>
                      <a:gd name="T48" fmla="+- 0 5679 4306"/>
                      <a:gd name="T49" fmla="*/ T48 w 1906"/>
                      <a:gd name="T50" fmla="+- 0 1577 594"/>
                      <a:gd name="T51" fmla="*/ 1577 h 1039"/>
                      <a:gd name="T52" fmla="+- 0 6199 4306"/>
                      <a:gd name="T53" fmla="*/ T52 w 1906"/>
                      <a:gd name="T54" fmla="+- 0 693 594"/>
                      <a:gd name="T55" fmla="*/ 693 h 1039"/>
                      <a:gd name="T56" fmla="+- 0 6212 4306"/>
                      <a:gd name="T57" fmla="*/ T56 w 1906"/>
                      <a:gd name="T58" fmla="+- 0 653 594"/>
                      <a:gd name="T59" fmla="*/ 653 h 1039"/>
                      <a:gd name="T60" fmla="+- 0 6211 4306"/>
                      <a:gd name="T61" fmla="*/ T60 w 1906"/>
                      <a:gd name="T62" fmla="+- 0 636 594"/>
                      <a:gd name="T63" fmla="*/ 636 h 1039"/>
                      <a:gd name="T64" fmla="+- 0 6158 4306"/>
                      <a:gd name="T65" fmla="*/ T64 w 1906"/>
                      <a:gd name="T66" fmla="+- 0 596 594"/>
                      <a:gd name="T67" fmla="*/ 596 h 1039"/>
                      <a:gd name="T68" fmla="+- 0 5233 4306"/>
                      <a:gd name="T69" fmla="*/ T68 w 1906"/>
                      <a:gd name="T70" fmla="+- 0 594 594"/>
                      <a:gd name="T71" fmla="*/ 594 h 103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</a:cxnLst>
                    <a:rect l="0" t="0" r="r" b="b"/>
                    <a:pathLst>
                      <a:path w="1906" h="1039">
                        <a:moveTo>
                          <a:pt x="927" y="0"/>
                        </a:moveTo>
                        <a:lnTo>
                          <a:pt x="848" y="16"/>
                        </a:lnTo>
                        <a:lnTo>
                          <a:pt x="790" y="45"/>
                        </a:lnTo>
                        <a:lnTo>
                          <a:pt x="21" y="951"/>
                        </a:lnTo>
                        <a:lnTo>
                          <a:pt x="0" y="1003"/>
                        </a:lnTo>
                        <a:lnTo>
                          <a:pt x="5" y="1016"/>
                        </a:lnTo>
                        <a:lnTo>
                          <a:pt x="15" y="1027"/>
                        </a:lnTo>
                        <a:lnTo>
                          <a:pt x="30" y="1034"/>
                        </a:lnTo>
                        <a:lnTo>
                          <a:pt x="51" y="1038"/>
                        </a:lnTo>
                        <a:lnTo>
                          <a:pt x="1240" y="1038"/>
                        </a:lnTo>
                        <a:lnTo>
                          <a:pt x="1259" y="1037"/>
                        </a:lnTo>
                        <a:lnTo>
                          <a:pt x="1319" y="1019"/>
                        </a:lnTo>
                        <a:lnTo>
                          <a:pt x="1373" y="983"/>
                        </a:lnTo>
                        <a:lnTo>
                          <a:pt x="1893" y="99"/>
                        </a:lnTo>
                        <a:lnTo>
                          <a:pt x="1906" y="59"/>
                        </a:lnTo>
                        <a:lnTo>
                          <a:pt x="1905" y="42"/>
                        </a:lnTo>
                        <a:lnTo>
                          <a:pt x="1852" y="2"/>
                        </a:lnTo>
                        <a:lnTo>
                          <a:pt x="927" y="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50" name="Group 91"/>
                <p:cNvGrpSpPr>
                  <a:grpSpLocks/>
                </p:cNvGrpSpPr>
                <p:nvPr/>
              </p:nvGrpSpPr>
              <p:grpSpPr bwMode="auto">
                <a:xfrm>
                  <a:off x="5186" y="-1469"/>
                  <a:ext cx="557" cy="2410"/>
                  <a:chOff x="5186" y="-1469"/>
                  <a:chExt cx="557" cy="2410"/>
                </a:xfrm>
              </p:grpSpPr>
              <p:sp>
                <p:nvSpPr>
                  <p:cNvPr id="381" name="Freeform 92"/>
                  <p:cNvSpPr>
                    <a:spLocks/>
                  </p:cNvSpPr>
                  <p:nvPr/>
                </p:nvSpPr>
                <p:spPr bwMode="auto">
                  <a:xfrm>
                    <a:off x="5186" y="-1469"/>
                    <a:ext cx="557" cy="2410"/>
                  </a:xfrm>
                  <a:custGeom>
                    <a:avLst/>
                    <a:gdLst>
                      <a:gd name="T0" fmla="+- 0 5743 5186"/>
                      <a:gd name="T1" fmla="*/ T0 w 557"/>
                      <a:gd name="T2" fmla="+- 0 941 -1469"/>
                      <a:gd name="T3" fmla="*/ 941 h 2410"/>
                      <a:gd name="T4" fmla="+- 0 5186 5186"/>
                      <a:gd name="T5" fmla="*/ T4 w 557"/>
                      <a:gd name="T6" fmla="+- 0 941 -1469"/>
                      <a:gd name="T7" fmla="*/ 941 h 2410"/>
                      <a:gd name="T8" fmla="+- 0 5186 5186"/>
                      <a:gd name="T9" fmla="*/ T8 w 557"/>
                      <a:gd name="T10" fmla="+- 0 -1469 -1469"/>
                      <a:gd name="T11" fmla="*/ -1469 h 2410"/>
                      <a:gd name="T12" fmla="+- 0 5743 5186"/>
                      <a:gd name="T13" fmla="*/ T12 w 557"/>
                      <a:gd name="T14" fmla="+- 0 -1469 -1469"/>
                      <a:gd name="T15" fmla="*/ -1469 h 2410"/>
                      <a:gd name="T16" fmla="+- 0 5743 5186"/>
                      <a:gd name="T17" fmla="*/ T16 w 557"/>
                      <a:gd name="T18" fmla="+- 0 941 -1469"/>
                      <a:gd name="T19" fmla="*/ 941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557" h="2410">
                        <a:moveTo>
                          <a:pt x="557" y="2410"/>
                        </a:moveTo>
                        <a:lnTo>
                          <a:pt x="0" y="2410"/>
                        </a:lnTo>
                        <a:lnTo>
                          <a:pt x="0" y="0"/>
                        </a:lnTo>
                        <a:lnTo>
                          <a:pt x="557" y="0"/>
                        </a:lnTo>
                        <a:lnTo>
                          <a:pt x="557" y="2410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51" name="Group 93"/>
                <p:cNvGrpSpPr>
                  <a:grpSpLocks/>
                </p:cNvGrpSpPr>
                <p:nvPr/>
              </p:nvGrpSpPr>
              <p:grpSpPr bwMode="auto">
                <a:xfrm>
                  <a:off x="5186" y="-1469"/>
                  <a:ext cx="557" cy="2410"/>
                  <a:chOff x="5186" y="-1469"/>
                  <a:chExt cx="557" cy="2410"/>
                </a:xfrm>
              </p:grpSpPr>
              <p:sp>
                <p:nvSpPr>
                  <p:cNvPr id="380" name="Freeform 94"/>
                  <p:cNvSpPr>
                    <a:spLocks/>
                  </p:cNvSpPr>
                  <p:nvPr/>
                </p:nvSpPr>
                <p:spPr bwMode="auto">
                  <a:xfrm>
                    <a:off x="5186" y="-1469"/>
                    <a:ext cx="557" cy="2410"/>
                  </a:xfrm>
                  <a:custGeom>
                    <a:avLst/>
                    <a:gdLst>
                      <a:gd name="T0" fmla="+- 0 5743 5186"/>
                      <a:gd name="T1" fmla="*/ T0 w 557"/>
                      <a:gd name="T2" fmla="+- 0 941 -1469"/>
                      <a:gd name="T3" fmla="*/ 941 h 2410"/>
                      <a:gd name="T4" fmla="+- 0 5186 5186"/>
                      <a:gd name="T5" fmla="*/ T4 w 557"/>
                      <a:gd name="T6" fmla="+- 0 941 -1469"/>
                      <a:gd name="T7" fmla="*/ 941 h 2410"/>
                      <a:gd name="T8" fmla="+- 0 5186 5186"/>
                      <a:gd name="T9" fmla="*/ T8 w 557"/>
                      <a:gd name="T10" fmla="+- 0 -1469 -1469"/>
                      <a:gd name="T11" fmla="*/ -1469 h 2410"/>
                      <a:gd name="T12" fmla="+- 0 5743 5186"/>
                      <a:gd name="T13" fmla="*/ T12 w 557"/>
                      <a:gd name="T14" fmla="+- 0 -1469 -1469"/>
                      <a:gd name="T15" fmla="*/ -1469 h 2410"/>
                      <a:gd name="T16" fmla="+- 0 5743 5186"/>
                      <a:gd name="T17" fmla="*/ T16 w 557"/>
                      <a:gd name="T18" fmla="+- 0 941 -1469"/>
                      <a:gd name="T19" fmla="*/ 941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557" h="2410">
                        <a:moveTo>
                          <a:pt x="557" y="2410"/>
                        </a:moveTo>
                        <a:lnTo>
                          <a:pt x="0" y="2410"/>
                        </a:lnTo>
                        <a:lnTo>
                          <a:pt x="0" y="0"/>
                        </a:lnTo>
                        <a:lnTo>
                          <a:pt x="557" y="0"/>
                        </a:lnTo>
                        <a:lnTo>
                          <a:pt x="557" y="2410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52" name="Group 95"/>
                <p:cNvGrpSpPr>
                  <a:grpSpLocks/>
                </p:cNvGrpSpPr>
                <p:nvPr/>
              </p:nvGrpSpPr>
              <p:grpSpPr bwMode="auto">
                <a:xfrm>
                  <a:off x="5162" y="-1440"/>
                  <a:ext cx="566" cy="2410"/>
                  <a:chOff x="5162" y="-1440"/>
                  <a:chExt cx="566" cy="2410"/>
                </a:xfrm>
              </p:grpSpPr>
              <p:sp>
                <p:nvSpPr>
                  <p:cNvPr id="379" name="Freeform 96"/>
                  <p:cNvSpPr>
                    <a:spLocks/>
                  </p:cNvSpPr>
                  <p:nvPr/>
                </p:nvSpPr>
                <p:spPr bwMode="auto">
                  <a:xfrm>
                    <a:off x="5162" y="-1440"/>
                    <a:ext cx="566" cy="2410"/>
                  </a:xfrm>
                  <a:custGeom>
                    <a:avLst/>
                    <a:gdLst>
                      <a:gd name="T0" fmla="+- 0 5727 5162"/>
                      <a:gd name="T1" fmla="*/ T0 w 566"/>
                      <a:gd name="T2" fmla="+- 0 969 -1440"/>
                      <a:gd name="T3" fmla="*/ 969 h 2410"/>
                      <a:gd name="T4" fmla="+- 0 5162 5162"/>
                      <a:gd name="T5" fmla="*/ T4 w 566"/>
                      <a:gd name="T6" fmla="+- 0 969 -1440"/>
                      <a:gd name="T7" fmla="*/ 969 h 2410"/>
                      <a:gd name="T8" fmla="+- 0 5162 5162"/>
                      <a:gd name="T9" fmla="*/ T8 w 566"/>
                      <a:gd name="T10" fmla="+- 0 -1440 -1440"/>
                      <a:gd name="T11" fmla="*/ -1440 h 2410"/>
                      <a:gd name="T12" fmla="+- 0 5727 5162"/>
                      <a:gd name="T13" fmla="*/ T12 w 566"/>
                      <a:gd name="T14" fmla="+- 0 -1440 -1440"/>
                      <a:gd name="T15" fmla="*/ -1440 h 2410"/>
                      <a:gd name="T16" fmla="+- 0 5727 5162"/>
                      <a:gd name="T17" fmla="*/ T16 w 566"/>
                      <a:gd name="T18" fmla="+- 0 969 -1440"/>
                      <a:gd name="T19" fmla="*/ 969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566" h="2410">
                        <a:moveTo>
                          <a:pt x="565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565" y="0"/>
                        </a:lnTo>
                        <a:lnTo>
                          <a:pt x="565" y="2409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53" name="Group 97"/>
                <p:cNvGrpSpPr>
                  <a:grpSpLocks/>
                </p:cNvGrpSpPr>
                <p:nvPr/>
              </p:nvGrpSpPr>
              <p:grpSpPr bwMode="auto">
                <a:xfrm>
                  <a:off x="5162" y="-1440"/>
                  <a:ext cx="566" cy="2410"/>
                  <a:chOff x="5162" y="-1440"/>
                  <a:chExt cx="566" cy="2410"/>
                </a:xfrm>
              </p:grpSpPr>
              <p:sp>
                <p:nvSpPr>
                  <p:cNvPr id="378" name="Freeform 98"/>
                  <p:cNvSpPr>
                    <a:spLocks/>
                  </p:cNvSpPr>
                  <p:nvPr/>
                </p:nvSpPr>
                <p:spPr bwMode="auto">
                  <a:xfrm>
                    <a:off x="5162" y="-1440"/>
                    <a:ext cx="566" cy="2410"/>
                  </a:xfrm>
                  <a:custGeom>
                    <a:avLst/>
                    <a:gdLst>
                      <a:gd name="T0" fmla="+- 0 5727 5162"/>
                      <a:gd name="T1" fmla="*/ T0 w 566"/>
                      <a:gd name="T2" fmla="+- 0 969 -1440"/>
                      <a:gd name="T3" fmla="*/ 969 h 2410"/>
                      <a:gd name="T4" fmla="+- 0 5162 5162"/>
                      <a:gd name="T5" fmla="*/ T4 w 566"/>
                      <a:gd name="T6" fmla="+- 0 969 -1440"/>
                      <a:gd name="T7" fmla="*/ 969 h 2410"/>
                      <a:gd name="T8" fmla="+- 0 5162 5162"/>
                      <a:gd name="T9" fmla="*/ T8 w 566"/>
                      <a:gd name="T10" fmla="+- 0 -1440 -1440"/>
                      <a:gd name="T11" fmla="*/ -1440 h 2410"/>
                      <a:gd name="T12" fmla="+- 0 5727 5162"/>
                      <a:gd name="T13" fmla="*/ T12 w 566"/>
                      <a:gd name="T14" fmla="+- 0 -1440 -1440"/>
                      <a:gd name="T15" fmla="*/ -1440 h 2410"/>
                      <a:gd name="T16" fmla="+- 0 5727 5162"/>
                      <a:gd name="T17" fmla="*/ T16 w 566"/>
                      <a:gd name="T18" fmla="+- 0 969 -1440"/>
                      <a:gd name="T19" fmla="*/ 969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566" h="2410">
                        <a:moveTo>
                          <a:pt x="565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565" y="0"/>
                        </a:lnTo>
                        <a:lnTo>
                          <a:pt x="565" y="2409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54" name="Group 99"/>
                <p:cNvGrpSpPr>
                  <a:grpSpLocks/>
                </p:cNvGrpSpPr>
                <p:nvPr/>
              </p:nvGrpSpPr>
              <p:grpSpPr bwMode="auto">
                <a:xfrm>
                  <a:off x="5137" y="-1412"/>
                  <a:ext cx="575" cy="2410"/>
                  <a:chOff x="5137" y="-1412"/>
                  <a:chExt cx="575" cy="2410"/>
                </a:xfrm>
              </p:grpSpPr>
              <p:sp>
                <p:nvSpPr>
                  <p:cNvPr id="377" name="Freeform 100"/>
                  <p:cNvSpPr>
                    <a:spLocks/>
                  </p:cNvSpPr>
                  <p:nvPr/>
                </p:nvSpPr>
                <p:spPr bwMode="auto">
                  <a:xfrm>
                    <a:off x="5137" y="-1412"/>
                    <a:ext cx="575" cy="2410"/>
                  </a:xfrm>
                  <a:custGeom>
                    <a:avLst/>
                    <a:gdLst>
                      <a:gd name="T0" fmla="+- 0 5711 5137"/>
                      <a:gd name="T1" fmla="*/ T0 w 575"/>
                      <a:gd name="T2" fmla="+- 0 997 -1412"/>
                      <a:gd name="T3" fmla="*/ 997 h 2410"/>
                      <a:gd name="T4" fmla="+- 0 5137 5137"/>
                      <a:gd name="T5" fmla="*/ T4 w 575"/>
                      <a:gd name="T6" fmla="+- 0 997 -1412"/>
                      <a:gd name="T7" fmla="*/ 997 h 2410"/>
                      <a:gd name="T8" fmla="+- 0 5137 5137"/>
                      <a:gd name="T9" fmla="*/ T8 w 575"/>
                      <a:gd name="T10" fmla="+- 0 -1412 -1412"/>
                      <a:gd name="T11" fmla="*/ -1412 h 2410"/>
                      <a:gd name="T12" fmla="+- 0 5711 5137"/>
                      <a:gd name="T13" fmla="*/ T12 w 575"/>
                      <a:gd name="T14" fmla="+- 0 -1412 -1412"/>
                      <a:gd name="T15" fmla="*/ -1412 h 2410"/>
                      <a:gd name="T16" fmla="+- 0 5711 5137"/>
                      <a:gd name="T17" fmla="*/ T16 w 575"/>
                      <a:gd name="T18" fmla="+- 0 997 -1412"/>
                      <a:gd name="T19" fmla="*/ 997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575" h="2410">
                        <a:moveTo>
                          <a:pt x="574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574" y="0"/>
                        </a:lnTo>
                        <a:lnTo>
                          <a:pt x="574" y="2409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55" name="Group 101"/>
                <p:cNvGrpSpPr>
                  <a:grpSpLocks/>
                </p:cNvGrpSpPr>
                <p:nvPr/>
              </p:nvGrpSpPr>
              <p:grpSpPr bwMode="auto">
                <a:xfrm>
                  <a:off x="5137" y="-1412"/>
                  <a:ext cx="575" cy="2410"/>
                  <a:chOff x="5137" y="-1412"/>
                  <a:chExt cx="575" cy="2410"/>
                </a:xfrm>
              </p:grpSpPr>
              <p:sp>
                <p:nvSpPr>
                  <p:cNvPr id="376" name="Freeform 102"/>
                  <p:cNvSpPr>
                    <a:spLocks/>
                  </p:cNvSpPr>
                  <p:nvPr/>
                </p:nvSpPr>
                <p:spPr bwMode="auto">
                  <a:xfrm>
                    <a:off x="5137" y="-1412"/>
                    <a:ext cx="575" cy="2410"/>
                  </a:xfrm>
                  <a:custGeom>
                    <a:avLst/>
                    <a:gdLst>
                      <a:gd name="T0" fmla="+- 0 5711 5137"/>
                      <a:gd name="T1" fmla="*/ T0 w 575"/>
                      <a:gd name="T2" fmla="+- 0 997 -1412"/>
                      <a:gd name="T3" fmla="*/ 997 h 2410"/>
                      <a:gd name="T4" fmla="+- 0 5137 5137"/>
                      <a:gd name="T5" fmla="*/ T4 w 575"/>
                      <a:gd name="T6" fmla="+- 0 997 -1412"/>
                      <a:gd name="T7" fmla="*/ 997 h 2410"/>
                      <a:gd name="T8" fmla="+- 0 5137 5137"/>
                      <a:gd name="T9" fmla="*/ T8 w 575"/>
                      <a:gd name="T10" fmla="+- 0 -1412 -1412"/>
                      <a:gd name="T11" fmla="*/ -1412 h 2410"/>
                      <a:gd name="T12" fmla="+- 0 5711 5137"/>
                      <a:gd name="T13" fmla="*/ T12 w 575"/>
                      <a:gd name="T14" fmla="+- 0 -1412 -1412"/>
                      <a:gd name="T15" fmla="*/ -1412 h 2410"/>
                      <a:gd name="T16" fmla="+- 0 5711 5137"/>
                      <a:gd name="T17" fmla="*/ T16 w 575"/>
                      <a:gd name="T18" fmla="+- 0 997 -1412"/>
                      <a:gd name="T19" fmla="*/ 997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575" h="2410">
                        <a:moveTo>
                          <a:pt x="574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574" y="0"/>
                        </a:lnTo>
                        <a:lnTo>
                          <a:pt x="574" y="2409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56" name="Group 103"/>
                <p:cNvGrpSpPr>
                  <a:grpSpLocks/>
                </p:cNvGrpSpPr>
                <p:nvPr/>
              </p:nvGrpSpPr>
              <p:grpSpPr bwMode="auto">
                <a:xfrm>
                  <a:off x="5112" y="-1384"/>
                  <a:ext cx="584" cy="2410"/>
                  <a:chOff x="5112" y="-1384"/>
                  <a:chExt cx="584" cy="2410"/>
                </a:xfrm>
              </p:grpSpPr>
              <p:sp>
                <p:nvSpPr>
                  <p:cNvPr id="375" name="Freeform 104"/>
                  <p:cNvSpPr>
                    <a:spLocks/>
                  </p:cNvSpPr>
                  <p:nvPr/>
                </p:nvSpPr>
                <p:spPr bwMode="auto">
                  <a:xfrm>
                    <a:off x="5112" y="-1384"/>
                    <a:ext cx="584" cy="2410"/>
                  </a:xfrm>
                  <a:custGeom>
                    <a:avLst/>
                    <a:gdLst>
                      <a:gd name="T0" fmla="+- 0 5696 5112"/>
                      <a:gd name="T1" fmla="*/ T0 w 584"/>
                      <a:gd name="T2" fmla="+- 0 1026 -1384"/>
                      <a:gd name="T3" fmla="*/ 1026 h 2410"/>
                      <a:gd name="T4" fmla="+- 0 5112 5112"/>
                      <a:gd name="T5" fmla="*/ T4 w 584"/>
                      <a:gd name="T6" fmla="+- 0 1026 -1384"/>
                      <a:gd name="T7" fmla="*/ 1026 h 2410"/>
                      <a:gd name="T8" fmla="+- 0 5112 5112"/>
                      <a:gd name="T9" fmla="*/ T8 w 584"/>
                      <a:gd name="T10" fmla="+- 0 -1384 -1384"/>
                      <a:gd name="T11" fmla="*/ -1384 h 2410"/>
                      <a:gd name="T12" fmla="+- 0 5696 5112"/>
                      <a:gd name="T13" fmla="*/ T12 w 584"/>
                      <a:gd name="T14" fmla="+- 0 -1384 -1384"/>
                      <a:gd name="T15" fmla="*/ -1384 h 2410"/>
                      <a:gd name="T16" fmla="+- 0 5696 5112"/>
                      <a:gd name="T17" fmla="*/ T16 w 584"/>
                      <a:gd name="T18" fmla="+- 0 1026 -1384"/>
                      <a:gd name="T19" fmla="*/ 1026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584" h="2410">
                        <a:moveTo>
                          <a:pt x="584" y="2410"/>
                        </a:moveTo>
                        <a:lnTo>
                          <a:pt x="0" y="2410"/>
                        </a:lnTo>
                        <a:lnTo>
                          <a:pt x="0" y="0"/>
                        </a:lnTo>
                        <a:lnTo>
                          <a:pt x="584" y="0"/>
                        </a:lnTo>
                        <a:lnTo>
                          <a:pt x="584" y="2410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57" name="Group 105"/>
                <p:cNvGrpSpPr>
                  <a:grpSpLocks/>
                </p:cNvGrpSpPr>
                <p:nvPr/>
              </p:nvGrpSpPr>
              <p:grpSpPr bwMode="auto">
                <a:xfrm>
                  <a:off x="5112" y="-1384"/>
                  <a:ext cx="584" cy="2410"/>
                  <a:chOff x="5112" y="-1384"/>
                  <a:chExt cx="584" cy="2410"/>
                </a:xfrm>
              </p:grpSpPr>
              <p:sp>
                <p:nvSpPr>
                  <p:cNvPr id="374" name="Freeform 106"/>
                  <p:cNvSpPr>
                    <a:spLocks/>
                  </p:cNvSpPr>
                  <p:nvPr/>
                </p:nvSpPr>
                <p:spPr bwMode="auto">
                  <a:xfrm>
                    <a:off x="5112" y="-1384"/>
                    <a:ext cx="584" cy="2410"/>
                  </a:xfrm>
                  <a:custGeom>
                    <a:avLst/>
                    <a:gdLst>
                      <a:gd name="T0" fmla="+- 0 5696 5112"/>
                      <a:gd name="T1" fmla="*/ T0 w 584"/>
                      <a:gd name="T2" fmla="+- 0 1026 -1384"/>
                      <a:gd name="T3" fmla="*/ 1026 h 2410"/>
                      <a:gd name="T4" fmla="+- 0 5112 5112"/>
                      <a:gd name="T5" fmla="*/ T4 w 584"/>
                      <a:gd name="T6" fmla="+- 0 1026 -1384"/>
                      <a:gd name="T7" fmla="*/ 1026 h 2410"/>
                      <a:gd name="T8" fmla="+- 0 5112 5112"/>
                      <a:gd name="T9" fmla="*/ T8 w 584"/>
                      <a:gd name="T10" fmla="+- 0 -1384 -1384"/>
                      <a:gd name="T11" fmla="*/ -1384 h 2410"/>
                      <a:gd name="T12" fmla="+- 0 5696 5112"/>
                      <a:gd name="T13" fmla="*/ T12 w 584"/>
                      <a:gd name="T14" fmla="+- 0 -1384 -1384"/>
                      <a:gd name="T15" fmla="*/ -1384 h 2410"/>
                      <a:gd name="T16" fmla="+- 0 5696 5112"/>
                      <a:gd name="T17" fmla="*/ T16 w 584"/>
                      <a:gd name="T18" fmla="+- 0 1026 -1384"/>
                      <a:gd name="T19" fmla="*/ 1026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584" h="2410">
                        <a:moveTo>
                          <a:pt x="584" y="2410"/>
                        </a:moveTo>
                        <a:lnTo>
                          <a:pt x="0" y="2410"/>
                        </a:lnTo>
                        <a:lnTo>
                          <a:pt x="0" y="0"/>
                        </a:lnTo>
                        <a:lnTo>
                          <a:pt x="584" y="0"/>
                        </a:lnTo>
                        <a:lnTo>
                          <a:pt x="584" y="2410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58" name="Group 107"/>
                <p:cNvGrpSpPr>
                  <a:grpSpLocks/>
                </p:cNvGrpSpPr>
                <p:nvPr/>
              </p:nvGrpSpPr>
              <p:grpSpPr bwMode="auto">
                <a:xfrm>
                  <a:off x="5087" y="-1355"/>
                  <a:ext cx="594" cy="2410"/>
                  <a:chOff x="5087" y="-1355"/>
                  <a:chExt cx="594" cy="2410"/>
                </a:xfrm>
              </p:grpSpPr>
              <p:sp>
                <p:nvSpPr>
                  <p:cNvPr id="373" name="Freeform 108"/>
                  <p:cNvSpPr>
                    <a:spLocks/>
                  </p:cNvSpPr>
                  <p:nvPr/>
                </p:nvSpPr>
                <p:spPr bwMode="auto">
                  <a:xfrm>
                    <a:off x="5087" y="-1355"/>
                    <a:ext cx="594" cy="2410"/>
                  </a:xfrm>
                  <a:custGeom>
                    <a:avLst/>
                    <a:gdLst>
                      <a:gd name="T0" fmla="+- 0 5680 5087"/>
                      <a:gd name="T1" fmla="*/ T0 w 594"/>
                      <a:gd name="T2" fmla="+- 0 1054 -1355"/>
                      <a:gd name="T3" fmla="*/ 1054 h 2410"/>
                      <a:gd name="T4" fmla="+- 0 5087 5087"/>
                      <a:gd name="T5" fmla="*/ T4 w 594"/>
                      <a:gd name="T6" fmla="+- 0 1054 -1355"/>
                      <a:gd name="T7" fmla="*/ 1054 h 2410"/>
                      <a:gd name="T8" fmla="+- 0 5087 5087"/>
                      <a:gd name="T9" fmla="*/ T8 w 594"/>
                      <a:gd name="T10" fmla="+- 0 -1355 -1355"/>
                      <a:gd name="T11" fmla="*/ -1355 h 2410"/>
                      <a:gd name="T12" fmla="+- 0 5680 5087"/>
                      <a:gd name="T13" fmla="*/ T12 w 594"/>
                      <a:gd name="T14" fmla="+- 0 -1355 -1355"/>
                      <a:gd name="T15" fmla="*/ -1355 h 2410"/>
                      <a:gd name="T16" fmla="+- 0 5680 5087"/>
                      <a:gd name="T17" fmla="*/ T16 w 594"/>
                      <a:gd name="T18" fmla="+- 0 1054 -1355"/>
                      <a:gd name="T19" fmla="*/ 1054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594" h="2410">
                        <a:moveTo>
                          <a:pt x="593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593" y="0"/>
                        </a:lnTo>
                        <a:lnTo>
                          <a:pt x="593" y="2409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59" name="Group 109"/>
                <p:cNvGrpSpPr>
                  <a:grpSpLocks/>
                </p:cNvGrpSpPr>
                <p:nvPr/>
              </p:nvGrpSpPr>
              <p:grpSpPr bwMode="auto">
                <a:xfrm>
                  <a:off x="5087" y="-1355"/>
                  <a:ext cx="594" cy="2410"/>
                  <a:chOff x="5087" y="-1355"/>
                  <a:chExt cx="594" cy="2410"/>
                </a:xfrm>
              </p:grpSpPr>
              <p:sp>
                <p:nvSpPr>
                  <p:cNvPr id="372" name="Freeform 110"/>
                  <p:cNvSpPr>
                    <a:spLocks/>
                  </p:cNvSpPr>
                  <p:nvPr/>
                </p:nvSpPr>
                <p:spPr bwMode="auto">
                  <a:xfrm>
                    <a:off x="5087" y="-1355"/>
                    <a:ext cx="594" cy="2410"/>
                  </a:xfrm>
                  <a:custGeom>
                    <a:avLst/>
                    <a:gdLst>
                      <a:gd name="T0" fmla="+- 0 5680 5087"/>
                      <a:gd name="T1" fmla="*/ T0 w 594"/>
                      <a:gd name="T2" fmla="+- 0 1054 -1355"/>
                      <a:gd name="T3" fmla="*/ 1054 h 2410"/>
                      <a:gd name="T4" fmla="+- 0 5087 5087"/>
                      <a:gd name="T5" fmla="*/ T4 w 594"/>
                      <a:gd name="T6" fmla="+- 0 1054 -1355"/>
                      <a:gd name="T7" fmla="*/ 1054 h 2410"/>
                      <a:gd name="T8" fmla="+- 0 5087 5087"/>
                      <a:gd name="T9" fmla="*/ T8 w 594"/>
                      <a:gd name="T10" fmla="+- 0 -1355 -1355"/>
                      <a:gd name="T11" fmla="*/ -1355 h 2410"/>
                      <a:gd name="T12" fmla="+- 0 5680 5087"/>
                      <a:gd name="T13" fmla="*/ T12 w 594"/>
                      <a:gd name="T14" fmla="+- 0 -1355 -1355"/>
                      <a:gd name="T15" fmla="*/ -1355 h 2410"/>
                      <a:gd name="T16" fmla="+- 0 5680 5087"/>
                      <a:gd name="T17" fmla="*/ T16 w 594"/>
                      <a:gd name="T18" fmla="+- 0 1054 -1355"/>
                      <a:gd name="T19" fmla="*/ 1054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594" h="2410">
                        <a:moveTo>
                          <a:pt x="593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593" y="0"/>
                        </a:lnTo>
                        <a:lnTo>
                          <a:pt x="593" y="2409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60" name="Group 111"/>
                <p:cNvGrpSpPr>
                  <a:grpSpLocks/>
                </p:cNvGrpSpPr>
                <p:nvPr/>
              </p:nvGrpSpPr>
              <p:grpSpPr bwMode="auto">
                <a:xfrm>
                  <a:off x="5065" y="-1327"/>
                  <a:ext cx="600" cy="2410"/>
                  <a:chOff x="5065" y="-1327"/>
                  <a:chExt cx="600" cy="2410"/>
                </a:xfrm>
              </p:grpSpPr>
              <p:sp>
                <p:nvSpPr>
                  <p:cNvPr id="371" name="Freeform 112"/>
                  <p:cNvSpPr>
                    <a:spLocks/>
                  </p:cNvSpPr>
                  <p:nvPr/>
                </p:nvSpPr>
                <p:spPr bwMode="auto">
                  <a:xfrm>
                    <a:off x="5065" y="-1327"/>
                    <a:ext cx="600" cy="2410"/>
                  </a:xfrm>
                  <a:custGeom>
                    <a:avLst/>
                    <a:gdLst>
                      <a:gd name="T0" fmla="+- 0 5664 5065"/>
                      <a:gd name="T1" fmla="*/ T0 w 600"/>
                      <a:gd name="T2" fmla="+- 0 1082 -1327"/>
                      <a:gd name="T3" fmla="*/ 1082 h 2410"/>
                      <a:gd name="T4" fmla="+- 0 5065 5065"/>
                      <a:gd name="T5" fmla="*/ T4 w 600"/>
                      <a:gd name="T6" fmla="+- 0 1082 -1327"/>
                      <a:gd name="T7" fmla="*/ 1082 h 2410"/>
                      <a:gd name="T8" fmla="+- 0 5065 5065"/>
                      <a:gd name="T9" fmla="*/ T8 w 600"/>
                      <a:gd name="T10" fmla="+- 0 -1327 -1327"/>
                      <a:gd name="T11" fmla="*/ -1327 h 2410"/>
                      <a:gd name="T12" fmla="+- 0 5664 5065"/>
                      <a:gd name="T13" fmla="*/ T12 w 600"/>
                      <a:gd name="T14" fmla="+- 0 -1327 -1327"/>
                      <a:gd name="T15" fmla="*/ -1327 h 2410"/>
                      <a:gd name="T16" fmla="+- 0 5664 5065"/>
                      <a:gd name="T17" fmla="*/ T16 w 600"/>
                      <a:gd name="T18" fmla="+- 0 1082 -1327"/>
                      <a:gd name="T19" fmla="*/ 1082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00" h="2410">
                        <a:moveTo>
                          <a:pt x="599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599" y="0"/>
                        </a:lnTo>
                        <a:lnTo>
                          <a:pt x="599" y="2409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61" name="Group 113"/>
                <p:cNvGrpSpPr>
                  <a:grpSpLocks/>
                </p:cNvGrpSpPr>
                <p:nvPr/>
              </p:nvGrpSpPr>
              <p:grpSpPr bwMode="auto">
                <a:xfrm>
                  <a:off x="5065" y="-1327"/>
                  <a:ext cx="600" cy="2410"/>
                  <a:chOff x="5065" y="-1327"/>
                  <a:chExt cx="600" cy="2410"/>
                </a:xfrm>
              </p:grpSpPr>
              <p:sp>
                <p:nvSpPr>
                  <p:cNvPr id="370" name="Freeform 114"/>
                  <p:cNvSpPr>
                    <a:spLocks/>
                  </p:cNvSpPr>
                  <p:nvPr/>
                </p:nvSpPr>
                <p:spPr bwMode="auto">
                  <a:xfrm>
                    <a:off x="5065" y="-1327"/>
                    <a:ext cx="600" cy="2410"/>
                  </a:xfrm>
                  <a:custGeom>
                    <a:avLst/>
                    <a:gdLst>
                      <a:gd name="T0" fmla="+- 0 5664 5065"/>
                      <a:gd name="T1" fmla="*/ T0 w 600"/>
                      <a:gd name="T2" fmla="+- 0 1082 -1327"/>
                      <a:gd name="T3" fmla="*/ 1082 h 2410"/>
                      <a:gd name="T4" fmla="+- 0 5065 5065"/>
                      <a:gd name="T5" fmla="*/ T4 w 600"/>
                      <a:gd name="T6" fmla="+- 0 1082 -1327"/>
                      <a:gd name="T7" fmla="*/ 1082 h 2410"/>
                      <a:gd name="T8" fmla="+- 0 5065 5065"/>
                      <a:gd name="T9" fmla="*/ T8 w 600"/>
                      <a:gd name="T10" fmla="+- 0 -1327 -1327"/>
                      <a:gd name="T11" fmla="*/ -1327 h 2410"/>
                      <a:gd name="T12" fmla="+- 0 5664 5065"/>
                      <a:gd name="T13" fmla="*/ T12 w 600"/>
                      <a:gd name="T14" fmla="+- 0 -1327 -1327"/>
                      <a:gd name="T15" fmla="*/ -1327 h 2410"/>
                      <a:gd name="T16" fmla="+- 0 5664 5065"/>
                      <a:gd name="T17" fmla="*/ T16 w 600"/>
                      <a:gd name="T18" fmla="+- 0 1082 -1327"/>
                      <a:gd name="T19" fmla="*/ 1082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00" h="2410">
                        <a:moveTo>
                          <a:pt x="599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599" y="0"/>
                        </a:lnTo>
                        <a:lnTo>
                          <a:pt x="599" y="2409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62" name="Group 115"/>
                <p:cNvGrpSpPr>
                  <a:grpSpLocks/>
                </p:cNvGrpSpPr>
                <p:nvPr/>
              </p:nvGrpSpPr>
              <p:grpSpPr bwMode="auto">
                <a:xfrm>
                  <a:off x="5040" y="-1299"/>
                  <a:ext cx="609" cy="2410"/>
                  <a:chOff x="5040" y="-1299"/>
                  <a:chExt cx="609" cy="2410"/>
                </a:xfrm>
              </p:grpSpPr>
              <p:sp>
                <p:nvSpPr>
                  <p:cNvPr id="369" name="Freeform 116"/>
                  <p:cNvSpPr>
                    <a:spLocks/>
                  </p:cNvSpPr>
                  <p:nvPr/>
                </p:nvSpPr>
                <p:spPr bwMode="auto">
                  <a:xfrm>
                    <a:off x="5040" y="-1299"/>
                    <a:ext cx="609" cy="2410"/>
                  </a:xfrm>
                  <a:custGeom>
                    <a:avLst/>
                    <a:gdLst>
                      <a:gd name="T0" fmla="+- 0 5649 5040"/>
                      <a:gd name="T1" fmla="*/ T0 w 609"/>
                      <a:gd name="T2" fmla="+- 0 1111 -1299"/>
                      <a:gd name="T3" fmla="*/ 1111 h 2410"/>
                      <a:gd name="T4" fmla="+- 0 5040 5040"/>
                      <a:gd name="T5" fmla="*/ T4 w 609"/>
                      <a:gd name="T6" fmla="+- 0 1111 -1299"/>
                      <a:gd name="T7" fmla="*/ 1111 h 2410"/>
                      <a:gd name="T8" fmla="+- 0 5040 5040"/>
                      <a:gd name="T9" fmla="*/ T8 w 609"/>
                      <a:gd name="T10" fmla="+- 0 -1299 -1299"/>
                      <a:gd name="T11" fmla="*/ -1299 h 2410"/>
                      <a:gd name="T12" fmla="+- 0 5649 5040"/>
                      <a:gd name="T13" fmla="*/ T12 w 609"/>
                      <a:gd name="T14" fmla="+- 0 -1299 -1299"/>
                      <a:gd name="T15" fmla="*/ -1299 h 2410"/>
                      <a:gd name="T16" fmla="+- 0 5649 5040"/>
                      <a:gd name="T17" fmla="*/ T16 w 609"/>
                      <a:gd name="T18" fmla="+- 0 1111 -1299"/>
                      <a:gd name="T19" fmla="*/ 1111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09" h="2410">
                        <a:moveTo>
                          <a:pt x="609" y="2410"/>
                        </a:moveTo>
                        <a:lnTo>
                          <a:pt x="0" y="2410"/>
                        </a:lnTo>
                        <a:lnTo>
                          <a:pt x="0" y="0"/>
                        </a:lnTo>
                        <a:lnTo>
                          <a:pt x="609" y="0"/>
                        </a:lnTo>
                        <a:lnTo>
                          <a:pt x="609" y="2410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63" name="Group 117"/>
                <p:cNvGrpSpPr>
                  <a:grpSpLocks/>
                </p:cNvGrpSpPr>
                <p:nvPr/>
              </p:nvGrpSpPr>
              <p:grpSpPr bwMode="auto">
                <a:xfrm>
                  <a:off x="5040" y="-1299"/>
                  <a:ext cx="609" cy="2410"/>
                  <a:chOff x="5040" y="-1299"/>
                  <a:chExt cx="609" cy="2410"/>
                </a:xfrm>
              </p:grpSpPr>
              <p:sp>
                <p:nvSpPr>
                  <p:cNvPr id="368" name="Freeform 118"/>
                  <p:cNvSpPr>
                    <a:spLocks/>
                  </p:cNvSpPr>
                  <p:nvPr/>
                </p:nvSpPr>
                <p:spPr bwMode="auto">
                  <a:xfrm>
                    <a:off x="5040" y="-1299"/>
                    <a:ext cx="609" cy="2410"/>
                  </a:xfrm>
                  <a:custGeom>
                    <a:avLst/>
                    <a:gdLst>
                      <a:gd name="T0" fmla="+- 0 5649 5040"/>
                      <a:gd name="T1" fmla="*/ T0 w 609"/>
                      <a:gd name="T2" fmla="+- 0 1111 -1299"/>
                      <a:gd name="T3" fmla="*/ 1111 h 2410"/>
                      <a:gd name="T4" fmla="+- 0 5040 5040"/>
                      <a:gd name="T5" fmla="*/ T4 w 609"/>
                      <a:gd name="T6" fmla="+- 0 1111 -1299"/>
                      <a:gd name="T7" fmla="*/ 1111 h 2410"/>
                      <a:gd name="T8" fmla="+- 0 5040 5040"/>
                      <a:gd name="T9" fmla="*/ T8 w 609"/>
                      <a:gd name="T10" fmla="+- 0 -1299 -1299"/>
                      <a:gd name="T11" fmla="*/ -1299 h 2410"/>
                      <a:gd name="T12" fmla="+- 0 5649 5040"/>
                      <a:gd name="T13" fmla="*/ T12 w 609"/>
                      <a:gd name="T14" fmla="+- 0 -1299 -1299"/>
                      <a:gd name="T15" fmla="*/ -1299 h 2410"/>
                      <a:gd name="T16" fmla="+- 0 5649 5040"/>
                      <a:gd name="T17" fmla="*/ T16 w 609"/>
                      <a:gd name="T18" fmla="+- 0 1111 -1299"/>
                      <a:gd name="T19" fmla="*/ 1111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09" h="2410">
                        <a:moveTo>
                          <a:pt x="609" y="2410"/>
                        </a:moveTo>
                        <a:lnTo>
                          <a:pt x="0" y="2410"/>
                        </a:lnTo>
                        <a:lnTo>
                          <a:pt x="0" y="0"/>
                        </a:lnTo>
                        <a:lnTo>
                          <a:pt x="609" y="0"/>
                        </a:lnTo>
                        <a:lnTo>
                          <a:pt x="609" y="2410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64" name="Group 119"/>
                <p:cNvGrpSpPr>
                  <a:grpSpLocks/>
                </p:cNvGrpSpPr>
                <p:nvPr/>
              </p:nvGrpSpPr>
              <p:grpSpPr bwMode="auto">
                <a:xfrm>
                  <a:off x="5017" y="-1270"/>
                  <a:ext cx="617" cy="2410"/>
                  <a:chOff x="5017" y="-1270"/>
                  <a:chExt cx="617" cy="2410"/>
                </a:xfrm>
              </p:grpSpPr>
              <p:sp>
                <p:nvSpPr>
                  <p:cNvPr id="367" name="Freeform 120"/>
                  <p:cNvSpPr>
                    <a:spLocks/>
                  </p:cNvSpPr>
                  <p:nvPr/>
                </p:nvSpPr>
                <p:spPr bwMode="auto">
                  <a:xfrm>
                    <a:off x="5017" y="-1270"/>
                    <a:ext cx="617" cy="2410"/>
                  </a:xfrm>
                  <a:custGeom>
                    <a:avLst/>
                    <a:gdLst>
                      <a:gd name="T0" fmla="+- 0 5633 5017"/>
                      <a:gd name="T1" fmla="*/ T0 w 617"/>
                      <a:gd name="T2" fmla="+- 0 1139 -1270"/>
                      <a:gd name="T3" fmla="*/ 1139 h 2410"/>
                      <a:gd name="T4" fmla="+- 0 5017 5017"/>
                      <a:gd name="T5" fmla="*/ T4 w 617"/>
                      <a:gd name="T6" fmla="+- 0 1139 -1270"/>
                      <a:gd name="T7" fmla="*/ 1139 h 2410"/>
                      <a:gd name="T8" fmla="+- 0 5017 5017"/>
                      <a:gd name="T9" fmla="*/ T8 w 617"/>
                      <a:gd name="T10" fmla="+- 0 -1270 -1270"/>
                      <a:gd name="T11" fmla="*/ -1270 h 2410"/>
                      <a:gd name="T12" fmla="+- 0 5633 5017"/>
                      <a:gd name="T13" fmla="*/ T12 w 617"/>
                      <a:gd name="T14" fmla="+- 0 -1270 -1270"/>
                      <a:gd name="T15" fmla="*/ -1270 h 2410"/>
                      <a:gd name="T16" fmla="+- 0 5633 5017"/>
                      <a:gd name="T17" fmla="*/ T16 w 617"/>
                      <a:gd name="T18" fmla="+- 0 1139 -1270"/>
                      <a:gd name="T19" fmla="*/ 1139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17" h="2410">
                        <a:moveTo>
                          <a:pt x="616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616" y="0"/>
                        </a:lnTo>
                        <a:lnTo>
                          <a:pt x="616" y="2409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65" name="Group 121"/>
                <p:cNvGrpSpPr>
                  <a:grpSpLocks/>
                </p:cNvGrpSpPr>
                <p:nvPr/>
              </p:nvGrpSpPr>
              <p:grpSpPr bwMode="auto">
                <a:xfrm>
                  <a:off x="5017" y="-1270"/>
                  <a:ext cx="617" cy="2410"/>
                  <a:chOff x="5017" y="-1270"/>
                  <a:chExt cx="617" cy="2410"/>
                </a:xfrm>
              </p:grpSpPr>
              <p:sp>
                <p:nvSpPr>
                  <p:cNvPr id="366" name="Freeform 122"/>
                  <p:cNvSpPr>
                    <a:spLocks/>
                  </p:cNvSpPr>
                  <p:nvPr/>
                </p:nvSpPr>
                <p:spPr bwMode="auto">
                  <a:xfrm>
                    <a:off x="5017" y="-1270"/>
                    <a:ext cx="617" cy="2410"/>
                  </a:xfrm>
                  <a:custGeom>
                    <a:avLst/>
                    <a:gdLst>
                      <a:gd name="T0" fmla="+- 0 5633 5017"/>
                      <a:gd name="T1" fmla="*/ T0 w 617"/>
                      <a:gd name="T2" fmla="+- 0 1139 -1270"/>
                      <a:gd name="T3" fmla="*/ 1139 h 2410"/>
                      <a:gd name="T4" fmla="+- 0 5017 5017"/>
                      <a:gd name="T5" fmla="*/ T4 w 617"/>
                      <a:gd name="T6" fmla="+- 0 1139 -1270"/>
                      <a:gd name="T7" fmla="*/ 1139 h 2410"/>
                      <a:gd name="T8" fmla="+- 0 5017 5017"/>
                      <a:gd name="T9" fmla="*/ T8 w 617"/>
                      <a:gd name="T10" fmla="+- 0 -1270 -1270"/>
                      <a:gd name="T11" fmla="*/ -1270 h 2410"/>
                      <a:gd name="T12" fmla="+- 0 5633 5017"/>
                      <a:gd name="T13" fmla="*/ T12 w 617"/>
                      <a:gd name="T14" fmla="+- 0 -1270 -1270"/>
                      <a:gd name="T15" fmla="*/ -1270 h 2410"/>
                      <a:gd name="T16" fmla="+- 0 5633 5017"/>
                      <a:gd name="T17" fmla="*/ T16 w 617"/>
                      <a:gd name="T18" fmla="+- 0 1139 -1270"/>
                      <a:gd name="T19" fmla="*/ 1139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17" h="2410">
                        <a:moveTo>
                          <a:pt x="616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616" y="0"/>
                        </a:lnTo>
                        <a:lnTo>
                          <a:pt x="616" y="2409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66" name="Group 123"/>
                <p:cNvGrpSpPr>
                  <a:grpSpLocks/>
                </p:cNvGrpSpPr>
                <p:nvPr/>
              </p:nvGrpSpPr>
              <p:grpSpPr bwMode="auto">
                <a:xfrm>
                  <a:off x="4992" y="-1242"/>
                  <a:ext cx="626" cy="2410"/>
                  <a:chOff x="4992" y="-1242"/>
                  <a:chExt cx="626" cy="2410"/>
                </a:xfrm>
              </p:grpSpPr>
              <p:sp>
                <p:nvSpPr>
                  <p:cNvPr id="365" name="Freeform 124"/>
                  <p:cNvSpPr>
                    <a:spLocks/>
                  </p:cNvSpPr>
                  <p:nvPr/>
                </p:nvSpPr>
                <p:spPr bwMode="auto">
                  <a:xfrm>
                    <a:off x="4992" y="-1242"/>
                    <a:ext cx="626" cy="2410"/>
                  </a:xfrm>
                  <a:custGeom>
                    <a:avLst/>
                    <a:gdLst>
                      <a:gd name="T0" fmla="+- 0 5617 4992"/>
                      <a:gd name="T1" fmla="*/ T0 w 626"/>
                      <a:gd name="T2" fmla="+- 0 1167 -1242"/>
                      <a:gd name="T3" fmla="*/ 1167 h 2410"/>
                      <a:gd name="T4" fmla="+- 0 4992 4992"/>
                      <a:gd name="T5" fmla="*/ T4 w 626"/>
                      <a:gd name="T6" fmla="+- 0 1167 -1242"/>
                      <a:gd name="T7" fmla="*/ 1167 h 2410"/>
                      <a:gd name="T8" fmla="+- 0 4992 4992"/>
                      <a:gd name="T9" fmla="*/ T8 w 626"/>
                      <a:gd name="T10" fmla="+- 0 -1242 -1242"/>
                      <a:gd name="T11" fmla="*/ -1242 h 2410"/>
                      <a:gd name="T12" fmla="+- 0 5617 4992"/>
                      <a:gd name="T13" fmla="*/ T12 w 626"/>
                      <a:gd name="T14" fmla="+- 0 -1242 -1242"/>
                      <a:gd name="T15" fmla="*/ -1242 h 2410"/>
                      <a:gd name="T16" fmla="+- 0 5617 4992"/>
                      <a:gd name="T17" fmla="*/ T16 w 626"/>
                      <a:gd name="T18" fmla="+- 0 1167 -1242"/>
                      <a:gd name="T19" fmla="*/ 1167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26" h="2410">
                        <a:moveTo>
                          <a:pt x="625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625" y="0"/>
                        </a:lnTo>
                        <a:lnTo>
                          <a:pt x="625" y="2409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67" name="Group 125"/>
                <p:cNvGrpSpPr>
                  <a:grpSpLocks/>
                </p:cNvGrpSpPr>
                <p:nvPr/>
              </p:nvGrpSpPr>
              <p:grpSpPr bwMode="auto">
                <a:xfrm>
                  <a:off x="4992" y="-1242"/>
                  <a:ext cx="626" cy="2410"/>
                  <a:chOff x="4992" y="-1242"/>
                  <a:chExt cx="626" cy="2410"/>
                </a:xfrm>
              </p:grpSpPr>
              <p:sp>
                <p:nvSpPr>
                  <p:cNvPr id="364" name="Freeform 126"/>
                  <p:cNvSpPr>
                    <a:spLocks/>
                  </p:cNvSpPr>
                  <p:nvPr/>
                </p:nvSpPr>
                <p:spPr bwMode="auto">
                  <a:xfrm>
                    <a:off x="4992" y="-1242"/>
                    <a:ext cx="626" cy="2410"/>
                  </a:xfrm>
                  <a:custGeom>
                    <a:avLst/>
                    <a:gdLst>
                      <a:gd name="T0" fmla="+- 0 5617 4992"/>
                      <a:gd name="T1" fmla="*/ T0 w 626"/>
                      <a:gd name="T2" fmla="+- 0 1167 -1242"/>
                      <a:gd name="T3" fmla="*/ 1167 h 2410"/>
                      <a:gd name="T4" fmla="+- 0 4992 4992"/>
                      <a:gd name="T5" fmla="*/ T4 w 626"/>
                      <a:gd name="T6" fmla="+- 0 1167 -1242"/>
                      <a:gd name="T7" fmla="*/ 1167 h 2410"/>
                      <a:gd name="T8" fmla="+- 0 4992 4992"/>
                      <a:gd name="T9" fmla="*/ T8 w 626"/>
                      <a:gd name="T10" fmla="+- 0 -1242 -1242"/>
                      <a:gd name="T11" fmla="*/ -1242 h 2410"/>
                      <a:gd name="T12" fmla="+- 0 5617 4992"/>
                      <a:gd name="T13" fmla="*/ T12 w 626"/>
                      <a:gd name="T14" fmla="+- 0 -1242 -1242"/>
                      <a:gd name="T15" fmla="*/ -1242 h 2410"/>
                      <a:gd name="T16" fmla="+- 0 5617 4992"/>
                      <a:gd name="T17" fmla="*/ T16 w 626"/>
                      <a:gd name="T18" fmla="+- 0 1167 -1242"/>
                      <a:gd name="T19" fmla="*/ 1167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26" h="2410">
                        <a:moveTo>
                          <a:pt x="625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625" y="0"/>
                        </a:lnTo>
                        <a:lnTo>
                          <a:pt x="625" y="2409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68" name="Group 127"/>
                <p:cNvGrpSpPr>
                  <a:grpSpLocks/>
                </p:cNvGrpSpPr>
                <p:nvPr/>
              </p:nvGrpSpPr>
              <p:grpSpPr bwMode="auto">
                <a:xfrm>
                  <a:off x="4968" y="-1214"/>
                  <a:ext cx="633" cy="2410"/>
                  <a:chOff x="4968" y="-1214"/>
                  <a:chExt cx="633" cy="2410"/>
                </a:xfrm>
              </p:grpSpPr>
              <p:sp>
                <p:nvSpPr>
                  <p:cNvPr id="363" name="Freeform 128"/>
                  <p:cNvSpPr>
                    <a:spLocks/>
                  </p:cNvSpPr>
                  <p:nvPr/>
                </p:nvSpPr>
                <p:spPr bwMode="auto">
                  <a:xfrm>
                    <a:off x="4968" y="-1214"/>
                    <a:ext cx="633" cy="2410"/>
                  </a:xfrm>
                  <a:custGeom>
                    <a:avLst/>
                    <a:gdLst>
                      <a:gd name="T0" fmla="+- 0 5601 4968"/>
                      <a:gd name="T1" fmla="*/ T0 w 633"/>
                      <a:gd name="T2" fmla="+- 0 1196 -1214"/>
                      <a:gd name="T3" fmla="*/ 1196 h 2410"/>
                      <a:gd name="T4" fmla="+- 0 4968 4968"/>
                      <a:gd name="T5" fmla="*/ T4 w 633"/>
                      <a:gd name="T6" fmla="+- 0 1196 -1214"/>
                      <a:gd name="T7" fmla="*/ 1196 h 2410"/>
                      <a:gd name="T8" fmla="+- 0 4968 4968"/>
                      <a:gd name="T9" fmla="*/ T8 w 633"/>
                      <a:gd name="T10" fmla="+- 0 -1214 -1214"/>
                      <a:gd name="T11" fmla="*/ -1214 h 2410"/>
                      <a:gd name="T12" fmla="+- 0 5601 4968"/>
                      <a:gd name="T13" fmla="*/ T12 w 633"/>
                      <a:gd name="T14" fmla="+- 0 -1214 -1214"/>
                      <a:gd name="T15" fmla="*/ -1214 h 2410"/>
                      <a:gd name="T16" fmla="+- 0 5601 4968"/>
                      <a:gd name="T17" fmla="*/ T16 w 633"/>
                      <a:gd name="T18" fmla="+- 0 1196 -1214"/>
                      <a:gd name="T19" fmla="*/ 1196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33" h="2410">
                        <a:moveTo>
                          <a:pt x="633" y="2410"/>
                        </a:moveTo>
                        <a:lnTo>
                          <a:pt x="0" y="2410"/>
                        </a:lnTo>
                        <a:lnTo>
                          <a:pt x="0" y="0"/>
                        </a:lnTo>
                        <a:lnTo>
                          <a:pt x="633" y="0"/>
                        </a:lnTo>
                        <a:lnTo>
                          <a:pt x="633" y="2410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69" name="Group 129"/>
                <p:cNvGrpSpPr>
                  <a:grpSpLocks/>
                </p:cNvGrpSpPr>
                <p:nvPr/>
              </p:nvGrpSpPr>
              <p:grpSpPr bwMode="auto">
                <a:xfrm>
                  <a:off x="4968" y="-1214"/>
                  <a:ext cx="633" cy="2410"/>
                  <a:chOff x="4968" y="-1214"/>
                  <a:chExt cx="633" cy="2410"/>
                </a:xfrm>
              </p:grpSpPr>
              <p:sp>
                <p:nvSpPr>
                  <p:cNvPr id="362" name="Freeform 130"/>
                  <p:cNvSpPr>
                    <a:spLocks/>
                  </p:cNvSpPr>
                  <p:nvPr/>
                </p:nvSpPr>
                <p:spPr bwMode="auto">
                  <a:xfrm>
                    <a:off x="4968" y="-1214"/>
                    <a:ext cx="633" cy="2410"/>
                  </a:xfrm>
                  <a:custGeom>
                    <a:avLst/>
                    <a:gdLst>
                      <a:gd name="T0" fmla="+- 0 5601 4968"/>
                      <a:gd name="T1" fmla="*/ T0 w 633"/>
                      <a:gd name="T2" fmla="+- 0 1196 -1214"/>
                      <a:gd name="T3" fmla="*/ 1196 h 2410"/>
                      <a:gd name="T4" fmla="+- 0 4968 4968"/>
                      <a:gd name="T5" fmla="*/ T4 w 633"/>
                      <a:gd name="T6" fmla="+- 0 1196 -1214"/>
                      <a:gd name="T7" fmla="*/ 1196 h 2410"/>
                      <a:gd name="T8" fmla="+- 0 4968 4968"/>
                      <a:gd name="T9" fmla="*/ T8 w 633"/>
                      <a:gd name="T10" fmla="+- 0 -1214 -1214"/>
                      <a:gd name="T11" fmla="*/ -1214 h 2410"/>
                      <a:gd name="T12" fmla="+- 0 5601 4968"/>
                      <a:gd name="T13" fmla="*/ T12 w 633"/>
                      <a:gd name="T14" fmla="+- 0 -1214 -1214"/>
                      <a:gd name="T15" fmla="*/ -1214 h 2410"/>
                      <a:gd name="T16" fmla="+- 0 5601 4968"/>
                      <a:gd name="T17" fmla="*/ T16 w 633"/>
                      <a:gd name="T18" fmla="+- 0 1196 -1214"/>
                      <a:gd name="T19" fmla="*/ 1196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33" h="2410">
                        <a:moveTo>
                          <a:pt x="633" y="2410"/>
                        </a:moveTo>
                        <a:lnTo>
                          <a:pt x="0" y="2410"/>
                        </a:lnTo>
                        <a:lnTo>
                          <a:pt x="0" y="0"/>
                        </a:lnTo>
                        <a:lnTo>
                          <a:pt x="633" y="0"/>
                        </a:lnTo>
                        <a:lnTo>
                          <a:pt x="633" y="2410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70" name="Group 131"/>
                <p:cNvGrpSpPr>
                  <a:grpSpLocks/>
                </p:cNvGrpSpPr>
                <p:nvPr/>
              </p:nvGrpSpPr>
              <p:grpSpPr bwMode="auto">
                <a:xfrm>
                  <a:off x="4945" y="-1185"/>
                  <a:ext cx="641" cy="2410"/>
                  <a:chOff x="4945" y="-1185"/>
                  <a:chExt cx="641" cy="2410"/>
                </a:xfrm>
              </p:grpSpPr>
              <p:sp>
                <p:nvSpPr>
                  <p:cNvPr id="361" name="Freeform 132"/>
                  <p:cNvSpPr>
                    <a:spLocks/>
                  </p:cNvSpPr>
                  <p:nvPr/>
                </p:nvSpPr>
                <p:spPr bwMode="auto">
                  <a:xfrm>
                    <a:off x="4945" y="-1185"/>
                    <a:ext cx="641" cy="2410"/>
                  </a:xfrm>
                  <a:custGeom>
                    <a:avLst/>
                    <a:gdLst>
                      <a:gd name="T0" fmla="+- 0 5586 4945"/>
                      <a:gd name="T1" fmla="*/ T0 w 641"/>
                      <a:gd name="T2" fmla="+- 0 1224 -1185"/>
                      <a:gd name="T3" fmla="*/ 1224 h 2410"/>
                      <a:gd name="T4" fmla="+- 0 4945 4945"/>
                      <a:gd name="T5" fmla="*/ T4 w 641"/>
                      <a:gd name="T6" fmla="+- 0 1224 -1185"/>
                      <a:gd name="T7" fmla="*/ 1224 h 2410"/>
                      <a:gd name="T8" fmla="+- 0 4945 4945"/>
                      <a:gd name="T9" fmla="*/ T8 w 641"/>
                      <a:gd name="T10" fmla="+- 0 -1185 -1185"/>
                      <a:gd name="T11" fmla="*/ -1185 h 2410"/>
                      <a:gd name="T12" fmla="+- 0 5586 4945"/>
                      <a:gd name="T13" fmla="*/ T12 w 641"/>
                      <a:gd name="T14" fmla="+- 0 -1185 -1185"/>
                      <a:gd name="T15" fmla="*/ -1185 h 2410"/>
                      <a:gd name="T16" fmla="+- 0 5586 4945"/>
                      <a:gd name="T17" fmla="*/ T16 w 641"/>
                      <a:gd name="T18" fmla="+- 0 1224 -1185"/>
                      <a:gd name="T19" fmla="*/ 1224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41" h="2410">
                        <a:moveTo>
                          <a:pt x="641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641" y="0"/>
                        </a:lnTo>
                        <a:lnTo>
                          <a:pt x="641" y="2409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71" name="Group 133"/>
                <p:cNvGrpSpPr>
                  <a:grpSpLocks/>
                </p:cNvGrpSpPr>
                <p:nvPr/>
              </p:nvGrpSpPr>
              <p:grpSpPr bwMode="auto">
                <a:xfrm>
                  <a:off x="4945" y="-1185"/>
                  <a:ext cx="641" cy="2410"/>
                  <a:chOff x="4945" y="-1185"/>
                  <a:chExt cx="641" cy="2410"/>
                </a:xfrm>
              </p:grpSpPr>
              <p:sp>
                <p:nvSpPr>
                  <p:cNvPr id="360" name="Freeform 134"/>
                  <p:cNvSpPr>
                    <a:spLocks/>
                  </p:cNvSpPr>
                  <p:nvPr/>
                </p:nvSpPr>
                <p:spPr bwMode="auto">
                  <a:xfrm>
                    <a:off x="4945" y="-1185"/>
                    <a:ext cx="641" cy="2410"/>
                  </a:xfrm>
                  <a:custGeom>
                    <a:avLst/>
                    <a:gdLst>
                      <a:gd name="T0" fmla="+- 0 5586 4945"/>
                      <a:gd name="T1" fmla="*/ T0 w 641"/>
                      <a:gd name="T2" fmla="+- 0 1224 -1185"/>
                      <a:gd name="T3" fmla="*/ 1224 h 2410"/>
                      <a:gd name="T4" fmla="+- 0 4945 4945"/>
                      <a:gd name="T5" fmla="*/ T4 w 641"/>
                      <a:gd name="T6" fmla="+- 0 1224 -1185"/>
                      <a:gd name="T7" fmla="*/ 1224 h 2410"/>
                      <a:gd name="T8" fmla="+- 0 4945 4945"/>
                      <a:gd name="T9" fmla="*/ T8 w 641"/>
                      <a:gd name="T10" fmla="+- 0 -1185 -1185"/>
                      <a:gd name="T11" fmla="*/ -1185 h 2410"/>
                      <a:gd name="T12" fmla="+- 0 5298 4945"/>
                      <a:gd name="T13" fmla="*/ T12 w 641"/>
                      <a:gd name="T14" fmla="+- 0 -1185 -1185"/>
                      <a:gd name="T15" fmla="*/ -1185 h 2410"/>
                      <a:gd name="T16" fmla="+- 0 5586 4945"/>
                      <a:gd name="T17" fmla="*/ T16 w 641"/>
                      <a:gd name="T18" fmla="+- 0 -1185 -1185"/>
                      <a:gd name="T19" fmla="*/ -1185 h 2410"/>
                      <a:gd name="T20" fmla="+- 0 5586 4945"/>
                      <a:gd name="T21" fmla="*/ T20 w 641"/>
                      <a:gd name="T22" fmla="+- 0 1224 -1185"/>
                      <a:gd name="T23" fmla="*/ 1224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</a:cxnLst>
                    <a:rect l="0" t="0" r="r" b="b"/>
                    <a:pathLst>
                      <a:path w="641" h="2410">
                        <a:moveTo>
                          <a:pt x="641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353" y="0"/>
                        </a:lnTo>
                        <a:lnTo>
                          <a:pt x="641" y="0"/>
                        </a:lnTo>
                        <a:lnTo>
                          <a:pt x="641" y="2409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72" name="Group 135"/>
                <p:cNvGrpSpPr>
                  <a:grpSpLocks/>
                </p:cNvGrpSpPr>
                <p:nvPr/>
              </p:nvGrpSpPr>
              <p:grpSpPr bwMode="auto">
                <a:xfrm>
                  <a:off x="4923" y="-1157"/>
                  <a:ext cx="647" cy="2410"/>
                  <a:chOff x="4923" y="-1157"/>
                  <a:chExt cx="647" cy="2410"/>
                </a:xfrm>
              </p:grpSpPr>
              <p:sp>
                <p:nvSpPr>
                  <p:cNvPr id="359" name="Freeform 136"/>
                  <p:cNvSpPr>
                    <a:spLocks/>
                  </p:cNvSpPr>
                  <p:nvPr/>
                </p:nvSpPr>
                <p:spPr bwMode="auto">
                  <a:xfrm>
                    <a:off x="4923" y="-1157"/>
                    <a:ext cx="647" cy="2410"/>
                  </a:xfrm>
                  <a:custGeom>
                    <a:avLst/>
                    <a:gdLst>
                      <a:gd name="T0" fmla="+- 0 5570 4923"/>
                      <a:gd name="T1" fmla="*/ T0 w 647"/>
                      <a:gd name="T2" fmla="+- 0 1252 -1157"/>
                      <a:gd name="T3" fmla="*/ 1252 h 2410"/>
                      <a:gd name="T4" fmla="+- 0 4923 4923"/>
                      <a:gd name="T5" fmla="*/ T4 w 647"/>
                      <a:gd name="T6" fmla="+- 0 1252 -1157"/>
                      <a:gd name="T7" fmla="*/ 1252 h 2410"/>
                      <a:gd name="T8" fmla="+- 0 4923 4923"/>
                      <a:gd name="T9" fmla="*/ T8 w 647"/>
                      <a:gd name="T10" fmla="+- 0 -1157 -1157"/>
                      <a:gd name="T11" fmla="*/ -1157 h 2410"/>
                      <a:gd name="T12" fmla="+- 0 5570 4923"/>
                      <a:gd name="T13" fmla="*/ T12 w 647"/>
                      <a:gd name="T14" fmla="+- 0 -1157 -1157"/>
                      <a:gd name="T15" fmla="*/ -1157 h 2410"/>
                      <a:gd name="T16" fmla="+- 0 5570 4923"/>
                      <a:gd name="T17" fmla="*/ T16 w 647"/>
                      <a:gd name="T18" fmla="+- 0 1252 -1157"/>
                      <a:gd name="T19" fmla="*/ 1252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47" h="2410">
                        <a:moveTo>
                          <a:pt x="647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647" y="0"/>
                        </a:lnTo>
                        <a:lnTo>
                          <a:pt x="647" y="2409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73" name="Group 137"/>
                <p:cNvGrpSpPr>
                  <a:grpSpLocks/>
                </p:cNvGrpSpPr>
                <p:nvPr/>
              </p:nvGrpSpPr>
              <p:grpSpPr bwMode="auto">
                <a:xfrm>
                  <a:off x="4923" y="-1157"/>
                  <a:ext cx="647" cy="2410"/>
                  <a:chOff x="4923" y="-1157"/>
                  <a:chExt cx="647" cy="2410"/>
                </a:xfrm>
              </p:grpSpPr>
              <p:sp>
                <p:nvSpPr>
                  <p:cNvPr id="358" name="Freeform 138"/>
                  <p:cNvSpPr>
                    <a:spLocks/>
                  </p:cNvSpPr>
                  <p:nvPr/>
                </p:nvSpPr>
                <p:spPr bwMode="auto">
                  <a:xfrm>
                    <a:off x="4923" y="-1157"/>
                    <a:ext cx="647" cy="2410"/>
                  </a:xfrm>
                  <a:custGeom>
                    <a:avLst/>
                    <a:gdLst>
                      <a:gd name="T0" fmla="+- 0 5570 4923"/>
                      <a:gd name="T1" fmla="*/ T0 w 647"/>
                      <a:gd name="T2" fmla="+- 0 1252 -1157"/>
                      <a:gd name="T3" fmla="*/ 1252 h 2410"/>
                      <a:gd name="T4" fmla="+- 0 4923 4923"/>
                      <a:gd name="T5" fmla="*/ T4 w 647"/>
                      <a:gd name="T6" fmla="+- 0 1252 -1157"/>
                      <a:gd name="T7" fmla="*/ 1252 h 2410"/>
                      <a:gd name="T8" fmla="+- 0 4923 4923"/>
                      <a:gd name="T9" fmla="*/ T8 w 647"/>
                      <a:gd name="T10" fmla="+- 0 -1157 -1157"/>
                      <a:gd name="T11" fmla="*/ -1157 h 2410"/>
                      <a:gd name="T12" fmla="+- 0 5570 4923"/>
                      <a:gd name="T13" fmla="*/ T12 w 647"/>
                      <a:gd name="T14" fmla="+- 0 -1157 -1157"/>
                      <a:gd name="T15" fmla="*/ -1157 h 2410"/>
                      <a:gd name="T16" fmla="+- 0 5570 4923"/>
                      <a:gd name="T17" fmla="*/ T16 w 647"/>
                      <a:gd name="T18" fmla="+- 0 1252 -1157"/>
                      <a:gd name="T19" fmla="*/ 1252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47" h="2410">
                        <a:moveTo>
                          <a:pt x="647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647" y="0"/>
                        </a:lnTo>
                        <a:lnTo>
                          <a:pt x="647" y="2409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74" name="Group 139"/>
                <p:cNvGrpSpPr>
                  <a:grpSpLocks/>
                </p:cNvGrpSpPr>
                <p:nvPr/>
              </p:nvGrpSpPr>
              <p:grpSpPr bwMode="auto">
                <a:xfrm>
                  <a:off x="4900" y="-1129"/>
                  <a:ext cx="655" cy="2410"/>
                  <a:chOff x="4900" y="-1129"/>
                  <a:chExt cx="655" cy="2410"/>
                </a:xfrm>
              </p:grpSpPr>
              <p:sp>
                <p:nvSpPr>
                  <p:cNvPr id="357" name="Freeform 140"/>
                  <p:cNvSpPr>
                    <a:spLocks/>
                  </p:cNvSpPr>
                  <p:nvPr/>
                </p:nvSpPr>
                <p:spPr bwMode="auto">
                  <a:xfrm>
                    <a:off x="4900" y="-1129"/>
                    <a:ext cx="655" cy="2410"/>
                  </a:xfrm>
                  <a:custGeom>
                    <a:avLst/>
                    <a:gdLst>
                      <a:gd name="T0" fmla="+- 0 5554 4900"/>
                      <a:gd name="T1" fmla="*/ T0 w 655"/>
                      <a:gd name="T2" fmla="+- 0 1281 -1129"/>
                      <a:gd name="T3" fmla="*/ 1281 h 2410"/>
                      <a:gd name="T4" fmla="+- 0 4900 4900"/>
                      <a:gd name="T5" fmla="*/ T4 w 655"/>
                      <a:gd name="T6" fmla="+- 0 1281 -1129"/>
                      <a:gd name="T7" fmla="*/ 1281 h 2410"/>
                      <a:gd name="T8" fmla="+- 0 4900 4900"/>
                      <a:gd name="T9" fmla="*/ T8 w 655"/>
                      <a:gd name="T10" fmla="+- 0 -1129 -1129"/>
                      <a:gd name="T11" fmla="*/ -1129 h 2410"/>
                      <a:gd name="T12" fmla="+- 0 5554 4900"/>
                      <a:gd name="T13" fmla="*/ T12 w 655"/>
                      <a:gd name="T14" fmla="+- 0 -1129 -1129"/>
                      <a:gd name="T15" fmla="*/ -1129 h 2410"/>
                      <a:gd name="T16" fmla="+- 0 5554 4900"/>
                      <a:gd name="T17" fmla="*/ T16 w 655"/>
                      <a:gd name="T18" fmla="+- 0 1281 -1129"/>
                      <a:gd name="T19" fmla="*/ 1281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55" h="2410">
                        <a:moveTo>
                          <a:pt x="654" y="2410"/>
                        </a:moveTo>
                        <a:lnTo>
                          <a:pt x="0" y="2410"/>
                        </a:lnTo>
                        <a:lnTo>
                          <a:pt x="0" y="0"/>
                        </a:lnTo>
                        <a:lnTo>
                          <a:pt x="654" y="0"/>
                        </a:lnTo>
                        <a:lnTo>
                          <a:pt x="654" y="2410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75" name="Group 141"/>
                <p:cNvGrpSpPr>
                  <a:grpSpLocks/>
                </p:cNvGrpSpPr>
                <p:nvPr/>
              </p:nvGrpSpPr>
              <p:grpSpPr bwMode="auto">
                <a:xfrm>
                  <a:off x="4900" y="-1129"/>
                  <a:ext cx="655" cy="2410"/>
                  <a:chOff x="4900" y="-1129"/>
                  <a:chExt cx="655" cy="2410"/>
                </a:xfrm>
              </p:grpSpPr>
              <p:sp>
                <p:nvSpPr>
                  <p:cNvPr id="356" name="Freeform 142"/>
                  <p:cNvSpPr>
                    <a:spLocks/>
                  </p:cNvSpPr>
                  <p:nvPr/>
                </p:nvSpPr>
                <p:spPr bwMode="auto">
                  <a:xfrm>
                    <a:off x="4900" y="-1129"/>
                    <a:ext cx="655" cy="2410"/>
                  </a:xfrm>
                  <a:custGeom>
                    <a:avLst/>
                    <a:gdLst>
                      <a:gd name="T0" fmla="+- 0 5554 4900"/>
                      <a:gd name="T1" fmla="*/ T0 w 655"/>
                      <a:gd name="T2" fmla="+- 0 1281 -1129"/>
                      <a:gd name="T3" fmla="*/ 1281 h 2410"/>
                      <a:gd name="T4" fmla="+- 0 4900 4900"/>
                      <a:gd name="T5" fmla="*/ T4 w 655"/>
                      <a:gd name="T6" fmla="+- 0 1281 -1129"/>
                      <a:gd name="T7" fmla="*/ 1281 h 2410"/>
                      <a:gd name="T8" fmla="+- 0 4900 4900"/>
                      <a:gd name="T9" fmla="*/ T8 w 655"/>
                      <a:gd name="T10" fmla="+- 0 -1129 -1129"/>
                      <a:gd name="T11" fmla="*/ -1129 h 2410"/>
                      <a:gd name="T12" fmla="+- 0 5554 4900"/>
                      <a:gd name="T13" fmla="*/ T12 w 655"/>
                      <a:gd name="T14" fmla="+- 0 -1129 -1129"/>
                      <a:gd name="T15" fmla="*/ -1129 h 2410"/>
                      <a:gd name="T16" fmla="+- 0 5554 4900"/>
                      <a:gd name="T17" fmla="*/ T16 w 655"/>
                      <a:gd name="T18" fmla="+- 0 1281 -1129"/>
                      <a:gd name="T19" fmla="*/ 1281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55" h="2410">
                        <a:moveTo>
                          <a:pt x="654" y="2410"/>
                        </a:moveTo>
                        <a:lnTo>
                          <a:pt x="0" y="2410"/>
                        </a:lnTo>
                        <a:lnTo>
                          <a:pt x="0" y="0"/>
                        </a:lnTo>
                        <a:lnTo>
                          <a:pt x="654" y="0"/>
                        </a:lnTo>
                        <a:lnTo>
                          <a:pt x="654" y="2410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76" name="Group 143"/>
                <p:cNvGrpSpPr>
                  <a:grpSpLocks/>
                </p:cNvGrpSpPr>
                <p:nvPr/>
              </p:nvGrpSpPr>
              <p:grpSpPr bwMode="auto">
                <a:xfrm>
                  <a:off x="4877" y="-1100"/>
                  <a:ext cx="662" cy="2410"/>
                  <a:chOff x="4877" y="-1100"/>
                  <a:chExt cx="662" cy="2410"/>
                </a:xfrm>
              </p:grpSpPr>
              <p:sp>
                <p:nvSpPr>
                  <p:cNvPr id="355" name="Freeform 144"/>
                  <p:cNvSpPr>
                    <a:spLocks/>
                  </p:cNvSpPr>
                  <p:nvPr/>
                </p:nvSpPr>
                <p:spPr bwMode="auto">
                  <a:xfrm>
                    <a:off x="4877" y="-1100"/>
                    <a:ext cx="662" cy="2410"/>
                  </a:xfrm>
                  <a:custGeom>
                    <a:avLst/>
                    <a:gdLst>
                      <a:gd name="T0" fmla="+- 0 5538 4877"/>
                      <a:gd name="T1" fmla="*/ T0 w 662"/>
                      <a:gd name="T2" fmla="+- 0 -1100 -1100"/>
                      <a:gd name="T3" fmla="*/ -1100 h 2410"/>
                      <a:gd name="T4" fmla="+- 0 4877 4877"/>
                      <a:gd name="T5" fmla="*/ T4 w 662"/>
                      <a:gd name="T6" fmla="+- 0 -1100 -1100"/>
                      <a:gd name="T7" fmla="*/ -1100 h 2410"/>
                      <a:gd name="T8" fmla="+- 0 4877 4877"/>
                      <a:gd name="T9" fmla="*/ T8 w 662"/>
                      <a:gd name="T10" fmla="+- 0 1309 -1100"/>
                      <a:gd name="T11" fmla="*/ 1309 h 2410"/>
                      <a:gd name="T12" fmla="+- 0 5538 4877"/>
                      <a:gd name="T13" fmla="*/ T12 w 662"/>
                      <a:gd name="T14" fmla="+- 0 1309 -1100"/>
                      <a:gd name="T15" fmla="*/ 1309 h 2410"/>
                      <a:gd name="T16" fmla="+- 0 5538 4877"/>
                      <a:gd name="T17" fmla="*/ T16 w 662"/>
                      <a:gd name="T18" fmla="+- 0 -1100 -1100"/>
                      <a:gd name="T19" fmla="*/ -1100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62" h="2410">
                        <a:moveTo>
                          <a:pt x="661" y="0"/>
                        </a:moveTo>
                        <a:lnTo>
                          <a:pt x="0" y="0"/>
                        </a:lnTo>
                        <a:lnTo>
                          <a:pt x="0" y="2409"/>
                        </a:lnTo>
                        <a:lnTo>
                          <a:pt x="661" y="2409"/>
                        </a:lnTo>
                        <a:lnTo>
                          <a:pt x="661" y="0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77" name="Group 145"/>
                <p:cNvGrpSpPr>
                  <a:grpSpLocks/>
                </p:cNvGrpSpPr>
                <p:nvPr/>
              </p:nvGrpSpPr>
              <p:grpSpPr bwMode="auto">
                <a:xfrm>
                  <a:off x="4877" y="-1100"/>
                  <a:ext cx="662" cy="2410"/>
                  <a:chOff x="4877" y="-1100"/>
                  <a:chExt cx="662" cy="2410"/>
                </a:xfrm>
              </p:grpSpPr>
              <p:sp>
                <p:nvSpPr>
                  <p:cNvPr id="354" name="Freeform 146"/>
                  <p:cNvSpPr>
                    <a:spLocks/>
                  </p:cNvSpPr>
                  <p:nvPr/>
                </p:nvSpPr>
                <p:spPr bwMode="auto">
                  <a:xfrm>
                    <a:off x="4877" y="-1100"/>
                    <a:ext cx="662" cy="2410"/>
                  </a:xfrm>
                  <a:custGeom>
                    <a:avLst/>
                    <a:gdLst>
                      <a:gd name="T0" fmla="+- 0 5538 4877"/>
                      <a:gd name="T1" fmla="*/ T0 w 662"/>
                      <a:gd name="T2" fmla="+- 0 -442 -1100"/>
                      <a:gd name="T3" fmla="*/ -442 h 2410"/>
                      <a:gd name="T4" fmla="+- 0 5538 4877"/>
                      <a:gd name="T5" fmla="*/ T4 w 662"/>
                      <a:gd name="T6" fmla="+- 0 1309 -1100"/>
                      <a:gd name="T7" fmla="*/ 1309 h 2410"/>
                      <a:gd name="T8" fmla="+- 0 4877 4877"/>
                      <a:gd name="T9" fmla="*/ T8 w 662"/>
                      <a:gd name="T10" fmla="+- 0 1309 -1100"/>
                      <a:gd name="T11" fmla="*/ 1309 h 2410"/>
                      <a:gd name="T12" fmla="+- 0 4877 4877"/>
                      <a:gd name="T13" fmla="*/ T12 w 662"/>
                      <a:gd name="T14" fmla="+- 0 -1100 -1100"/>
                      <a:gd name="T15" fmla="*/ -1100 h 2410"/>
                      <a:gd name="T16" fmla="+- 0 5538 4877"/>
                      <a:gd name="T17" fmla="*/ T16 w 662"/>
                      <a:gd name="T18" fmla="+- 0 -1100 -1100"/>
                      <a:gd name="T19" fmla="*/ -1100 h 2410"/>
                      <a:gd name="T20" fmla="+- 0 5538 4877"/>
                      <a:gd name="T21" fmla="*/ T20 w 662"/>
                      <a:gd name="T22" fmla="+- 0 -442 -1100"/>
                      <a:gd name="T23" fmla="*/ -442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</a:cxnLst>
                    <a:rect l="0" t="0" r="r" b="b"/>
                    <a:pathLst>
                      <a:path w="662" h="2410">
                        <a:moveTo>
                          <a:pt x="661" y="658"/>
                        </a:moveTo>
                        <a:lnTo>
                          <a:pt x="661" y="2409"/>
                        </a:ln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661" y="0"/>
                        </a:lnTo>
                        <a:lnTo>
                          <a:pt x="661" y="658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78" name="Group 147"/>
                <p:cNvGrpSpPr>
                  <a:grpSpLocks/>
                </p:cNvGrpSpPr>
                <p:nvPr/>
              </p:nvGrpSpPr>
              <p:grpSpPr bwMode="auto">
                <a:xfrm>
                  <a:off x="4855" y="-1072"/>
                  <a:ext cx="668" cy="2410"/>
                  <a:chOff x="4855" y="-1072"/>
                  <a:chExt cx="668" cy="2410"/>
                </a:xfrm>
              </p:grpSpPr>
              <p:sp>
                <p:nvSpPr>
                  <p:cNvPr id="353" name="Freeform 148"/>
                  <p:cNvSpPr>
                    <a:spLocks/>
                  </p:cNvSpPr>
                  <p:nvPr/>
                </p:nvSpPr>
                <p:spPr bwMode="auto">
                  <a:xfrm>
                    <a:off x="4855" y="-1072"/>
                    <a:ext cx="668" cy="2410"/>
                  </a:xfrm>
                  <a:custGeom>
                    <a:avLst/>
                    <a:gdLst>
                      <a:gd name="T0" fmla="+- 0 5523 4855"/>
                      <a:gd name="T1" fmla="*/ T0 w 668"/>
                      <a:gd name="T2" fmla="+- 0 1337 -1072"/>
                      <a:gd name="T3" fmla="*/ 1337 h 2410"/>
                      <a:gd name="T4" fmla="+- 0 4855 4855"/>
                      <a:gd name="T5" fmla="*/ T4 w 668"/>
                      <a:gd name="T6" fmla="+- 0 1337 -1072"/>
                      <a:gd name="T7" fmla="*/ 1337 h 2410"/>
                      <a:gd name="T8" fmla="+- 0 4855 4855"/>
                      <a:gd name="T9" fmla="*/ T8 w 668"/>
                      <a:gd name="T10" fmla="+- 0 -1072 -1072"/>
                      <a:gd name="T11" fmla="*/ -1072 h 2410"/>
                      <a:gd name="T12" fmla="+- 0 5523 4855"/>
                      <a:gd name="T13" fmla="*/ T12 w 668"/>
                      <a:gd name="T14" fmla="+- 0 -1072 -1072"/>
                      <a:gd name="T15" fmla="*/ -1072 h 2410"/>
                      <a:gd name="T16" fmla="+- 0 5523 4855"/>
                      <a:gd name="T17" fmla="*/ T16 w 668"/>
                      <a:gd name="T18" fmla="+- 0 1337 -1072"/>
                      <a:gd name="T19" fmla="*/ 1337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68" h="2410">
                        <a:moveTo>
                          <a:pt x="668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668" y="0"/>
                        </a:lnTo>
                        <a:lnTo>
                          <a:pt x="668" y="2409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79" name="Group 149"/>
                <p:cNvGrpSpPr>
                  <a:grpSpLocks/>
                </p:cNvGrpSpPr>
                <p:nvPr/>
              </p:nvGrpSpPr>
              <p:grpSpPr bwMode="auto">
                <a:xfrm>
                  <a:off x="4855" y="-1072"/>
                  <a:ext cx="668" cy="2410"/>
                  <a:chOff x="4855" y="-1072"/>
                  <a:chExt cx="668" cy="2410"/>
                </a:xfrm>
              </p:grpSpPr>
              <p:sp>
                <p:nvSpPr>
                  <p:cNvPr id="352" name="Freeform 150"/>
                  <p:cNvSpPr>
                    <a:spLocks/>
                  </p:cNvSpPr>
                  <p:nvPr/>
                </p:nvSpPr>
                <p:spPr bwMode="auto">
                  <a:xfrm>
                    <a:off x="4855" y="-1072"/>
                    <a:ext cx="668" cy="2410"/>
                  </a:xfrm>
                  <a:custGeom>
                    <a:avLst/>
                    <a:gdLst>
                      <a:gd name="T0" fmla="+- 0 5523 4855"/>
                      <a:gd name="T1" fmla="*/ T0 w 668"/>
                      <a:gd name="T2" fmla="+- 0 1337 -1072"/>
                      <a:gd name="T3" fmla="*/ 1337 h 2410"/>
                      <a:gd name="T4" fmla="+- 0 4855 4855"/>
                      <a:gd name="T5" fmla="*/ T4 w 668"/>
                      <a:gd name="T6" fmla="+- 0 1337 -1072"/>
                      <a:gd name="T7" fmla="*/ 1337 h 2410"/>
                      <a:gd name="T8" fmla="+- 0 4855 4855"/>
                      <a:gd name="T9" fmla="*/ T8 w 668"/>
                      <a:gd name="T10" fmla="+- 0 -1072 -1072"/>
                      <a:gd name="T11" fmla="*/ -1072 h 2410"/>
                      <a:gd name="T12" fmla="+- 0 5523 4855"/>
                      <a:gd name="T13" fmla="*/ T12 w 668"/>
                      <a:gd name="T14" fmla="+- 0 -1072 -1072"/>
                      <a:gd name="T15" fmla="*/ -1072 h 2410"/>
                      <a:gd name="T16" fmla="+- 0 5523 4855"/>
                      <a:gd name="T17" fmla="*/ T16 w 668"/>
                      <a:gd name="T18" fmla="+- 0 1337 -1072"/>
                      <a:gd name="T19" fmla="*/ 1337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68" h="2410">
                        <a:moveTo>
                          <a:pt x="668" y="2409"/>
                        </a:moveTo>
                        <a:lnTo>
                          <a:pt x="0" y="2409"/>
                        </a:lnTo>
                        <a:lnTo>
                          <a:pt x="0" y="0"/>
                        </a:lnTo>
                        <a:lnTo>
                          <a:pt x="668" y="0"/>
                        </a:lnTo>
                        <a:lnTo>
                          <a:pt x="668" y="2409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0" name="Group 151"/>
                <p:cNvGrpSpPr>
                  <a:grpSpLocks/>
                </p:cNvGrpSpPr>
                <p:nvPr/>
              </p:nvGrpSpPr>
              <p:grpSpPr bwMode="auto">
                <a:xfrm>
                  <a:off x="4833" y="-1044"/>
                  <a:ext cx="674" cy="2410"/>
                  <a:chOff x="4833" y="-1044"/>
                  <a:chExt cx="674" cy="2410"/>
                </a:xfrm>
              </p:grpSpPr>
              <p:sp>
                <p:nvSpPr>
                  <p:cNvPr id="351" name="Freeform 152"/>
                  <p:cNvSpPr>
                    <a:spLocks/>
                  </p:cNvSpPr>
                  <p:nvPr/>
                </p:nvSpPr>
                <p:spPr bwMode="auto">
                  <a:xfrm>
                    <a:off x="4833" y="-1044"/>
                    <a:ext cx="674" cy="2410"/>
                  </a:xfrm>
                  <a:custGeom>
                    <a:avLst/>
                    <a:gdLst>
                      <a:gd name="T0" fmla="+- 0 5507 4833"/>
                      <a:gd name="T1" fmla="*/ T0 w 674"/>
                      <a:gd name="T2" fmla="+- 0 1366 -1044"/>
                      <a:gd name="T3" fmla="*/ 1366 h 2410"/>
                      <a:gd name="T4" fmla="+- 0 4833 4833"/>
                      <a:gd name="T5" fmla="*/ T4 w 674"/>
                      <a:gd name="T6" fmla="+- 0 1366 -1044"/>
                      <a:gd name="T7" fmla="*/ 1366 h 2410"/>
                      <a:gd name="T8" fmla="+- 0 4833 4833"/>
                      <a:gd name="T9" fmla="*/ T8 w 674"/>
                      <a:gd name="T10" fmla="+- 0 -1044 -1044"/>
                      <a:gd name="T11" fmla="*/ -1044 h 2410"/>
                      <a:gd name="T12" fmla="+- 0 5507 4833"/>
                      <a:gd name="T13" fmla="*/ T12 w 674"/>
                      <a:gd name="T14" fmla="+- 0 -1044 -1044"/>
                      <a:gd name="T15" fmla="*/ -1044 h 2410"/>
                      <a:gd name="T16" fmla="+- 0 5507 4833"/>
                      <a:gd name="T17" fmla="*/ T16 w 674"/>
                      <a:gd name="T18" fmla="+- 0 1366 -1044"/>
                      <a:gd name="T19" fmla="*/ 1366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74" h="2410">
                        <a:moveTo>
                          <a:pt x="674" y="2410"/>
                        </a:moveTo>
                        <a:lnTo>
                          <a:pt x="0" y="2410"/>
                        </a:lnTo>
                        <a:lnTo>
                          <a:pt x="0" y="0"/>
                        </a:lnTo>
                        <a:lnTo>
                          <a:pt x="674" y="0"/>
                        </a:lnTo>
                        <a:lnTo>
                          <a:pt x="674" y="2410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1" name="Group 153"/>
                <p:cNvGrpSpPr>
                  <a:grpSpLocks/>
                </p:cNvGrpSpPr>
                <p:nvPr/>
              </p:nvGrpSpPr>
              <p:grpSpPr bwMode="auto">
                <a:xfrm>
                  <a:off x="4833" y="-1044"/>
                  <a:ext cx="674" cy="2410"/>
                  <a:chOff x="4833" y="-1044"/>
                  <a:chExt cx="674" cy="2410"/>
                </a:xfrm>
              </p:grpSpPr>
              <p:sp>
                <p:nvSpPr>
                  <p:cNvPr id="350" name="Freeform 154"/>
                  <p:cNvSpPr>
                    <a:spLocks/>
                  </p:cNvSpPr>
                  <p:nvPr/>
                </p:nvSpPr>
                <p:spPr bwMode="auto">
                  <a:xfrm>
                    <a:off x="4833" y="-1044"/>
                    <a:ext cx="674" cy="2410"/>
                  </a:xfrm>
                  <a:custGeom>
                    <a:avLst/>
                    <a:gdLst>
                      <a:gd name="T0" fmla="+- 0 5507 4833"/>
                      <a:gd name="T1" fmla="*/ T0 w 674"/>
                      <a:gd name="T2" fmla="+- 0 1366 -1044"/>
                      <a:gd name="T3" fmla="*/ 1366 h 2410"/>
                      <a:gd name="T4" fmla="+- 0 4833 4833"/>
                      <a:gd name="T5" fmla="*/ T4 w 674"/>
                      <a:gd name="T6" fmla="+- 0 1366 -1044"/>
                      <a:gd name="T7" fmla="*/ 1366 h 2410"/>
                      <a:gd name="T8" fmla="+- 0 4833 4833"/>
                      <a:gd name="T9" fmla="*/ T8 w 674"/>
                      <a:gd name="T10" fmla="+- 0 -1044 -1044"/>
                      <a:gd name="T11" fmla="*/ -1044 h 2410"/>
                      <a:gd name="T12" fmla="+- 0 5507 4833"/>
                      <a:gd name="T13" fmla="*/ T12 w 674"/>
                      <a:gd name="T14" fmla="+- 0 -1044 -1044"/>
                      <a:gd name="T15" fmla="*/ -1044 h 2410"/>
                      <a:gd name="T16" fmla="+- 0 5507 4833"/>
                      <a:gd name="T17" fmla="*/ T16 w 674"/>
                      <a:gd name="T18" fmla="+- 0 1366 -1044"/>
                      <a:gd name="T19" fmla="*/ 1366 h 241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74" h="2410">
                        <a:moveTo>
                          <a:pt x="674" y="2410"/>
                        </a:moveTo>
                        <a:lnTo>
                          <a:pt x="0" y="2410"/>
                        </a:lnTo>
                        <a:lnTo>
                          <a:pt x="0" y="0"/>
                        </a:lnTo>
                        <a:lnTo>
                          <a:pt x="674" y="0"/>
                        </a:lnTo>
                        <a:lnTo>
                          <a:pt x="674" y="2410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2" name="Group 155"/>
                <p:cNvGrpSpPr>
                  <a:grpSpLocks/>
                </p:cNvGrpSpPr>
                <p:nvPr/>
              </p:nvGrpSpPr>
              <p:grpSpPr bwMode="auto">
                <a:xfrm>
                  <a:off x="4446" y="-145"/>
                  <a:ext cx="8" cy="12"/>
                  <a:chOff x="4446" y="-145"/>
                  <a:chExt cx="8" cy="12"/>
                </a:xfrm>
              </p:grpSpPr>
              <p:sp>
                <p:nvSpPr>
                  <p:cNvPr id="349" name="Freeform 156"/>
                  <p:cNvSpPr>
                    <a:spLocks/>
                  </p:cNvSpPr>
                  <p:nvPr/>
                </p:nvSpPr>
                <p:spPr bwMode="auto">
                  <a:xfrm>
                    <a:off x="4446" y="-145"/>
                    <a:ext cx="8" cy="12"/>
                  </a:xfrm>
                  <a:custGeom>
                    <a:avLst/>
                    <a:gdLst>
                      <a:gd name="T0" fmla="+- 0 4446 4446"/>
                      <a:gd name="T1" fmla="*/ T0 w 8"/>
                      <a:gd name="T2" fmla="+- 0 -133 -145"/>
                      <a:gd name="T3" fmla="*/ -133 h 12"/>
                      <a:gd name="T4" fmla="+- 0 4448 4446"/>
                      <a:gd name="T5" fmla="*/ T4 w 8"/>
                      <a:gd name="T6" fmla="+- 0 -137 -145"/>
                      <a:gd name="T7" fmla="*/ -137 h 12"/>
                      <a:gd name="T8" fmla="+- 0 4451 4446"/>
                      <a:gd name="T9" fmla="*/ T8 w 8"/>
                      <a:gd name="T10" fmla="+- 0 -141 -145"/>
                      <a:gd name="T11" fmla="*/ -141 h 12"/>
                      <a:gd name="T12" fmla="+- 0 4453 4446"/>
                      <a:gd name="T13" fmla="*/ T12 w 8"/>
                      <a:gd name="T14" fmla="+- 0 -145 -145"/>
                      <a:gd name="T15" fmla="*/ -145 h 12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</a:cxnLst>
                    <a:rect l="0" t="0" r="r" b="b"/>
                    <a:pathLst>
                      <a:path w="8" h="12">
                        <a:moveTo>
                          <a:pt x="0" y="12"/>
                        </a:moveTo>
                        <a:lnTo>
                          <a:pt x="2" y="8"/>
                        </a:lnTo>
                        <a:lnTo>
                          <a:pt x="5" y="4"/>
                        </a:lnTo>
                        <a:lnTo>
                          <a:pt x="7" y="0"/>
                        </a:lnTo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3" name="Group 157"/>
                <p:cNvGrpSpPr>
                  <a:grpSpLocks/>
                </p:cNvGrpSpPr>
                <p:nvPr/>
              </p:nvGrpSpPr>
              <p:grpSpPr bwMode="auto">
                <a:xfrm>
                  <a:off x="5766" y="220"/>
                  <a:ext cx="923" cy="151"/>
                  <a:chOff x="5766" y="220"/>
                  <a:chExt cx="923" cy="151"/>
                </a:xfrm>
              </p:grpSpPr>
              <p:sp>
                <p:nvSpPr>
                  <p:cNvPr id="348" name="Freeform 158"/>
                  <p:cNvSpPr>
                    <a:spLocks/>
                  </p:cNvSpPr>
                  <p:nvPr/>
                </p:nvSpPr>
                <p:spPr bwMode="auto">
                  <a:xfrm rot="21132422" flipV="1">
                    <a:off x="5766" y="220"/>
                    <a:ext cx="923" cy="151"/>
                  </a:xfrm>
                  <a:custGeom>
                    <a:avLst/>
                    <a:gdLst>
                      <a:gd name="T0" fmla="+- 0 7226 5797"/>
                      <a:gd name="T1" fmla="*/ T0 w 1429"/>
                      <a:gd name="T2" fmla="+- 0 5797 5797"/>
                      <a:gd name="T3" fmla="*/ T2 w 1429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429">
                        <a:moveTo>
                          <a:pt x="1429" y="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8575">
                    <a:solidFill>
                      <a:srgbClr val="231F20"/>
                    </a:solidFill>
                    <a:round/>
                    <a:headEnd type="non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5" name="Group 161"/>
                <p:cNvGrpSpPr>
                  <a:grpSpLocks/>
                </p:cNvGrpSpPr>
                <p:nvPr/>
              </p:nvGrpSpPr>
              <p:grpSpPr bwMode="auto">
                <a:xfrm>
                  <a:off x="6017" y="1800"/>
                  <a:ext cx="104" cy="120"/>
                  <a:chOff x="6017" y="1800"/>
                  <a:chExt cx="104" cy="120"/>
                </a:xfrm>
              </p:grpSpPr>
              <p:sp>
                <p:nvSpPr>
                  <p:cNvPr id="346" name="Freeform 162"/>
                  <p:cNvSpPr>
                    <a:spLocks/>
                  </p:cNvSpPr>
                  <p:nvPr/>
                </p:nvSpPr>
                <p:spPr bwMode="auto">
                  <a:xfrm>
                    <a:off x="6017" y="1800"/>
                    <a:ext cx="104" cy="120"/>
                  </a:xfrm>
                  <a:custGeom>
                    <a:avLst/>
                    <a:gdLst>
                      <a:gd name="T0" fmla="+- 0 6121 6017"/>
                      <a:gd name="T1" fmla="*/ T0 w 104"/>
                      <a:gd name="T2" fmla="+- 0 1800 1800"/>
                      <a:gd name="T3" fmla="*/ 1800 h 120"/>
                      <a:gd name="T4" fmla="+- 0 6017 6017"/>
                      <a:gd name="T5" fmla="*/ T4 w 104"/>
                      <a:gd name="T6" fmla="+- 0 1860 1800"/>
                      <a:gd name="T7" fmla="*/ 1860 h 120"/>
                      <a:gd name="T8" fmla="+- 0 6121 6017"/>
                      <a:gd name="T9" fmla="*/ T8 w 104"/>
                      <a:gd name="T10" fmla="+- 0 1919 1800"/>
                      <a:gd name="T11" fmla="*/ 1919 h 120"/>
                      <a:gd name="T12" fmla="+- 0 6121 6017"/>
                      <a:gd name="T13" fmla="*/ T12 w 104"/>
                      <a:gd name="T14" fmla="+- 0 1800 1800"/>
                      <a:gd name="T15" fmla="*/ 1800 h 12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</a:cxnLst>
                    <a:rect l="0" t="0" r="r" b="b"/>
                    <a:pathLst>
                      <a:path w="104" h="120">
                        <a:moveTo>
                          <a:pt x="104" y="0"/>
                        </a:moveTo>
                        <a:lnTo>
                          <a:pt x="0" y="60"/>
                        </a:lnTo>
                        <a:lnTo>
                          <a:pt x="104" y="119"/>
                        </a:lnTo>
                        <a:lnTo>
                          <a:pt x="104" y="0"/>
                        </a:lnTo>
                        <a:close/>
                      </a:path>
                    </a:pathLst>
                  </a:custGeom>
                  <a:solidFill>
                    <a:srgbClr val="231F2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6" name="Group 163"/>
                <p:cNvGrpSpPr>
                  <a:grpSpLocks/>
                </p:cNvGrpSpPr>
                <p:nvPr/>
              </p:nvGrpSpPr>
              <p:grpSpPr bwMode="auto">
                <a:xfrm>
                  <a:off x="4284" y="2811"/>
                  <a:ext cx="48" cy="299"/>
                  <a:chOff x="4284" y="2811"/>
                  <a:chExt cx="48" cy="299"/>
                </a:xfrm>
              </p:grpSpPr>
              <p:sp>
                <p:nvSpPr>
                  <p:cNvPr id="345" name="Freeform 164"/>
                  <p:cNvSpPr>
                    <a:spLocks/>
                  </p:cNvSpPr>
                  <p:nvPr/>
                </p:nvSpPr>
                <p:spPr bwMode="auto">
                  <a:xfrm>
                    <a:off x="4284" y="2811"/>
                    <a:ext cx="48" cy="299"/>
                  </a:xfrm>
                  <a:custGeom>
                    <a:avLst/>
                    <a:gdLst>
                      <a:gd name="T0" fmla="+- 0 4331 4284"/>
                      <a:gd name="T1" fmla="*/ T0 w 48"/>
                      <a:gd name="T2" fmla="+- 0 2811 2811"/>
                      <a:gd name="T3" fmla="*/ 2811 h 299"/>
                      <a:gd name="T4" fmla="+- 0 4329 4284"/>
                      <a:gd name="T5" fmla="*/ T4 w 48"/>
                      <a:gd name="T6" fmla="+- 0 2871 2811"/>
                      <a:gd name="T7" fmla="*/ 2871 h 299"/>
                      <a:gd name="T8" fmla="+- 0 4325 4284"/>
                      <a:gd name="T9" fmla="*/ T8 w 48"/>
                      <a:gd name="T10" fmla="+- 0 2931 2811"/>
                      <a:gd name="T11" fmla="*/ 2931 h 299"/>
                      <a:gd name="T12" fmla="+- 0 4315 4284"/>
                      <a:gd name="T13" fmla="*/ T12 w 48"/>
                      <a:gd name="T14" fmla="+- 0 3011 2811"/>
                      <a:gd name="T15" fmla="*/ 3011 h 299"/>
                      <a:gd name="T16" fmla="+- 0 4300 4284"/>
                      <a:gd name="T17" fmla="*/ T16 w 48"/>
                      <a:gd name="T18" fmla="+- 0 3069 2811"/>
                      <a:gd name="T19" fmla="*/ 3069 h 299"/>
                      <a:gd name="T20" fmla="+- 0 4293 4284"/>
                      <a:gd name="T21" fmla="*/ T20 w 48"/>
                      <a:gd name="T22" fmla="+- 0 3091 2811"/>
                      <a:gd name="T23" fmla="*/ 3091 h 299"/>
                      <a:gd name="T24" fmla="+- 0 4284 4284"/>
                      <a:gd name="T25" fmla="*/ T24 w 48"/>
                      <a:gd name="T26" fmla="+- 0 3109 2811"/>
                      <a:gd name="T27" fmla="*/ 3109 h 29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</a:cxnLst>
                    <a:rect l="0" t="0" r="r" b="b"/>
                    <a:pathLst>
                      <a:path w="48" h="299">
                        <a:moveTo>
                          <a:pt x="47" y="0"/>
                        </a:moveTo>
                        <a:lnTo>
                          <a:pt x="45" y="60"/>
                        </a:lnTo>
                        <a:lnTo>
                          <a:pt x="41" y="120"/>
                        </a:lnTo>
                        <a:lnTo>
                          <a:pt x="31" y="200"/>
                        </a:lnTo>
                        <a:lnTo>
                          <a:pt x="16" y="258"/>
                        </a:lnTo>
                        <a:lnTo>
                          <a:pt x="9" y="280"/>
                        </a:lnTo>
                        <a:lnTo>
                          <a:pt x="0" y="298"/>
                        </a:lnTo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7" name="Group 165"/>
                <p:cNvGrpSpPr>
                  <a:grpSpLocks/>
                </p:cNvGrpSpPr>
                <p:nvPr/>
              </p:nvGrpSpPr>
              <p:grpSpPr bwMode="auto">
                <a:xfrm>
                  <a:off x="5571" y="2809"/>
                  <a:ext cx="191" cy="338"/>
                  <a:chOff x="5571" y="2809"/>
                  <a:chExt cx="191" cy="338"/>
                </a:xfrm>
              </p:grpSpPr>
              <p:sp>
                <p:nvSpPr>
                  <p:cNvPr id="344" name="Freeform 166"/>
                  <p:cNvSpPr>
                    <a:spLocks/>
                  </p:cNvSpPr>
                  <p:nvPr/>
                </p:nvSpPr>
                <p:spPr bwMode="auto">
                  <a:xfrm>
                    <a:off x="5571" y="2809"/>
                    <a:ext cx="191" cy="338"/>
                  </a:xfrm>
                  <a:custGeom>
                    <a:avLst/>
                    <a:gdLst>
                      <a:gd name="T0" fmla="+- 0 5620 5571"/>
                      <a:gd name="T1" fmla="*/ T0 w 191"/>
                      <a:gd name="T2" fmla="+- 0 2809 2809"/>
                      <a:gd name="T3" fmla="*/ 2809 h 338"/>
                      <a:gd name="T4" fmla="+- 0 5610 5571"/>
                      <a:gd name="T5" fmla="*/ T4 w 191"/>
                      <a:gd name="T6" fmla="+- 0 2816 2809"/>
                      <a:gd name="T7" fmla="*/ 2816 h 338"/>
                      <a:gd name="T8" fmla="+- 0 5608 5571"/>
                      <a:gd name="T9" fmla="*/ T8 w 191"/>
                      <a:gd name="T10" fmla="+- 0 2828 2809"/>
                      <a:gd name="T11" fmla="*/ 2828 h 338"/>
                      <a:gd name="T12" fmla="+- 0 5604 5571"/>
                      <a:gd name="T13" fmla="*/ T12 w 191"/>
                      <a:gd name="T14" fmla="+- 0 2839 2809"/>
                      <a:gd name="T15" fmla="*/ 2839 h 338"/>
                      <a:gd name="T16" fmla="+- 0 5583 5571"/>
                      <a:gd name="T17" fmla="*/ T16 w 191"/>
                      <a:gd name="T18" fmla="+- 0 2896 2809"/>
                      <a:gd name="T19" fmla="*/ 2896 h 338"/>
                      <a:gd name="T20" fmla="+- 0 5571 5571"/>
                      <a:gd name="T21" fmla="*/ T20 w 191"/>
                      <a:gd name="T22" fmla="+- 0 2955 2809"/>
                      <a:gd name="T23" fmla="*/ 2955 h 338"/>
                      <a:gd name="T24" fmla="+- 0 5572 5571"/>
                      <a:gd name="T25" fmla="*/ T24 w 191"/>
                      <a:gd name="T26" fmla="+- 0 2975 2809"/>
                      <a:gd name="T27" fmla="*/ 2975 h 338"/>
                      <a:gd name="T28" fmla="+- 0 5614 5571"/>
                      <a:gd name="T29" fmla="*/ T28 w 191"/>
                      <a:gd name="T30" fmla="+- 0 3043 2809"/>
                      <a:gd name="T31" fmla="*/ 3043 h 338"/>
                      <a:gd name="T32" fmla="+- 0 5660 5571"/>
                      <a:gd name="T33" fmla="*/ T32 w 191"/>
                      <a:gd name="T34" fmla="+- 0 3083 2809"/>
                      <a:gd name="T35" fmla="*/ 3083 h 338"/>
                      <a:gd name="T36" fmla="+- 0 5713 5571"/>
                      <a:gd name="T37" fmla="*/ T36 w 191"/>
                      <a:gd name="T38" fmla="+- 0 3119 2809"/>
                      <a:gd name="T39" fmla="*/ 3119 h 338"/>
                      <a:gd name="T40" fmla="+- 0 5731 5571"/>
                      <a:gd name="T41" fmla="*/ T40 w 191"/>
                      <a:gd name="T42" fmla="+- 0 3131 2809"/>
                      <a:gd name="T43" fmla="*/ 3131 h 338"/>
                      <a:gd name="T44" fmla="+- 0 5748 5571"/>
                      <a:gd name="T45" fmla="*/ T44 w 191"/>
                      <a:gd name="T46" fmla="+- 0 3141 2809"/>
                      <a:gd name="T47" fmla="*/ 3141 h 338"/>
                      <a:gd name="T48" fmla="+- 0 5762 5571"/>
                      <a:gd name="T49" fmla="*/ T48 w 191"/>
                      <a:gd name="T50" fmla="+- 0 3147 2809"/>
                      <a:gd name="T51" fmla="*/ 3147 h 338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</a:cxnLst>
                    <a:rect l="0" t="0" r="r" b="b"/>
                    <a:pathLst>
                      <a:path w="191" h="338">
                        <a:moveTo>
                          <a:pt x="49" y="0"/>
                        </a:moveTo>
                        <a:lnTo>
                          <a:pt x="39" y="7"/>
                        </a:lnTo>
                        <a:lnTo>
                          <a:pt x="37" y="19"/>
                        </a:lnTo>
                        <a:lnTo>
                          <a:pt x="33" y="30"/>
                        </a:lnTo>
                        <a:lnTo>
                          <a:pt x="12" y="87"/>
                        </a:lnTo>
                        <a:lnTo>
                          <a:pt x="0" y="146"/>
                        </a:lnTo>
                        <a:lnTo>
                          <a:pt x="1" y="166"/>
                        </a:lnTo>
                        <a:lnTo>
                          <a:pt x="43" y="234"/>
                        </a:lnTo>
                        <a:lnTo>
                          <a:pt x="89" y="274"/>
                        </a:lnTo>
                        <a:lnTo>
                          <a:pt x="142" y="310"/>
                        </a:lnTo>
                        <a:lnTo>
                          <a:pt x="160" y="322"/>
                        </a:lnTo>
                        <a:lnTo>
                          <a:pt x="177" y="332"/>
                        </a:lnTo>
                        <a:lnTo>
                          <a:pt x="191" y="338"/>
                        </a:lnTo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8" name="Group 167"/>
                <p:cNvGrpSpPr>
                  <a:grpSpLocks/>
                </p:cNvGrpSpPr>
                <p:nvPr/>
              </p:nvGrpSpPr>
              <p:grpSpPr bwMode="auto">
                <a:xfrm>
                  <a:off x="4297" y="3148"/>
                  <a:ext cx="2" cy="2"/>
                  <a:chOff x="4297" y="3148"/>
                  <a:chExt cx="2" cy="2"/>
                </a:xfrm>
              </p:grpSpPr>
              <p:sp>
                <p:nvSpPr>
                  <p:cNvPr id="343" name="Freeform 168"/>
                  <p:cNvSpPr>
                    <a:spLocks/>
                  </p:cNvSpPr>
                  <p:nvPr/>
                </p:nvSpPr>
                <p:spPr bwMode="auto">
                  <a:xfrm>
                    <a:off x="4297" y="3148"/>
                    <a:ext cx="2" cy="2"/>
                  </a:xfrm>
                  <a:custGeom>
                    <a:avLst/>
                    <a:gdLst>
                      <a:gd name="T0" fmla="+- 0 4297 4297"/>
                      <a:gd name="T1" fmla="*/ T0 w 1"/>
                      <a:gd name="T2" fmla="+- 0 4297 4297"/>
                      <a:gd name="T3" fmla="*/ T2 w 1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">
                        <a:moveTo>
                          <a:pt x="0" y="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38633">
                    <a:solidFill>
                      <a:srgbClr val="96989A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9" name="Group 169"/>
                <p:cNvGrpSpPr>
                  <a:grpSpLocks/>
                </p:cNvGrpSpPr>
                <p:nvPr/>
              </p:nvGrpSpPr>
              <p:grpSpPr bwMode="auto">
                <a:xfrm>
                  <a:off x="4184" y="3090"/>
                  <a:ext cx="113" cy="59"/>
                  <a:chOff x="4184" y="3090"/>
                  <a:chExt cx="113" cy="59"/>
                </a:xfrm>
              </p:grpSpPr>
              <p:sp>
                <p:nvSpPr>
                  <p:cNvPr id="342" name="Freeform 170"/>
                  <p:cNvSpPr>
                    <a:spLocks/>
                  </p:cNvSpPr>
                  <p:nvPr/>
                </p:nvSpPr>
                <p:spPr bwMode="auto">
                  <a:xfrm>
                    <a:off x="4184" y="3090"/>
                    <a:ext cx="113" cy="59"/>
                  </a:xfrm>
                  <a:custGeom>
                    <a:avLst/>
                    <a:gdLst>
                      <a:gd name="T0" fmla="+- 0 4229 4184"/>
                      <a:gd name="T1" fmla="*/ T0 w 113"/>
                      <a:gd name="T2" fmla="+- 0 3090 3090"/>
                      <a:gd name="T3" fmla="*/ 3090 h 59"/>
                      <a:gd name="T4" fmla="+- 0 4206 4184"/>
                      <a:gd name="T5" fmla="*/ T4 w 113"/>
                      <a:gd name="T6" fmla="+- 0 3097 3090"/>
                      <a:gd name="T7" fmla="*/ 3097 h 59"/>
                      <a:gd name="T8" fmla="+- 0 4190 4184"/>
                      <a:gd name="T9" fmla="*/ T8 w 113"/>
                      <a:gd name="T10" fmla="+- 0 3109 3090"/>
                      <a:gd name="T11" fmla="*/ 3109 h 59"/>
                      <a:gd name="T12" fmla="+- 0 4184 4184"/>
                      <a:gd name="T13" fmla="*/ T12 w 113"/>
                      <a:gd name="T14" fmla="+- 0 3128 3090"/>
                      <a:gd name="T15" fmla="*/ 3128 h 59"/>
                      <a:gd name="T16" fmla="+- 0 4196 4184"/>
                      <a:gd name="T17" fmla="*/ T16 w 113"/>
                      <a:gd name="T18" fmla="+- 0 3139 3090"/>
                      <a:gd name="T19" fmla="*/ 3139 h 59"/>
                      <a:gd name="T20" fmla="+- 0 4217 4184"/>
                      <a:gd name="T21" fmla="*/ T20 w 113"/>
                      <a:gd name="T22" fmla="+- 0 3146 3090"/>
                      <a:gd name="T23" fmla="*/ 3146 h 59"/>
                      <a:gd name="T24" fmla="+- 0 4247 4184"/>
                      <a:gd name="T25" fmla="*/ T24 w 113"/>
                      <a:gd name="T26" fmla="+- 0 3149 3090"/>
                      <a:gd name="T27" fmla="*/ 3149 h 59"/>
                      <a:gd name="T28" fmla="+- 0 4271 4184"/>
                      <a:gd name="T29" fmla="*/ T28 w 113"/>
                      <a:gd name="T30" fmla="+- 0 3143 3090"/>
                      <a:gd name="T31" fmla="*/ 3143 h 59"/>
                      <a:gd name="T32" fmla="+- 0 4289 4184"/>
                      <a:gd name="T33" fmla="*/ T32 w 113"/>
                      <a:gd name="T34" fmla="+- 0 3133 3090"/>
                      <a:gd name="T35" fmla="*/ 3133 h 59"/>
                      <a:gd name="T36" fmla="+- 0 4297 4184"/>
                      <a:gd name="T37" fmla="*/ T36 w 113"/>
                      <a:gd name="T38" fmla="+- 0 3120 3090"/>
                      <a:gd name="T39" fmla="*/ 3120 h 59"/>
                      <a:gd name="T40" fmla="+- 0 4294 4184"/>
                      <a:gd name="T41" fmla="*/ T40 w 113"/>
                      <a:gd name="T42" fmla="+- 0 3109 3090"/>
                      <a:gd name="T43" fmla="*/ 3109 h 59"/>
                      <a:gd name="T44" fmla="+- 0 4282 4184"/>
                      <a:gd name="T45" fmla="*/ T44 w 113"/>
                      <a:gd name="T46" fmla="+- 0 3099 3090"/>
                      <a:gd name="T47" fmla="*/ 3099 h 59"/>
                      <a:gd name="T48" fmla="+- 0 4260 4184"/>
                      <a:gd name="T49" fmla="*/ T48 w 113"/>
                      <a:gd name="T50" fmla="+- 0 3092 3090"/>
                      <a:gd name="T51" fmla="*/ 3092 h 59"/>
                      <a:gd name="T52" fmla="+- 0 4229 4184"/>
                      <a:gd name="T53" fmla="*/ T52 w 113"/>
                      <a:gd name="T54" fmla="+- 0 3090 3090"/>
                      <a:gd name="T55" fmla="*/ 3090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</a:cxnLst>
                    <a:rect l="0" t="0" r="r" b="b"/>
                    <a:pathLst>
                      <a:path w="113" h="59">
                        <a:moveTo>
                          <a:pt x="45" y="0"/>
                        </a:moveTo>
                        <a:lnTo>
                          <a:pt x="22" y="7"/>
                        </a:lnTo>
                        <a:lnTo>
                          <a:pt x="6" y="19"/>
                        </a:lnTo>
                        <a:lnTo>
                          <a:pt x="0" y="38"/>
                        </a:lnTo>
                        <a:lnTo>
                          <a:pt x="12" y="49"/>
                        </a:lnTo>
                        <a:lnTo>
                          <a:pt x="33" y="56"/>
                        </a:lnTo>
                        <a:lnTo>
                          <a:pt x="63" y="59"/>
                        </a:lnTo>
                        <a:lnTo>
                          <a:pt x="87" y="53"/>
                        </a:lnTo>
                        <a:lnTo>
                          <a:pt x="105" y="43"/>
                        </a:lnTo>
                        <a:lnTo>
                          <a:pt x="113" y="30"/>
                        </a:lnTo>
                        <a:lnTo>
                          <a:pt x="110" y="19"/>
                        </a:lnTo>
                        <a:lnTo>
                          <a:pt x="98" y="9"/>
                        </a:lnTo>
                        <a:lnTo>
                          <a:pt x="76" y="2"/>
                        </a:lnTo>
                        <a:lnTo>
                          <a:pt x="45" y="0"/>
                        </a:lnTo>
                        <a:close/>
                      </a:path>
                    </a:pathLst>
                  </a:custGeom>
                  <a:solidFill>
                    <a:srgbClr val="A0A2A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90" name="Group 171"/>
                <p:cNvGrpSpPr>
                  <a:grpSpLocks/>
                </p:cNvGrpSpPr>
                <p:nvPr/>
              </p:nvGrpSpPr>
              <p:grpSpPr bwMode="auto">
                <a:xfrm>
                  <a:off x="4280" y="3120"/>
                  <a:ext cx="17" cy="78"/>
                  <a:chOff x="4280" y="3120"/>
                  <a:chExt cx="17" cy="78"/>
                </a:xfrm>
              </p:grpSpPr>
              <p:sp>
                <p:nvSpPr>
                  <p:cNvPr id="341" name="Freeform 172"/>
                  <p:cNvSpPr>
                    <a:spLocks/>
                  </p:cNvSpPr>
                  <p:nvPr/>
                </p:nvSpPr>
                <p:spPr bwMode="auto">
                  <a:xfrm>
                    <a:off x="4280" y="3120"/>
                    <a:ext cx="17" cy="78"/>
                  </a:xfrm>
                  <a:custGeom>
                    <a:avLst/>
                    <a:gdLst>
                      <a:gd name="T0" fmla="+- 0 4297 4280"/>
                      <a:gd name="T1" fmla="*/ T0 w 17"/>
                      <a:gd name="T2" fmla="+- 0 3120 3120"/>
                      <a:gd name="T3" fmla="*/ 3120 h 78"/>
                      <a:gd name="T4" fmla="+- 0 4296 4280"/>
                      <a:gd name="T5" fmla="*/ T4 w 17"/>
                      <a:gd name="T6" fmla="+- 0 3127 3120"/>
                      <a:gd name="T7" fmla="*/ 3127 h 78"/>
                      <a:gd name="T8" fmla="+- 0 4290 4280"/>
                      <a:gd name="T9" fmla="*/ T8 w 17"/>
                      <a:gd name="T10" fmla="+- 0 3134 3120"/>
                      <a:gd name="T11" fmla="*/ 3134 h 78"/>
                      <a:gd name="T12" fmla="+- 0 4280 4280"/>
                      <a:gd name="T13" fmla="*/ T12 w 17"/>
                      <a:gd name="T14" fmla="+- 0 3139 3120"/>
                      <a:gd name="T15" fmla="*/ 3139 h 78"/>
                      <a:gd name="T16" fmla="+- 0 4280 4280"/>
                      <a:gd name="T17" fmla="*/ T16 w 17"/>
                      <a:gd name="T18" fmla="+- 0 3198 3120"/>
                      <a:gd name="T19" fmla="*/ 3198 h 78"/>
                      <a:gd name="T20" fmla="+- 0 4284 4280"/>
                      <a:gd name="T21" fmla="*/ T20 w 17"/>
                      <a:gd name="T22" fmla="+- 0 3196 3120"/>
                      <a:gd name="T23" fmla="*/ 3196 h 78"/>
                      <a:gd name="T24" fmla="+- 0 4295 4280"/>
                      <a:gd name="T25" fmla="*/ T24 w 17"/>
                      <a:gd name="T26" fmla="+- 0 3183 3120"/>
                      <a:gd name="T27" fmla="*/ 3183 h 78"/>
                      <a:gd name="T28" fmla="+- 0 4297 4280"/>
                      <a:gd name="T29" fmla="*/ T28 w 17"/>
                      <a:gd name="T30" fmla="+- 0 3179 3120"/>
                      <a:gd name="T31" fmla="*/ 3179 h 78"/>
                      <a:gd name="T32" fmla="+- 0 4297 4280"/>
                      <a:gd name="T33" fmla="*/ T32 w 17"/>
                      <a:gd name="T34" fmla="+- 0 3120 3120"/>
                      <a:gd name="T35" fmla="*/ 3120 h 78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</a:cxnLst>
                    <a:rect l="0" t="0" r="r" b="b"/>
                    <a:pathLst>
                      <a:path w="17" h="78">
                        <a:moveTo>
                          <a:pt x="17" y="0"/>
                        </a:moveTo>
                        <a:lnTo>
                          <a:pt x="16" y="7"/>
                        </a:lnTo>
                        <a:lnTo>
                          <a:pt x="10" y="14"/>
                        </a:lnTo>
                        <a:lnTo>
                          <a:pt x="0" y="19"/>
                        </a:lnTo>
                        <a:lnTo>
                          <a:pt x="0" y="78"/>
                        </a:lnTo>
                        <a:lnTo>
                          <a:pt x="4" y="76"/>
                        </a:lnTo>
                        <a:lnTo>
                          <a:pt x="15" y="63"/>
                        </a:lnTo>
                        <a:lnTo>
                          <a:pt x="17" y="59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solidFill>
                    <a:srgbClr val="96989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91" name="Group 173"/>
                <p:cNvGrpSpPr>
                  <a:grpSpLocks/>
                </p:cNvGrpSpPr>
                <p:nvPr/>
              </p:nvGrpSpPr>
              <p:grpSpPr bwMode="auto">
                <a:xfrm>
                  <a:off x="4273" y="3139"/>
                  <a:ext cx="8" cy="62"/>
                  <a:chOff x="4273" y="3139"/>
                  <a:chExt cx="8" cy="62"/>
                </a:xfrm>
              </p:grpSpPr>
              <p:sp>
                <p:nvSpPr>
                  <p:cNvPr id="340" name="Freeform 174"/>
                  <p:cNvSpPr>
                    <a:spLocks/>
                  </p:cNvSpPr>
                  <p:nvPr/>
                </p:nvSpPr>
                <p:spPr bwMode="auto">
                  <a:xfrm>
                    <a:off x="4273" y="3139"/>
                    <a:ext cx="8" cy="62"/>
                  </a:xfrm>
                  <a:custGeom>
                    <a:avLst/>
                    <a:gdLst>
                      <a:gd name="T0" fmla="+- 0 4280 4273"/>
                      <a:gd name="T1" fmla="*/ T0 w 8"/>
                      <a:gd name="T2" fmla="+- 0 3139 3139"/>
                      <a:gd name="T3" fmla="*/ 3139 h 62"/>
                      <a:gd name="T4" fmla="+- 0 4278 4273"/>
                      <a:gd name="T5" fmla="*/ T4 w 8"/>
                      <a:gd name="T6" fmla="+- 0 3140 3139"/>
                      <a:gd name="T7" fmla="*/ 3140 h 62"/>
                      <a:gd name="T8" fmla="+- 0 4276 4273"/>
                      <a:gd name="T9" fmla="*/ T8 w 8"/>
                      <a:gd name="T10" fmla="+- 0 3141 3139"/>
                      <a:gd name="T11" fmla="*/ 3141 h 62"/>
                      <a:gd name="T12" fmla="+- 0 4274 4273"/>
                      <a:gd name="T13" fmla="*/ T12 w 8"/>
                      <a:gd name="T14" fmla="+- 0 3142 3139"/>
                      <a:gd name="T15" fmla="*/ 3142 h 62"/>
                      <a:gd name="T16" fmla="+- 0 4273 4273"/>
                      <a:gd name="T17" fmla="*/ T16 w 8"/>
                      <a:gd name="T18" fmla="+- 0 3201 3139"/>
                      <a:gd name="T19" fmla="*/ 3201 h 62"/>
                      <a:gd name="T20" fmla="+- 0 4280 4273"/>
                      <a:gd name="T21" fmla="*/ T20 w 8"/>
                      <a:gd name="T22" fmla="+- 0 3198 3139"/>
                      <a:gd name="T23" fmla="*/ 3198 h 62"/>
                      <a:gd name="T24" fmla="+- 0 4280 4273"/>
                      <a:gd name="T25" fmla="*/ T24 w 8"/>
                      <a:gd name="T26" fmla="+- 0 3139 3139"/>
                      <a:gd name="T27" fmla="*/ 3139 h 62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</a:cxnLst>
                    <a:rect l="0" t="0" r="r" b="b"/>
                    <a:pathLst>
                      <a:path w="8" h="62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3" y="2"/>
                        </a:lnTo>
                        <a:lnTo>
                          <a:pt x="1" y="3"/>
                        </a:lnTo>
                        <a:lnTo>
                          <a:pt x="0" y="62"/>
                        </a:lnTo>
                        <a:lnTo>
                          <a:pt x="7" y="59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989A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92" name="Group 175"/>
                <p:cNvGrpSpPr>
                  <a:grpSpLocks/>
                </p:cNvGrpSpPr>
                <p:nvPr/>
              </p:nvGrpSpPr>
              <p:grpSpPr bwMode="auto">
                <a:xfrm>
                  <a:off x="4269" y="3142"/>
                  <a:ext cx="5" cy="61"/>
                  <a:chOff x="4269" y="3142"/>
                  <a:chExt cx="5" cy="61"/>
                </a:xfrm>
              </p:grpSpPr>
              <p:sp>
                <p:nvSpPr>
                  <p:cNvPr id="339" name="Freeform 176"/>
                  <p:cNvSpPr>
                    <a:spLocks/>
                  </p:cNvSpPr>
                  <p:nvPr/>
                </p:nvSpPr>
                <p:spPr bwMode="auto">
                  <a:xfrm>
                    <a:off x="4269" y="3142"/>
                    <a:ext cx="5" cy="61"/>
                  </a:xfrm>
                  <a:custGeom>
                    <a:avLst/>
                    <a:gdLst>
                      <a:gd name="T0" fmla="+- 0 4269 4269"/>
                      <a:gd name="T1" fmla="*/ T0 w 5"/>
                      <a:gd name="T2" fmla="+- 0 3203 3142"/>
                      <a:gd name="T3" fmla="*/ 3203 h 61"/>
                      <a:gd name="T4" fmla="+- 0 4274 4269"/>
                      <a:gd name="T5" fmla="*/ T4 w 5"/>
                      <a:gd name="T6" fmla="+- 0 3203 3142"/>
                      <a:gd name="T7" fmla="*/ 3203 h 61"/>
                      <a:gd name="T8" fmla="+- 0 4274 4269"/>
                      <a:gd name="T9" fmla="*/ T8 w 5"/>
                      <a:gd name="T10" fmla="+- 0 3142 3142"/>
                      <a:gd name="T11" fmla="*/ 3142 h 61"/>
                      <a:gd name="T12" fmla="+- 0 4269 4269"/>
                      <a:gd name="T13" fmla="*/ T12 w 5"/>
                      <a:gd name="T14" fmla="+- 0 3142 3142"/>
                      <a:gd name="T15" fmla="*/ 3142 h 61"/>
                      <a:gd name="T16" fmla="+- 0 4269 4269"/>
                      <a:gd name="T17" fmla="*/ T16 w 5"/>
                      <a:gd name="T18" fmla="+- 0 3203 3142"/>
                      <a:gd name="T19" fmla="*/ 3203 h 61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5" h="61">
                        <a:moveTo>
                          <a:pt x="0" y="61"/>
                        </a:moveTo>
                        <a:lnTo>
                          <a:pt x="5" y="61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  <a:lnTo>
                          <a:pt x="0" y="61"/>
                        </a:lnTo>
                        <a:close/>
                      </a:path>
                    </a:pathLst>
                  </a:custGeom>
                  <a:solidFill>
                    <a:srgbClr val="9A9C9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93" name="Group 177"/>
                <p:cNvGrpSpPr>
                  <a:grpSpLocks/>
                </p:cNvGrpSpPr>
                <p:nvPr/>
              </p:nvGrpSpPr>
              <p:grpSpPr bwMode="auto">
                <a:xfrm>
                  <a:off x="4265" y="3144"/>
                  <a:ext cx="4" cy="61"/>
                  <a:chOff x="4265" y="3144"/>
                  <a:chExt cx="4" cy="61"/>
                </a:xfrm>
              </p:grpSpPr>
              <p:sp>
                <p:nvSpPr>
                  <p:cNvPr id="338" name="Freeform 178"/>
                  <p:cNvSpPr>
                    <a:spLocks/>
                  </p:cNvSpPr>
                  <p:nvPr/>
                </p:nvSpPr>
                <p:spPr bwMode="auto">
                  <a:xfrm>
                    <a:off x="4265" y="3144"/>
                    <a:ext cx="4" cy="61"/>
                  </a:xfrm>
                  <a:custGeom>
                    <a:avLst/>
                    <a:gdLst>
                      <a:gd name="T0" fmla="+- 0 4265 4265"/>
                      <a:gd name="T1" fmla="*/ T0 w 4"/>
                      <a:gd name="T2" fmla="+- 0 3204 3144"/>
                      <a:gd name="T3" fmla="*/ 3204 h 61"/>
                      <a:gd name="T4" fmla="+- 0 4269 4265"/>
                      <a:gd name="T5" fmla="*/ T4 w 4"/>
                      <a:gd name="T6" fmla="+- 0 3204 3144"/>
                      <a:gd name="T7" fmla="*/ 3204 h 61"/>
                      <a:gd name="T8" fmla="+- 0 4269 4265"/>
                      <a:gd name="T9" fmla="*/ T8 w 4"/>
                      <a:gd name="T10" fmla="+- 0 3144 3144"/>
                      <a:gd name="T11" fmla="*/ 3144 h 61"/>
                      <a:gd name="T12" fmla="+- 0 4265 4265"/>
                      <a:gd name="T13" fmla="*/ T12 w 4"/>
                      <a:gd name="T14" fmla="+- 0 3144 3144"/>
                      <a:gd name="T15" fmla="*/ 3144 h 61"/>
                      <a:gd name="T16" fmla="+- 0 4265 4265"/>
                      <a:gd name="T17" fmla="*/ T16 w 4"/>
                      <a:gd name="T18" fmla="+- 0 3204 3144"/>
                      <a:gd name="T19" fmla="*/ 3204 h 61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4" h="61">
                        <a:moveTo>
                          <a:pt x="0" y="60"/>
                        </a:moveTo>
                        <a:lnTo>
                          <a:pt x="4" y="60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9D9FA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94" name="Group 179"/>
                <p:cNvGrpSpPr>
                  <a:grpSpLocks/>
                </p:cNvGrpSpPr>
                <p:nvPr/>
              </p:nvGrpSpPr>
              <p:grpSpPr bwMode="auto">
                <a:xfrm>
                  <a:off x="4262" y="3145"/>
                  <a:ext cx="4" cy="60"/>
                  <a:chOff x="4262" y="3145"/>
                  <a:chExt cx="4" cy="60"/>
                </a:xfrm>
              </p:grpSpPr>
              <p:sp>
                <p:nvSpPr>
                  <p:cNvPr id="337" name="Freeform 180"/>
                  <p:cNvSpPr>
                    <a:spLocks/>
                  </p:cNvSpPr>
                  <p:nvPr/>
                </p:nvSpPr>
                <p:spPr bwMode="auto">
                  <a:xfrm>
                    <a:off x="4262" y="3145"/>
                    <a:ext cx="4" cy="60"/>
                  </a:xfrm>
                  <a:custGeom>
                    <a:avLst/>
                    <a:gdLst>
                      <a:gd name="T0" fmla="+- 0 4262 4262"/>
                      <a:gd name="T1" fmla="*/ T0 w 4"/>
                      <a:gd name="T2" fmla="+- 0 3205 3145"/>
                      <a:gd name="T3" fmla="*/ 3205 h 60"/>
                      <a:gd name="T4" fmla="+- 0 4265 4262"/>
                      <a:gd name="T5" fmla="*/ T4 w 4"/>
                      <a:gd name="T6" fmla="+- 0 3205 3145"/>
                      <a:gd name="T7" fmla="*/ 3205 h 60"/>
                      <a:gd name="T8" fmla="+- 0 4265 4262"/>
                      <a:gd name="T9" fmla="*/ T8 w 4"/>
                      <a:gd name="T10" fmla="+- 0 3145 3145"/>
                      <a:gd name="T11" fmla="*/ 3145 h 60"/>
                      <a:gd name="T12" fmla="+- 0 4262 4262"/>
                      <a:gd name="T13" fmla="*/ T12 w 4"/>
                      <a:gd name="T14" fmla="+- 0 3145 3145"/>
                      <a:gd name="T15" fmla="*/ 3145 h 60"/>
                      <a:gd name="T16" fmla="+- 0 4262 4262"/>
                      <a:gd name="T17" fmla="*/ T16 w 4"/>
                      <a:gd name="T18" fmla="+- 0 3205 3145"/>
                      <a:gd name="T19" fmla="*/ 3205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4" h="60">
                        <a:moveTo>
                          <a:pt x="0" y="60"/>
                        </a:moveTo>
                        <a:lnTo>
                          <a:pt x="3" y="60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9FA1A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95" name="Group 181"/>
                <p:cNvGrpSpPr>
                  <a:grpSpLocks/>
                </p:cNvGrpSpPr>
                <p:nvPr/>
              </p:nvGrpSpPr>
              <p:grpSpPr bwMode="auto">
                <a:xfrm>
                  <a:off x="4260" y="3146"/>
                  <a:ext cx="3" cy="60"/>
                  <a:chOff x="4260" y="3146"/>
                  <a:chExt cx="3" cy="60"/>
                </a:xfrm>
              </p:grpSpPr>
              <p:sp>
                <p:nvSpPr>
                  <p:cNvPr id="336" name="Freeform 182"/>
                  <p:cNvSpPr>
                    <a:spLocks/>
                  </p:cNvSpPr>
                  <p:nvPr/>
                </p:nvSpPr>
                <p:spPr bwMode="auto">
                  <a:xfrm>
                    <a:off x="4260" y="3146"/>
                    <a:ext cx="3" cy="60"/>
                  </a:xfrm>
                  <a:custGeom>
                    <a:avLst/>
                    <a:gdLst>
                      <a:gd name="T0" fmla="+- 0 4260 4260"/>
                      <a:gd name="T1" fmla="*/ T0 w 3"/>
                      <a:gd name="T2" fmla="+- 0 3205 3146"/>
                      <a:gd name="T3" fmla="*/ 3205 h 60"/>
                      <a:gd name="T4" fmla="+- 0 4262 4260"/>
                      <a:gd name="T5" fmla="*/ T4 w 3"/>
                      <a:gd name="T6" fmla="+- 0 3205 3146"/>
                      <a:gd name="T7" fmla="*/ 3205 h 60"/>
                      <a:gd name="T8" fmla="+- 0 4262 4260"/>
                      <a:gd name="T9" fmla="*/ T8 w 3"/>
                      <a:gd name="T10" fmla="+- 0 3146 3146"/>
                      <a:gd name="T11" fmla="*/ 3146 h 60"/>
                      <a:gd name="T12" fmla="+- 0 4260 4260"/>
                      <a:gd name="T13" fmla="*/ T12 w 3"/>
                      <a:gd name="T14" fmla="+- 0 3146 3146"/>
                      <a:gd name="T15" fmla="*/ 3146 h 60"/>
                      <a:gd name="T16" fmla="+- 0 4260 4260"/>
                      <a:gd name="T17" fmla="*/ T16 w 3"/>
                      <a:gd name="T18" fmla="+- 0 3205 3146"/>
                      <a:gd name="T19" fmla="*/ 3205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" h="60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A1A4A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96" name="Group 183"/>
                <p:cNvGrpSpPr>
                  <a:grpSpLocks/>
                </p:cNvGrpSpPr>
                <p:nvPr/>
              </p:nvGrpSpPr>
              <p:grpSpPr bwMode="auto">
                <a:xfrm>
                  <a:off x="4258" y="3146"/>
                  <a:ext cx="3" cy="60"/>
                  <a:chOff x="4258" y="3146"/>
                  <a:chExt cx="3" cy="60"/>
                </a:xfrm>
              </p:grpSpPr>
              <p:sp>
                <p:nvSpPr>
                  <p:cNvPr id="335" name="Freeform 184"/>
                  <p:cNvSpPr>
                    <a:spLocks/>
                  </p:cNvSpPr>
                  <p:nvPr/>
                </p:nvSpPr>
                <p:spPr bwMode="auto">
                  <a:xfrm>
                    <a:off x="4258" y="3146"/>
                    <a:ext cx="3" cy="60"/>
                  </a:xfrm>
                  <a:custGeom>
                    <a:avLst/>
                    <a:gdLst>
                      <a:gd name="T0" fmla="+- 0 4258 4258"/>
                      <a:gd name="T1" fmla="*/ T0 w 3"/>
                      <a:gd name="T2" fmla="+- 0 3206 3146"/>
                      <a:gd name="T3" fmla="*/ 3206 h 60"/>
                      <a:gd name="T4" fmla="+- 0 4260 4258"/>
                      <a:gd name="T5" fmla="*/ T4 w 3"/>
                      <a:gd name="T6" fmla="+- 0 3206 3146"/>
                      <a:gd name="T7" fmla="*/ 3206 h 60"/>
                      <a:gd name="T8" fmla="+- 0 4260 4258"/>
                      <a:gd name="T9" fmla="*/ T8 w 3"/>
                      <a:gd name="T10" fmla="+- 0 3146 3146"/>
                      <a:gd name="T11" fmla="*/ 3146 h 60"/>
                      <a:gd name="T12" fmla="+- 0 4258 4258"/>
                      <a:gd name="T13" fmla="*/ T12 w 3"/>
                      <a:gd name="T14" fmla="+- 0 3146 3146"/>
                      <a:gd name="T15" fmla="*/ 3146 h 60"/>
                      <a:gd name="T16" fmla="+- 0 4258 4258"/>
                      <a:gd name="T17" fmla="*/ T16 w 3"/>
                      <a:gd name="T18" fmla="+- 0 3206 3146"/>
                      <a:gd name="T19" fmla="*/ 3206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" h="60">
                        <a:moveTo>
                          <a:pt x="0" y="60"/>
                        </a:moveTo>
                        <a:lnTo>
                          <a:pt x="2" y="6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A4A6A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97" name="Group 185"/>
                <p:cNvGrpSpPr>
                  <a:grpSpLocks/>
                </p:cNvGrpSpPr>
                <p:nvPr/>
              </p:nvGrpSpPr>
              <p:grpSpPr bwMode="auto">
                <a:xfrm>
                  <a:off x="4256" y="3147"/>
                  <a:ext cx="3" cy="59"/>
                  <a:chOff x="4256" y="3147"/>
                  <a:chExt cx="3" cy="59"/>
                </a:xfrm>
              </p:grpSpPr>
              <p:sp>
                <p:nvSpPr>
                  <p:cNvPr id="334" name="Freeform 186"/>
                  <p:cNvSpPr>
                    <a:spLocks/>
                  </p:cNvSpPr>
                  <p:nvPr/>
                </p:nvSpPr>
                <p:spPr bwMode="auto">
                  <a:xfrm>
                    <a:off x="4256" y="3147"/>
                    <a:ext cx="3" cy="59"/>
                  </a:xfrm>
                  <a:custGeom>
                    <a:avLst/>
                    <a:gdLst>
                      <a:gd name="T0" fmla="+- 0 4256 4256"/>
                      <a:gd name="T1" fmla="*/ T0 w 3"/>
                      <a:gd name="T2" fmla="+- 0 3206 3147"/>
                      <a:gd name="T3" fmla="*/ 3206 h 59"/>
                      <a:gd name="T4" fmla="+- 0 4258 4256"/>
                      <a:gd name="T5" fmla="*/ T4 w 3"/>
                      <a:gd name="T6" fmla="+- 0 3206 3147"/>
                      <a:gd name="T7" fmla="*/ 3206 h 59"/>
                      <a:gd name="T8" fmla="+- 0 4258 4256"/>
                      <a:gd name="T9" fmla="*/ T8 w 3"/>
                      <a:gd name="T10" fmla="+- 0 3147 3147"/>
                      <a:gd name="T11" fmla="*/ 3147 h 59"/>
                      <a:gd name="T12" fmla="+- 0 4256 4256"/>
                      <a:gd name="T13" fmla="*/ T12 w 3"/>
                      <a:gd name="T14" fmla="+- 0 3147 3147"/>
                      <a:gd name="T15" fmla="*/ 3147 h 59"/>
                      <a:gd name="T16" fmla="+- 0 4256 4256"/>
                      <a:gd name="T17" fmla="*/ T16 w 3"/>
                      <a:gd name="T18" fmla="+- 0 3206 3147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A6A8A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98" name="Group 187"/>
                <p:cNvGrpSpPr>
                  <a:grpSpLocks/>
                </p:cNvGrpSpPr>
                <p:nvPr/>
              </p:nvGrpSpPr>
              <p:grpSpPr bwMode="auto">
                <a:xfrm>
                  <a:off x="4254" y="3147"/>
                  <a:ext cx="3" cy="59"/>
                  <a:chOff x="4254" y="3147"/>
                  <a:chExt cx="3" cy="59"/>
                </a:xfrm>
              </p:grpSpPr>
              <p:sp>
                <p:nvSpPr>
                  <p:cNvPr id="333" name="Freeform 188"/>
                  <p:cNvSpPr>
                    <a:spLocks/>
                  </p:cNvSpPr>
                  <p:nvPr/>
                </p:nvSpPr>
                <p:spPr bwMode="auto">
                  <a:xfrm>
                    <a:off x="4254" y="3147"/>
                    <a:ext cx="3" cy="59"/>
                  </a:xfrm>
                  <a:custGeom>
                    <a:avLst/>
                    <a:gdLst>
                      <a:gd name="T0" fmla="+- 0 4254 4254"/>
                      <a:gd name="T1" fmla="*/ T0 w 3"/>
                      <a:gd name="T2" fmla="+- 0 3206 3147"/>
                      <a:gd name="T3" fmla="*/ 3206 h 59"/>
                      <a:gd name="T4" fmla="+- 0 4256 4254"/>
                      <a:gd name="T5" fmla="*/ T4 w 3"/>
                      <a:gd name="T6" fmla="+- 0 3206 3147"/>
                      <a:gd name="T7" fmla="*/ 3206 h 59"/>
                      <a:gd name="T8" fmla="+- 0 4256 4254"/>
                      <a:gd name="T9" fmla="*/ T8 w 3"/>
                      <a:gd name="T10" fmla="+- 0 3147 3147"/>
                      <a:gd name="T11" fmla="*/ 3147 h 59"/>
                      <a:gd name="T12" fmla="+- 0 4254 4254"/>
                      <a:gd name="T13" fmla="*/ T12 w 3"/>
                      <a:gd name="T14" fmla="+- 0 3147 3147"/>
                      <a:gd name="T15" fmla="*/ 3147 h 59"/>
                      <a:gd name="T16" fmla="+- 0 4254 4254"/>
                      <a:gd name="T17" fmla="*/ T16 w 3"/>
                      <a:gd name="T18" fmla="+- 0 3206 3147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A9ABA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99" name="Group 189"/>
                <p:cNvGrpSpPr>
                  <a:grpSpLocks/>
                </p:cNvGrpSpPr>
                <p:nvPr/>
              </p:nvGrpSpPr>
              <p:grpSpPr bwMode="auto">
                <a:xfrm>
                  <a:off x="4253" y="3148"/>
                  <a:ext cx="2" cy="59"/>
                  <a:chOff x="4253" y="3148"/>
                  <a:chExt cx="2" cy="59"/>
                </a:xfrm>
              </p:grpSpPr>
              <p:sp>
                <p:nvSpPr>
                  <p:cNvPr id="332" name="Freeform 190"/>
                  <p:cNvSpPr>
                    <a:spLocks/>
                  </p:cNvSpPr>
                  <p:nvPr/>
                </p:nvSpPr>
                <p:spPr bwMode="auto">
                  <a:xfrm>
                    <a:off x="4253" y="3148"/>
                    <a:ext cx="2" cy="59"/>
                  </a:xfrm>
                  <a:custGeom>
                    <a:avLst/>
                    <a:gdLst>
                      <a:gd name="T0" fmla="+- 0 4253 4253"/>
                      <a:gd name="T1" fmla="*/ T0 w 2"/>
                      <a:gd name="T2" fmla="+- 0 3206 3148"/>
                      <a:gd name="T3" fmla="*/ 3206 h 59"/>
                      <a:gd name="T4" fmla="+- 0 4254 4253"/>
                      <a:gd name="T5" fmla="*/ T4 w 2"/>
                      <a:gd name="T6" fmla="+- 0 3206 3148"/>
                      <a:gd name="T7" fmla="*/ 3206 h 59"/>
                      <a:gd name="T8" fmla="+- 0 4254 4253"/>
                      <a:gd name="T9" fmla="*/ T8 w 2"/>
                      <a:gd name="T10" fmla="+- 0 3148 3148"/>
                      <a:gd name="T11" fmla="*/ 3148 h 59"/>
                      <a:gd name="T12" fmla="+- 0 4253 4253"/>
                      <a:gd name="T13" fmla="*/ T12 w 2"/>
                      <a:gd name="T14" fmla="+- 0 3148 3148"/>
                      <a:gd name="T15" fmla="*/ 3148 h 59"/>
                      <a:gd name="T16" fmla="+- 0 4253 4253"/>
                      <a:gd name="T17" fmla="*/ T16 w 2"/>
                      <a:gd name="T18" fmla="+- 0 3206 3148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1" y="58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ABADB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00" name="Group 191"/>
                <p:cNvGrpSpPr>
                  <a:grpSpLocks/>
                </p:cNvGrpSpPr>
                <p:nvPr/>
              </p:nvGrpSpPr>
              <p:grpSpPr bwMode="auto">
                <a:xfrm>
                  <a:off x="4251" y="3148"/>
                  <a:ext cx="2" cy="59"/>
                  <a:chOff x="4251" y="3148"/>
                  <a:chExt cx="2" cy="59"/>
                </a:xfrm>
              </p:grpSpPr>
              <p:sp>
                <p:nvSpPr>
                  <p:cNvPr id="331" name="Freeform 192"/>
                  <p:cNvSpPr>
                    <a:spLocks/>
                  </p:cNvSpPr>
                  <p:nvPr/>
                </p:nvSpPr>
                <p:spPr bwMode="auto">
                  <a:xfrm>
                    <a:off x="4251" y="3148"/>
                    <a:ext cx="2" cy="59"/>
                  </a:xfrm>
                  <a:custGeom>
                    <a:avLst/>
                    <a:gdLst>
                      <a:gd name="T0" fmla="+- 0 4251 4251"/>
                      <a:gd name="T1" fmla="*/ T0 w 2"/>
                      <a:gd name="T2" fmla="+- 0 3206 3148"/>
                      <a:gd name="T3" fmla="*/ 3206 h 59"/>
                      <a:gd name="T4" fmla="+- 0 4253 4251"/>
                      <a:gd name="T5" fmla="*/ T4 w 2"/>
                      <a:gd name="T6" fmla="+- 0 3206 3148"/>
                      <a:gd name="T7" fmla="*/ 3206 h 59"/>
                      <a:gd name="T8" fmla="+- 0 4253 4251"/>
                      <a:gd name="T9" fmla="*/ T8 w 2"/>
                      <a:gd name="T10" fmla="+- 0 3148 3148"/>
                      <a:gd name="T11" fmla="*/ 3148 h 59"/>
                      <a:gd name="T12" fmla="+- 0 4251 4251"/>
                      <a:gd name="T13" fmla="*/ T12 w 2"/>
                      <a:gd name="T14" fmla="+- 0 3148 3148"/>
                      <a:gd name="T15" fmla="*/ 3148 h 59"/>
                      <a:gd name="T16" fmla="+- 0 4251 4251"/>
                      <a:gd name="T17" fmla="*/ T16 w 2"/>
                      <a:gd name="T18" fmla="+- 0 3206 3148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2" y="58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AEB0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01" name="Group 193"/>
                <p:cNvGrpSpPr>
                  <a:grpSpLocks/>
                </p:cNvGrpSpPr>
                <p:nvPr/>
              </p:nvGrpSpPr>
              <p:grpSpPr bwMode="auto">
                <a:xfrm>
                  <a:off x="4250" y="3148"/>
                  <a:ext cx="2" cy="59"/>
                  <a:chOff x="4250" y="3148"/>
                  <a:chExt cx="2" cy="59"/>
                </a:xfrm>
              </p:grpSpPr>
              <p:sp>
                <p:nvSpPr>
                  <p:cNvPr id="330" name="Freeform 194"/>
                  <p:cNvSpPr>
                    <a:spLocks/>
                  </p:cNvSpPr>
                  <p:nvPr/>
                </p:nvSpPr>
                <p:spPr bwMode="auto">
                  <a:xfrm>
                    <a:off x="4250" y="3148"/>
                    <a:ext cx="2" cy="59"/>
                  </a:xfrm>
                  <a:custGeom>
                    <a:avLst/>
                    <a:gdLst>
                      <a:gd name="T0" fmla="+- 0 4250 4250"/>
                      <a:gd name="T1" fmla="*/ T0 w 2"/>
                      <a:gd name="T2" fmla="+- 0 3207 3148"/>
                      <a:gd name="T3" fmla="*/ 3207 h 59"/>
                      <a:gd name="T4" fmla="+- 0 4251 4250"/>
                      <a:gd name="T5" fmla="*/ T4 w 2"/>
                      <a:gd name="T6" fmla="+- 0 3207 3148"/>
                      <a:gd name="T7" fmla="*/ 3207 h 59"/>
                      <a:gd name="T8" fmla="+- 0 4251 4250"/>
                      <a:gd name="T9" fmla="*/ T8 w 2"/>
                      <a:gd name="T10" fmla="+- 0 3148 3148"/>
                      <a:gd name="T11" fmla="*/ 3148 h 59"/>
                      <a:gd name="T12" fmla="+- 0 4250 4250"/>
                      <a:gd name="T13" fmla="*/ T12 w 2"/>
                      <a:gd name="T14" fmla="+- 0 3148 3148"/>
                      <a:gd name="T15" fmla="*/ 3148 h 59"/>
                      <a:gd name="T16" fmla="+- 0 4250 4250"/>
                      <a:gd name="T17" fmla="*/ T16 w 2"/>
                      <a:gd name="T18" fmla="+- 0 3207 3148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B0B2B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02" name="Group 195"/>
                <p:cNvGrpSpPr>
                  <a:grpSpLocks/>
                </p:cNvGrpSpPr>
                <p:nvPr/>
              </p:nvGrpSpPr>
              <p:grpSpPr bwMode="auto">
                <a:xfrm>
                  <a:off x="4248" y="3148"/>
                  <a:ext cx="2" cy="59"/>
                  <a:chOff x="4248" y="3148"/>
                  <a:chExt cx="2" cy="59"/>
                </a:xfrm>
              </p:grpSpPr>
              <p:sp>
                <p:nvSpPr>
                  <p:cNvPr id="329" name="Freeform 196"/>
                  <p:cNvSpPr>
                    <a:spLocks/>
                  </p:cNvSpPr>
                  <p:nvPr/>
                </p:nvSpPr>
                <p:spPr bwMode="auto">
                  <a:xfrm>
                    <a:off x="4248" y="3148"/>
                    <a:ext cx="2" cy="59"/>
                  </a:xfrm>
                  <a:custGeom>
                    <a:avLst/>
                    <a:gdLst>
                      <a:gd name="T0" fmla="+- 0 4248 4248"/>
                      <a:gd name="T1" fmla="*/ T0 w 2"/>
                      <a:gd name="T2" fmla="+- 0 3207 3148"/>
                      <a:gd name="T3" fmla="*/ 3207 h 59"/>
                      <a:gd name="T4" fmla="+- 0 4250 4248"/>
                      <a:gd name="T5" fmla="*/ T4 w 2"/>
                      <a:gd name="T6" fmla="+- 0 3207 3148"/>
                      <a:gd name="T7" fmla="*/ 3207 h 59"/>
                      <a:gd name="T8" fmla="+- 0 4250 4248"/>
                      <a:gd name="T9" fmla="*/ T8 w 2"/>
                      <a:gd name="T10" fmla="+- 0 3148 3148"/>
                      <a:gd name="T11" fmla="*/ 3148 h 59"/>
                      <a:gd name="T12" fmla="+- 0 4248 4248"/>
                      <a:gd name="T13" fmla="*/ T12 w 2"/>
                      <a:gd name="T14" fmla="+- 0 3148 3148"/>
                      <a:gd name="T15" fmla="*/ 3148 h 59"/>
                      <a:gd name="T16" fmla="+- 0 4248 4248"/>
                      <a:gd name="T17" fmla="*/ T16 w 2"/>
                      <a:gd name="T18" fmla="+- 0 3207 3148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B3B5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03" name="Group 197"/>
                <p:cNvGrpSpPr>
                  <a:grpSpLocks/>
                </p:cNvGrpSpPr>
                <p:nvPr/>
              </p:nvGrpSpPr>
              <p:grpSpPr bwMode="auto">
                <a:xfrm>
                  <a:off x="4247" y="3148"/>
                  <a:ext cx="2" cy="59"/>
                  <a:chOff x="4247" y="3148"/>
                  <a:chExt cx="2" cy="59"/>
                </a:xfrm>
              </p:grpSpPr>
              <p:sp>
                <p:nvSpPr>
                  <p:cNvPr id="328" name="Freeform 198"/>
                  <p:cNvSpPr>
                    <a:spLocks/>
                  </p:cNvSpPr>
                  <p:nvPr/>
                </p:nvSpPr>
                <p:spPr bwMode="auto">
                  <a:xfrm>
                    <a:off x="4247" y="3148"/>
                    <a:ext cx="2" cy="59"/>
                  </a:xfrm>
                  <a:custGeom>
                    <a:avLst/>
                    <a:gdLst>
                      <a:gd name="T0" fmla="+- 0 4247 4247"/>
                      <a:gd name="T1" fmla="*/ T0 w 2"/>
                      <a:gd name="T2" fmla="+- 0 3207 3148"/>
                      <a:gd name="T3" fmla="*/ 3207 h 59"/>
                      <a:gd name="T4" fmla="+- 0 4249 4247"/>
                      <a:gd name="T5" fmla="*/ T4 w 2"/>
                      <a:gd name="T6" fmla="+- 0 3207 3148"/>
                      <a:gd name="T7" fmla="*/ 3207 h 59"/>
                      <a:gd name="T8" fmla="+- 0 4249 4247"/>
                      <a:gd name="T9" fmla="*/ T8 w 2"/>
                      <a:gd name="T10" fmla="+- 0 3148 3148"/>
                      <a:gd name="T11" fmla="*/ 3148 h 59"/>
                      <a:gd name="T12" fmla="+- 0 4247 4247"/>
                      <a:gd name="T13" fmla="*/ T12 w 2"/>
                      <a:gd name="T14" fmla="+- 0 3148 3148"/>
                      <a:gd name="T15" fmla="*/ 3148 h 59"/>
                      <a:gd name="T16" fmla="+- 0 4247 4247"/>
                      <a:gd name="T17" fmla="*/ T16 w 2"/>
                      <a:gd name="T18" fmla="+- 0 3207 3148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B5B7B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04" name="Group 199"/>
                <p:cNvGrpSpPr>
                  <a:grpSpLocks/>
                </p:cNvGrpSpPr>
                <p:nvPr/>
              </p:nvGrpSpPr>
              <p:grpSpPr bwMode="auto">
                <a:xfrm>
                  <a:off x="4246" y="3148"/>
                  <a:ext cx="2" cy="59"/>
                  <a:chOff x="4246" y="3148"/>
                  <a:chExt cx="2" cy="59"/>
                </a:xfrm>
              </p:grpSpPr>
              <p:sp>
                <p:nvSpPr>
                  <p:cNvPr id="327" name="Freeform 200"/>
                  <p:cNvSpPr>
                    <a:spLocks/>
                  </p:cNvSpPr>
                  <p:nvPr/>
                </p:nvSpPr>
                <p:spPr bwMode="auto">
                  <a:xfrm>
                    <a:off x="4246" y="3148"/>
                    <a:ext cx="2" cy="59"/>
                  </a:xfrm>
                  <a:custGeom>
                    <a:avLst/>
                    <a:gdLst>
                      <a:gd name="T0" fmla="+- 0 4246 4246"/>
                      <a:gd name="T1" fmla="*/ T0 w 2"/>
                      <a:gd name="T2" fmla="+- 0 3207 3148"/>
                      <a:gd name="T3" fmla="*/ 3207 h 59"/>
                      <a:gd name="T4" fmla="+- 0 4248 4246"/>
                      <a:gd name="T5" fmla="*/ T4 w 2"/>
                      <a:gd name="T6" fmla="+- 0 3207 3148"/>
                      <a:gd name="T7" fmla="*/ 3207 h 59"/>
                      <a:gd name="T8" fmla="+- 0 4248 4246"/>
                      <a:gd name="T9" fmla="*/ T8 w 2"/>
                      <a:gd name="T10" fmla="+- 0 3148 3148"/>
                      <a:gd name="T11" fmla="*/ 3148 h 59"/>
                      <a:gd name="T12" fmla="+- 0 4246 4246"/>
                      <a:gd name="T13" fmla="*/ T12 w 2"/>
                      <a:gd name="T14" fmla="+- 0 3148 3148"/>
                      <a:gd name="T15" fmla="*/ 3148 h 59"/>
                      <a:gd name="T16" fmla="+- 0 4246 4246"/>
                      <a:gd name="T17" fmla="*/ T16 w 2"/>
                      <a:gd name="T18" fmla="+- 0 3207 3148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B8BA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05" name="Group 201"/>
                <p:cNvGrpSpPr>
                  <a:grpSpLocks/>
                </p:cNvGrpSpPr>
                <p:nvPr/>
              </p:nvGrpSpPr>
              <p:grpSpPr bwMode="auto">
                <a:xfrm>
                  <a:off x="4245" y="3149"/>
                  <a:ext cx="2" cy="59"/>
                  <a:chOff x="4245" y="3149"/>
                  <a:chExt cx="2" cy="59"/>
                </a:xfrm>
              </p:grpSpPr>
              <p:sp>
                <p:nvSpPr>
                  <p:cNvPr id="326" name="Freeform 202"/>
                  <p:cNvSpPr>
                    <a:spLocks/>
                  </p:cNvSpPr>
                  <p:nvPr/>
                </p:nvSpPr>
                <p:spPr bwMode="auto">
                  <a:xfrm>
                    <a:off x="4245" y="3149"/>
                    <a:ext cx="2" cy="59"/>
                  </a:xfrm>
                  <a:custGeom>
                    <a:avLst/>
                    <a:gdLst>
                      <a:gd name="T0" fmla="+- 0 4245 4245"/>
                      <a:gd name="T1" fmla="*/ T0 w 2"/>
                      <a:gd name="T2" fmla="+- 0 3207 3149"/>
                      <a:gd name="T3" fmla="*/ 3207 h 59"/>
                      <a:gd name="T4" fmla="+- 0 4246 4245"/>
                      <a:gd name="T5" fmla="*/ T4 w 2"/>
                      <a:gd name="T6" fmla="+- 0 3207 3149"/>
                      <a:gd name="T7" fmla="*/ 3207 h 59"/>
                      <a:gd name="T8" fmla="+- 0 4246 4245"/>
                      <a:gd name="T9" fmla="*/ T8 w 2"/>
                      <a:gd name="T10" fmla="+- 0 3149 3149"/>
                      <a:gd name="T11" fmla="*/ 3149 h 59"/>
                      <a:gd name="T12" fmla="+- 0 4245 4245"/>
                      <a:gd name="T13" fmla="*/ T12 w 2"/>
                      <a:gd name="T14" fmla="+- 0 3149 3149"/>
                      <a:gd name="T15" fmla="*/ 3149 h 59"/>
                      <a:gd name="T16" fmla="+- 0 4245 4245"/>
                      <a:gd name="T17" fmla="*/ T16 w 2"/>
                      <a:gd name="T18" fmla="+- 0 3207 3149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1" y="58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BABCB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06" name="Group 203"/>
                <p:cNvGrpSpPr>
                  <a:grpSpLocks/>
                </p:cNvGrpSpPr>
                <p:nvPr/>
              </p:nvGrpSpPr>
              <p:grpSpPr bwMode="auto">
                <a:xfrm>
                  <a:off x="4244" y="3149"/>
                  <a:ext cx="2" cy="59"/>
                  <a:chOff x="4244" y="3149"/>
                  <a:chExt cx="2" cy="59"/>
                </a:xfrm>
              </p:grpSpPr>
              <p:sp>
                <p:nvSpPr>
                  <p:cNvPr id="325" name="Freeform 204"/>
                  <p:cNvSpPr>
                    <a:spLocks/>
                  </p:cNvSpPr>
                  <p:nvPr/>
                </p:nvSpPr>
                <p:spPr bwMode="auto">
                  <a:xfrm>
                    <a:off x="4244" y="3149"/>
                    <a:ext cx="2" cy="59"/>
                  </a:xfrm>
                  <a:custGeom>
                    <a:avLst/>
                    <a:gdLst>
                      <a:gd name="T0" fmla="+- 0 4244 4244"/>
                      <a:gd name="T1" fmla="*/ T0 w 2"/>
                      <a:gd name="T2" fmla="+- 0 3207 3149"/>
                      <a:gd name="T3" fmla="*/ 3207 h 59"/>
                      <a:gd name="T4" fmla="+- 0 4245 4244"/>
                      <a:gd name="T5" fmla="*/ T4 w 2"/>
                      <a:gd name="T6" fmla="+- 0 3207 3149"/>
                      <a:gd name="T7" fmla="*/ 3207 h 59"/>
                      <a:gd name="T8" fmla="+- 0 4245 4244"/>
                      <a:gd name="T9" fmla="*/ T8 w 2"/>
                      <a:gd name="T10" fmla="+- 0 3149 3149"/>
                      <a:gd name="T11" fmla="*/ 3149 h 59"/>
                      <a:gd name="T12" fmla="+- 0 4244 4244"/>
                      <a:gd name="T13" fmla="*/ T12 w 2"/>
                      <a:gd name="T14" fmla="+- 0 3149 3149"/>
                      <a:gd name="T15" fmla="*/ 3149 h 59"/>
                      <a:gd name="T16" fmla="+- 0 4244 4244"/>
                      <a:gd name="T17" fmla="*/ T16 w 2"/>
                      <a:gd name="T18" fmla="+- 0 3207 3149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1" y="58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BDBFC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07" name="Group 205"/>
                <p:cNvGrpSpPr>
                  <a:grpSpLocks/>
                </p:cNvGrpSpPr>
                <p:nvPr/>
              </p:nvGrpSpPr>
              <p:grpSpPr bwMode="auto">
                <a:xfrm>
                  <a:off x="4243" y="3149"/>
                  <a:ext cx="2" cy="59"/>
                  <a:chOff x="4243" y="3149"/>
                  <a:chExt cx="2" cy="59"/>
                </a:xfrm>
              </p:grpSpPr>
              <p:sp>
                <p:nvSpPr>
                  <p:cNvPr id="324" name="Freeform 206"/>
                  <p:cNvSpPr>
                    <a:spLocks/>
                  </p:cNvSpPr>
                  <p:nvPr/>
                </p:nvSpPr>
                <p:spPr bwMode="auto">
                  <a:xfrm>
                    <a:off x="4243" y="3149"/>
                    <a:ext cx="2" cy="59"/>
                  </a:xfrm>
                  <a:custGeom>
                    <a:avLst/>
                    <a:gdLst>
                      <a:gd name="T0" fmla="+- 0 4243 4243"/>
                      <a:gd name="T1" fmla="*/ T0 w 2"/>
                      <a:gd name="T2" fmla="+- 0 3207 3149"/>
                      <a:gd name="T3" fmla="*/ 3207 h 59"/>
                      <a:gd name="T4" fmla="+- 0 4244 4243"/>
                      <a:gd name="T5" fmla="*/ T4 w 2"/>
                      <a:gd name="T6" fmla="+- 0 3207 3149"/>
                      <a:gd name="T7" fmla="*/ 3207 h 59"/>
                      <a:gd name="T8" fmla="+- 0 4244 4243"/>
                      <a:gd name="T9" fmla="*/ T8 w 2"/>
                      <a:gd name="T10" fmla="+- 0 3149 3149"/>
                      <a:gd name="T11" fmla="*/ 3149 h 59"/>
                      <a:gd name="T12" fmla="+- 0 4243 4243"/>
                      <a:gd name="T13" fmla="*/ T12 w 2"/>
                      <a:gd name="T14" fmla="+- 0 3149 3149"/>
                      <a:gd name="T15" fmla="*/ 3149 h 59"/>
                      <a:gd name="T16" fmla="+- 0 4243 4243"/>
                      <a:gd name="T17" fmla="*/ T16 w 2"/>
                      <a:gd name="T18" fmla="+- 0 3207 3149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1" y="58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BFC1C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08" name="Group 207"/>
                <p:cNvGrpSpPr>
                  <a:grpSpLocks/>
                </p:cNvGrpSpPr>
                <p:nvPr/>
              </p:nvGrpSpPr>
              <p:grpSpPr bwMode="auto">
                <a:xfrm>
                  <a:off x="4242" y="3149"/>
                  <a:ext cx="2" cy="59"/>
                  <a:chOff x="4242" y="3149"/>
                  <a:chExt cx="2" cy="59"/>
                </a:xfrm>
              </p:grpSpPr>
              <p:sp>
                <p:nvSpPr>
                  <p:cNvPr id="323" name="Freeform 208"/>
                  <p:cNvSpPr>
                    <a:spLocks/>
                  </p:cNvSpPr>
                  <p:nvPr/>
                </p:nvSpPr>
                <p:spPr bwMode="auto">
                  <a:xfrm>
                    <a:off x="4242" y="3149"/>
                    <a:ext cx="2" cy="59"/>
                  </a:xfrm>
                  <a:custGeom>
                    <a:avLst/>
                    <a:gdLst>
                      <a:gd name="T0" fmla="+- 0 4242 4242"/>
                      <a:gd name="T1" fmla="*/ T0 w 2"/>
                      <a:gd name="T2" fmla="+- 0 3207 3149"/>
                      <a:gd name="T3" fmla="*/ 3207 h 59"/>
                      <a:gd name="T4" fmla="+- 0 4244 4242"/>
                      <a:gd name="T5" fmla="*/ T4 w 2"/>
                      <a:gd name="T6" fmla="+- 0 3207 3149"/>
                      <a:gd name="T7" fmla="*/ 3207 h 59"/>
                      <a:gd name="T8" fmla="+- 0 4244 4242"/>
                      <a:gd name="T9" fmla="*/ T8 w 2"/>
                      <a:gd name="T10" fmla="+- 0 3149 3149"/>
                      <a:gd name="T11" fmla="*/ 3149 h 59"/>
                      <a:gd name="T12" fmla="+- 0 4242 4242"/>
                      <a:gd name="T13" fmla="*/ T12 w 2"/>
                      <a:gd name="T14" fmla="+- 0 3149 3149"/>
                      <a:gd name="T15" fmla="*/ 3149 h 59"/>
                      <a:gd name="T16" fmla="+- 0 4242 4242"/>
                      <a:gd name="T17" fmla="*/ T16 w 2"/>
                      <a:gd name="T18" fmla="+- 0 3207 3149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2" y="58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C2C4C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09" name="Group 209"/>
                <p:cNvGrpSpPr>
                  <a:grpSpLocks/>
                </p:cNvGrpSpPr>
                <p:nvPr/>
              </p:nvGrpSpPr>
              <p:grpSpPr bwMode="auto">
                <a:xfrm>
                  <a:off x="4242" y="3149"/>
                  <a:ext cx="2" cy="59"/>
                  <a:chOff x="4242" y="3149"/>
                  <a:chExt cx="2" cy="59"/>
                </a:xfrm>
              </p:grpSpPr>
              <p:sp>
                <p:nvSpPr>
                  <p:cNvPr id="322" name="Freeform 210"/>
                  <p:cNvSpPr>
                    <a:spLocks/>
                  </p:cNvSpPr>
                  <p:nvPr/>
                </p:nvSpPr>
                <p:spPr bwMode="auto">
                  <a:xfrm>
                    <a:off x="4242" y="3149"/>
                    <a:ext cx="2" cy="59"/>
                  </a:xfrm>
                  <a:custGeom>
                    <a:avLst/>
                    <a:gdLst>
                      <a:gd name="T0" fmla="+- 0 4242 4242"/>
                      <a:gd name="T1" fmla="*/ T0 w 2"/>
                      <a:gd name="T2" fmla="+- 0 3208 3149"/>
                      <a:gd name="T3" fmla="*/ 3208 h 59"/>
                      <a:gd name="T4" fmla="+- 0 4243 4242"/>
                      <a:gd name="T5" fmla="*/ T4 w 2"/>
                      <a:gd name="T6" fmla="+- 0 3208 3149"/>
                      <a:gd name="T7" fmla="*/ 3208 h 59"/>
                      <a:gd name="T8" fmla="+- 0 4243 4242"/>
                      <a:gd name="T9" fmla="*/ T8 w 2"/>
                      <a:gd name="T10" fmla="+- 0 3149 3149"/>
                      <a:gd name="T11" fmla="*/ 3149 h 59"/>
                      <a:gd name="T12" fmla="+- 0 4242 4242"/>
                      <a:gd name="T13" fmla="*/ T12 w 2"/>
                      <a:gd name="T14" fmla="+- 0 3149 3149"/>
                      <a:gd name="T15" fmla="*/ 3149 h 59"/>
                      <a:gd name="T16" fmla="+- 0 4242 4242"/>
                      <a:gd name="T17" fmla="*/ T16 w 2"/>
                      <a:gd name="T18" fmla="+- 0 3208 3149"/>
                      <a:gd name="T19" fmla="*/ 3208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C4C6C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0" name="Group 211"/>
                <p:cNvGrpSpPr>
                  <a:grpSpLocks/>
                </p:cNvGrpSpPr>
                <p:nvPr/>
              </p:nvGrpSpPr>
              <p:grpSpPr bwMode="auto">
                <a:xfrm>
                  <a:off x="4241" y="3149"/>
                  <a:ext cx="2" cy="59"/>
                  <a:chOff x="4241" y="3149"/>
                  <a:chExt cx="2" cy="59"/>
                </a:xfrm>
              </p:grpSpPr>
              <p:sp>
                <p:nvSpPr>
                  <p:cNvPr id="321" name="Freeform 212"/>
                  <p:cNvSpPr>
                    <a:spLocks/>
                  </p:cNvSpPr>
                  <p:nvPr/>
                </p:nvSpPr>
                <p:spPr bwMode="auto">
                  <a:xfrm>
                    <a:off x="4241" y="3149"/>
                    <a:ext cx="2" cy="59"/>
                  </a:xfrm>
                  <a:custGeom>
                    <a:avLst/>
                    <a:gdLst>
                      <a:gd name="T0" fmla="+- 0 4241 4241"/>
                      <a:gd name="T1" fmla="*/ T0 w 2"/>
                      <a:gd name="T2" fmla="+- 0 3208 3149"/>
                      <a:gd name="T3" fmla="*/ 3208 h 59"/>
                      <a:gd name="T4" fmla="+- 0 4242 4241"/>
                      <a:gd name="T5" fmla="*/ T4 w 2"/>
                      <a:gd name="T6" fmla="+- 0 3208 3149"/>
                      <a:gd name="T7" fmla="*/ 3208 h 59"/>
                      <a:gd name="T8" fmla="+- 0 4242 4241"/>
                      <a:gd name="T9" fmla="*/ T8 w 2"/>
                      <a:gd name="T10" fmla="+- 0 3149 3149"/>
                      <a:gd name="T11" fmla="*/ 3149 h 59"/>
                      <a:gd name="T12" fmla="+- 0 4241 4241"/>
                      <a:gd name="T13" fmla="*/ T12 w 2"/>
                      <a:gd name="T14" fmla="+- 0 3149 3149"/>
                      <a:gd name="T15" fmla="*/ 3149 h 59"/>
                      <a:gd name="T16" fmla="+- 0 4241 4241"/>
                      <a:gd name="T17" fmla="*/ T16 w 2"/>
                      <a:gd name="T18" fmla="+- 0 3208 3149"/>
                      <a:gd name="T19" fmla="*/ 3208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C7C9C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1" name="Group 213"/>
                <p:cNvGrpSpPr>
                  <a:grpSpLocks/>
                </p:cNvGrpSpPr>
                <p:nvPr/>
              </p:nvGrpSpPr>
              <p:grpSpPr bwMode="auto">
                <a:xfrm>
                  <a:off x="4240" y="3149"/>
                  <a:ext cx="2" cy="59"/>
                  <a:chOff x="4240" y="3149"/>
                  <a:chExt cx="2" cy="59"/>
                </a:xfrm>
              </p:grpSpPr>
              <p:sp>
                <p:nvSpPr>
                  <p:cNvPr id="320" name="Freeform 214"/>
                  <p:cNvSpPr>
                    <a:spLocks/>
                  </p:cNvSpPr>
                  <p:nvPr/>
                </p:nvSpPr>
                <p:spPr bwMode="auto">
                  <a:xfrm>
                    <a:off x="4240" y="3149"/>
                    <a:ext cx="2" cy="59"/>
                  </a:xfrm>
                  <a:custGeom>
                    <a:avLst/>
                    <a:gdLst>
                      <a:gd name="T0" fmla="+- 0 4240 4240"/>
                      <a:gd name="T1" fmla="*/ T0 w 2"/>
                      <a:gd name="T2" fmla="+- 0 3208 3149"/>
                      <a:gd name="T3" fmla="*/ 3208 h 59"/>
                      <a:gd name="T4" fmla="+- 0 4241 4240"/>
                      <a:gd name="T5" fmla="*/ T4 w 2"/>
                      <a:gd name="T6" fmla="+- 0 3208 3149"/>
                      <a:gd name="T7" fmla="*/ 3208 h 59"/>
                      <a:gd name="T8" fmla="+- 0 4241 4240"/>
                      <a:gd name="T9" fmla="*/ T8 w 2"/>
                      <a:gd name="T10" fmla="+- 0 3149 3149"/>
                      <a:gd name="T11" fmla="*/ 3149 h 59"/>
                      <a:gd name="T12" fmla="+- 0 4240 4240"/>
                      <a:gd name="T13" fmla="*/ T12 w 2"/>
                      <a:gd name="T14" fmla="+- 0 3149 3149"/>
                      <a:gd name="T15" fmla="*/ 3149 h 59"/>
                      <a:gd name="T16" fmla="+- 0 4240 4240"/>
                      <a:gd name="T17" fmla="*/ T16 w 2"/>
                      <a:gd name="T18" fmla="+- 0 3208 3149"/>
                      <a:gd name="T19" fmla="*/ 3208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C9CBC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2" name="Group 215"/>
                <p:cNvGrpSpPr>
                  <a:grpSpLocks/>
                </p:cNvGrpSpPr>
                <p:nvPr/>
              </p:nvGrpSpPr>
              <p:grpSpPr bwMode="auto">
                <a:xfrm>
                  <a:off x="4239" y="3149"/>
                  <a:ext cx="2" cy="59"/>
                  <a:chOff x="4239" y="3149"/>
                  <a:chExt cx="2" cy="59"/>
                </a:xfrm>
              </p:grpSpPr>
              <p:sp>
                <p:nvSpPr>
                  <p:cNvPr id="319" name="Freeform 216"/>
                  <p:cNvSpPr>
                    <a:spLocks/>
                  </p:cNvSpPr>
                  <p:nvPr/>
                </p:nvSpPr>
                <p:spPr bwMode="auto">
                  <a:xfrm>
                    <a:off x="4239" y="3149"/>
                    <a:ext cx="2" cy="59"/>
                  </a:xfrm>
                  <a:custGeom>
                    <a:avLst/>
                    <a:gdLst>
                      <a:gd name="T0" fmla="+- 0 4239 4239"/>
                      <a:gd name="T1" fmla="*/ T0 w 2"/>
                      <a:gd name="T2" fmla="+- 0 3208 3149"/>
                      <a:gd name="T3" fmla="*/ 3208 h 59"/>
                      <a:gd name="T4" fmla="+- 0 4240 4239"/>
                      <a:gd name="T5" fmla="*/ T4 w 2"/>
                      <a:gd name="T6" fmla="+- 0 3208 3149"/>
                      <a:gd name="T7" fmla="*/ 3208 h 59"/>
                      <a:gd name="T8" fmla="+- 0 4240 4239"/>
                      <a:gd name="T9" fmla="*/ T8 w 2"/>
                      <a:gd name="T10" fmla="+- 0 3149 3149"/>
                      <a:gd name="T11" fmla="*/ 3149 h 59"/>
                      <a:gd name="T12" fmla="+- 0 4239 4239"/>
                      <a:gd name="T13" fmla="*/ T12 w 2"/>
                      <a:gd name="T14" fmla="+- 0 3149 3149"/>
                      <a:gd name="T15" fmla="*/ 3149 h 59"/>
                      <a:gd name="T16" fmla="+- 0 4239 4239"/>
                      <a:gd name="T17" fmla="*/ T16 w 2"/>
                      <a:gd name="T18" fmla="+- 0 3208 3149"/>
                      <a:gd name="T19" fmla="*/ 3208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CCCEC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3" name="Group 217"/>
                <p:cNvGrpSpPr>
                  <a:grpSpLocks/>
                </p:cNvGrpSpPr>
                <p:nvPr/>
              </p:nvGrpSpPr>
              <p:grpSpPr bwMode="auto">
                <a:xfrm>
                  <a:off x="4238" y="3149"/>
                  <a:ext cx="2" cy="59"/>
                  <a:chOff x="4238" y="3149"/>
                  <a:chExt cx="2" cy="59"/>
                </a:xfrm>
              </p:grpSpPr>
              <p:sp>
                <p:nvSpPr>
                  <p:cNvPr id="318" name="Freeform 218"/>
                  <p:cNvSpPr>
                    <a:spLocks/>
                  </p:cNvSpPr>
                  <p:nvPr/>
                </p:nvSpPr>
                <p:spPr bwMode="auto">
                  <a:xfrm>
                    <a:off x="4238" y="3149"/>
                    <a:ext cx="2" cy="59"/>
                  </a:xfrm>
                  <a:custGeom>
                    <a:avLst/>
                    <a:gdLst>
                      <a:gd name="T0" fmla="+- 0 4238 4238"/>
                      <a:gd name="T1" fmla="*/ T0 w 2"/>
                      <a:gd name="T2" fmla="+- 0 3208 3149"/>
                      <a:gd name="T3" fmla="*/ 3208 h 59"/>
                      <a:gd name="T4" fmla="+- 0 4240 4238"/>
                      <a:gd name="T5" fmla="*/ T4 w 2"/>
                      <a:gd name="T6" fmla="+- 0 3208 3149"/>
                      <a:gd name="T7" fmla="*/ 3208 h 59"/>
                      <a:gd name="T8" fmla="+- 0 4240 4238"/>
                      <a:gd name="T9" fmla="*/ T8 w 2"/>
                      <a:gd name="T10" fmla="+- 0 3149 3149"/>
                      <a:gd name="T11" fmla="*/ 3149 h 59"/>
                      <a:gd name="T12" fmla="+- 0 4238 4238"/>
                      <a:gd name="T13" fmla="*/ T12 w 2"/>
                      <a:gd name="T14" fmla="+- 0 3149 3149"/>
                      <a:gd name="T15" fmla="*/ 3149 h 59"/>
                      <a:gd name="T16" fmla="+- 0 4238 4238"/>
                      <a:gd name="T17" fmla="*/ T16 w 2"/>
                      <a:gd name="T18" fmla="+- 0 3208 3149"/>
                      <a:gd name="T19" fmla="*/ 3208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CFD0D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4" name="Group 219"/>
                <p:cNvGrpSpPr>
                  <a:grpSpLocks/>
                </p:cNvGrpSpPr>
                <p:nvPr/>
              </p:nvGrpSpPr>
              <p:grpSpPr bwMode="auto">
                <a:xfrm>
                  <a:off x="4238" y="3149"/>
                  <a:ext cx="2" cy="60"/>
                  <a:chOff x="4238" y="3149"/>
                  <a:chExt cx="2" cy="60"/>
                </a:xfrm>
              </p:grpSpPr>
              <p:sp>
                <p:nvSpPr>
                  <p:cNvPr id="317" name="Freeform 220"/>
                  <p:cNvSpPr>
                    <a:spLocks/>
                  </p:cNvSpPr>
                  <p:nvPr/>
                </p:nvSpPr>
                <p:spPr bwMode="auto">
                  <a:xfrm>
                    <a:off x="4238" y="3149"/>
                    <a:ext cx="2" cy="60"/>
                  </a:xfrm>
                  <a:custGeom>
                    <a:avLst/>
                    <a:gdLst>
                      <a:gd name="T0" fmla="+- 0 4238 4238"/>
                      <a:gd name="T1" fmla="*/ T0 w 2"/>
                      <a:gd name="T2" fmla="+- 0 3208 3149"/>
                      <a:gd name="T3" fmla="*/ 3208 h 60"/>
                      <a:gd name="T4" fmla="+- 0 4239 4238"/>
                      <a:gd name="T5" fmla="*/ T4 w 2"/>
                      <a:gd name="T6" fmla="+- 0 3208 3149"/>
                      <a:gd name="T7" fmla="*/ 3208 h 60"/>
                      <a:gd name="T8" fmla="+- 0 4239 4238"/>
                      <a:gd name="T9" fmla="*/ T8 w 2"/>
                      <a:gd name="T10" fmla="+- 0 3149 3149"/>
                      <a:gd name="T11" fmla="*/ 3149 h 60"/>
                      <a:gd name="T12" fmla="+- 0 4238 4238"/>
                      <a:gd name="T13" fmla="*/ T12 w 2"/>
                      <a:gd name="T14" fmla="+- 0 3149 3149"/>
                      <a:gd name="T15" fmla="*/ 3149 h 60"/>
                      <a:gd name="T16" fmla="+- 0 4238 4238"/>
                      <a:gd name="T17" fmla="*/ T16 w 2"/>
                      <a:gd name="T18" fmla="+- 0 3208 3149"/>
                      <a:gd name="T19" fmla="*/ 3208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60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D1D3D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5" name="Group 221"/>
                <p:cNvGrpSpPr>
                  <a:grpSpLocks/>
                </p:cNvGrpSpPr>
                <p:nvPr/>
              </p:nvGrpSpPr>
              <p:grpSpPr bwMode="auto">
                <a:xfrm>
                  <a:off x="4237" y="3149"/>
                  <a:ext cx="2" cy="60"/>
                  <a:chOff x="4237" y="3149"/>
                  <a:chExt cx="2" cy="60"/>
                </a:xfrm>
              </p:grpSpPr>
              <p:sp>
                <p:nvSpPr>
                  <p:cNvPr id="316" name="Freeform 222"/>
                  <p:cNvSpPr>
                    <a:spLocks/>
                  </p:cNvSpPr>
                  <p:nvPr/>
                </p:nvSpPr>
                <p:spPr bwMode="auto">
                  <a:xfrm>
                    <a:off x="4237" y="3149"/>
                    <a:ext cx="2" cy="60"/>
                  </a:xfrm>
                  <a:custGeom>
                    <a:avLst/>
                    <a:gdLst>
                      <a:gd name="T0" fmla="+- 0 4237 4237"/>
                      <a:gd name="T1" fmla="*/ T0 w 2"/>
                      <a:gd name="T2" fmla="+- 0 3208 3149"/>
                      <a:gd name="T3" fmla="*/ 3208 h 60"/>
                      <a:gd name="T4" fmla="+- 0 4238 4237"/>
                      <a:gd name="T5" fmla="*/ T4 w 2"/>
                      <a:gd name="T6" fmla="+- 0 3208 3149"/>
                      <a:gd name="T7" fmla="*/ 3208 h 60"/>
                      <a:gd name="T8" fmla="+- 0 4238 4237"/>
                      <a:gd name="T9" fmla="*/ T8 w 2"/>
                      <a:gd name="T10" fmla="+- 0 3149 3149"/>
                      <a:gd name="T11" fmla="*/ 3149 h 60"/>
                      <a:gd name="T12" fmla="+- 0 4237 4237"/>
                      <a:gd name="T13" fmla="*/ T12 w 2"/>
                      <a:gd name="T14" fmla="+- 0 3149 3149"/>
                      <a:gd name="T15" fmla="*/ 3149 h 60"/>
                      <a:gd name="T16" fmla="+- 0 4237 4237"/>
                      <a:gd name="T17" fmla="*/ T16 w 2"/>
                      <a:gd name="T18" fmla="+- 0 3208 3149"/>
                      <a:gd name="T19" fmla="*/ 3208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60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D4D6D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6" name="Group 223"/>
                <p:cNvGrpSpPr>
                  <a:grpSpLocks/>
                </p:cNvGrpSpPr>
                <p:nvPr/>
              </p:nvGrpSpPr>
              <p:grpSpPr bwMode="auto">
                <a:xfrm>
                  <a:off x="4236" y="3149"/>
                  <a:ext cx="2" cy="60"/>
                  <a:chOff x="4236" y="3149"/>
                  <a:chExt cx="2" cy="60"/>
                </a:xfrm>
              </p:grpSpPr>
              <p:sp>
                <p:nvSpPr>
                  <p:cNvPr id="315" name="Freeform 224"/>
                  <p:cNvSpPr>
                    <a:spLocks/>
                  </p:cNvSpPr>
                  <p:nvPr/>
                </p:nvSpPr>
                <p:spPr bwMode="auto">
                  <a:xfrm>
                    <a:off x="4236" y="3149"/>
                    <a:ext cx="2" cy="60"/>
                  </a:xfrm>
                  <a:custGeom>
                    <a:avLst/>
                    <a:gdLst>
                      <a:gd name="T0" fmla="+- 0 4236 4236"/>
                      <a:gd name="T1" fmla="*/ T0 w 2"/>
                      <a:gd name="T2" fmla="+- 0 3208 3149"/>
                      <a:gd name="T3" fmla="*/ 3208 h 60"/>
                      <a:gd name="T4" fmla="+- 0 4237 4236"/>
                      <a:gd name="T5" fmla="*/ T4 w 2"/>
                      <a:gd name="T6" fmla="+- 0 3208 3149"/>
                      <a:gd name="T7" fmla="*/ 3208 h 60"/>
                      <a:gd name="T8" fmla="+- 0 4237 4236"/>
                      <a:gd name="T9" fmla="*/ T8 w 2"/>
                      <a:gd name="T10" fmla="+- 0 3149 3149"/>
                      <a:gd name="T11" fmla="*/ 3149 h 60"/>
                      <a:gd name="T12" fmla="+- 0 4236 4236"/>
                      <a:gd name="T13" fmla="*/ T12 w 2"/>
                      <a:gd name="T14" fmla="+- 0 3149 3149"/>
                      <a:gd name="T15" fmla="*/ 3149 h 60"/>
                      <a:gd name="T16" fmla="+- 0 4236 4236"/>
                      <a:gd name="T17" fmla="*/ T16 w 2"/>
                      <a:gd name="T18" fmla="+- 0 3208 3149"/>
                      <a:gd name="T19" fmla="*/ 3208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60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D5D7D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7" name="Group 225"/>
                <p:cNvGrpSpPr>
                  <a:grpSpLocks/>
                </p:cNvGrpSpPr>
                <p:nvPr/>
              </p:nvGrpSpPr>
              <p:grpSpPr bwMode="auto">
                <a:xfrm>
                  <a:off x="4234" y="3149"/>
                  <a:ext cx="3" cy="60"/>
                  <a:chOff x="4234" y="3149"/>
                  <a:chExt cx="3" cy="60"/>
                </a:xfrm>
              </p:grpSpPr>
              <p:sp>
                <p:nvSpPr>
                  <p:cNvPr id="314" name="Freeform 226"/>
                  <p:cNvSpPr>
                    <a:spLocks/>
                  </p:cNvSpPr>
                  <p:nvPr/>
                </p:nvSpPr>
                <p:spPr bwMode="auto">
                  <a:xfrm>
                    <a:off x="4234" y="3149"/>
                    <a:ext cx="3" cy="60"/>
                  </a:xfrm>
                  <a:custGeom>
                    <a:avLst/>
                    <a:gdLst>
                      <a:gd name="T0" fmla="+- 0 4234 4234"/>
                      <a:gd name="T1" fmla="*/ T0 w 3"/>
                      <a:gd name="T2" fmla="+- 0 3208 3149"/>
                      <a:gd name="T3" fmla="*/ 3208 h 60"/>
                      <a:gd name="T4" fmla="+- 0 4237 4234"/>
                      <a:gd name="T5" fmla="*/ T4 w 3"/>
                      <a:gd name="T6" fmla="+- 0 3208 3149"/>
                      <a:gd name="T7" fmla="*/ 3208 h 60"/>
                      <a:gd name="T8" fmla="+- 0 4237 4234"/>
                      <a:gd name="T9" fmla="*/ T8 w 3"/>
                      <a:gd name="T10" fmla="+- 0 3149 3149"/>
                      <a:gd name="T11" fmla="*/ 3149 h 60"/>
                      <a:gd name="T12" fmla="+- 0 4234 4234"/>
                      <a:gd name="T13" fmla="*/ T12 w 3"/>
                      <a:gd name="T14" fmla="+- 0 3149 3149"/>
                      <a:gd name="T15" fmla="*/ 3149 h 60"/>
                      <a:gd name="T16" fmla="+- 0 4234 4234"/>
                      <a:gd name="T17" fmla="*/ T16 w 3"/>
                      <a:gd name="T18" fmla="+- 0 3208 3149"/>
                      <a:gd name="T19" fmla="*/ 3208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" h="60">
                        <a:moveTo>
                          <a:pt x="0" y="59"/>
                        </a:moveTo>
                        <a:lnTo>
                          <a:pt x="3" y="59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D6D8D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8" name="Group 227"/>
                <p:cNvGrpSpPr>
                  <a:grpSpLocks/>
                </p:cNvGrpSpPr>
                <p:nvPr/>
              </p:nvGrpSpPr>
              <p:grpSpPr bwMode="auto">
                <a:xfrm>
                  <a:off x="4233" y="3149"/>
                  <a:ext cx="2" cy="60"/>
                  <a:chOff x="4233" y="3149"/>
                  <a:chExt cx="2" cy="60"/>
                </a:xfrm>
              </p:grpSpPr>
              <p:sp>
                <p:nvSpPr>
                  <p:cNvPr id="313" name="Freeform 228"/>
                  <p:cNvSpPr>
                    <a:spLocks/>
                  </p:cNvSpPr>
                  <p:nvPr/>
                </p:nvSpPr>
                <p:spPr bwMode="auto">
                  <a:xfrm>
                    <a:off x="4233" y="3149"/>
                    <a:ext cx="2" cy="60"/>
                  </a:xfrm>
                  <a:custGeom>
                    <a:avLst/>
                    <a:gdLst>
                      <a:gd name="T0" fmla="+- 0 4233 4233"/>
                      <a:gd name="T1" fmla="*/ T0 w 2"/>
                      <a:gd name="T2" fmla="+- 0 3208 3149"/>
                      <a:gd name="T3" fmla="*/ 3208 h 60"/>
                      <a:gd name="T4" fmla="+- 0 4235 4233"/>
                      <a:gd name="T5" fmla="*/ T4 w 2"/>
                      <a:gd name="T6" fmla="+- 0 3208 3149"/>
                      <a:gd name="T7" fmla="*/ 3208 h 60"/>
                      <a:gd name="T8" fmla="+- 0 4235 4233"/>
                      <a:gd name="T9" fmla="*/ T8 w 2"/>
                      <a:gd name="T10" fmla="+- 0 3149 3149"/>
                      <a:gd name="T11" fmla="*/ 3149 h 60"/>
                      <a:gd name="T12" fmla="+- 0 4233 4233"/>
                      <a:gd name="T13" fmla="*/ T12 w 2"/>
                      <a:gd name="T14" fmla="+- 0 3149 3149"/>
                      <a:gd name="T15" fmla="*/ 3149 h 60"/>
                      <a:gd name="T16" fmla="+- 0 4233 4233"/>
                      <a:gd name="T17" fmla="*/ T16 w 2"/>
                      <a:gd name="T18" fmla="+- 0 3208 3149"/>
                      <a:gd name="T19" fmla="*/ 3208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60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D5D7D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9" name="Group 229"/>
                <p:cNvGrpSpPr>
                  <a:grpSpLocks/>
                </p:cNvGrpSpPr>
                <p:nvPr/>
              </p:nvGrpSpPr>
              <p:grpSpPr bwMode="auto">
                <a:xfrm>
                  <a:off x="4232" y="3149"/>
                  <a:ext cx="2" cy="60"/>
                  <a:chOff x="4232" y="3149"/>
                  <a:chExt cx="2" cy="60"/>
                </a:xfrm>
              </p:grpSpPr>
              <p:sp>
                <p:nvSpPr>
                  <p:cNvPr id="312" name="Freeform 230"/>
                  <p:cNvSpPr>
                    <a:spLocks/>
                  </p:cNvSpPr>
                  <p:nvPr/>
                </p:nvSpPr>
                <p:spPr bwMode="auto">
                  <a:xfrm>
                    <a:off x="4232" y="3149"/>
                    <a:ext cx="2" cy="60"/>
                  </a:xfrm>
                  <a:custGeom>
                    <a:avLst/>
                    <a:gdLst>
                      <a:gd name="T0" fmla="+- 0 4232 4232"/>
                      <a:gd name="T1" fmla="*/ T0 w 2"/>
                      <a:gd name="T2" fmla="+- 0 3208 3149"/>
                      <a:gd name="T3" fmla="*/ 3208 h 60"/>
                      <a:gd name="T4" fmla="+- 0 4234 4232"/>
                      <a:gd name="T5" fmla="*/ T4 w 2"/>
                      <a:gd name="T6" fmla="+- 0 3208 3149"/>
                      <a:gd name="T7" fmla="*/ 3208 h 60"/>
                      <a:gd name="T8" fmla="+- 0 4234 4232"/>
                      <a:gd name="T9" fmla="*/ T8 w 2"/>
                      <a:gd name="T10" fmla="+- 0 3149 3149"/>
                      <a:gd name="T11" fmla="*/ 3149 h 60"/>
                      <a:gd name="T12" fmla="+- 0 4232 4232"/>
                      <a:gd name="T13" fmla="*/ T12 w 2"/>
                      <a:gd name="T14" fmla="+- 0 3149 3149"/>
                      <a:gd name="T15" fmla="*/ 3149 h 60"/>
                      <a:gd name="T16" fmla="+- 0 4232 4232"/>
                      <a:gd name="T17" fmla="*/ T16 w 2"/>
                      <a:gd name="T18" fmla="+- 0 3208 3149"/>
                      <a:gd name="T19" fmla="*/ 3208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60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D4D6D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20" name="Group 231"/>
                <p:cNvGrpSpPr>
                  <a:grpSpLocks/>
                </p:cNvGrpSpPr>
                <p:nvPr/>
              </p:nvGrpSpPr>
              <p:grpSpPr bwMode="auto">
                <a:xfrm>
                  <a:off x="4231" y="3149"/>
                  <a:ext cx="2" cy="59"/>
                  <a:chOff x="4231" y="3149"/>
                  <a:chExt cx="2" cy="59"/>
                </a:xfrm>
              </p:grpSpPr>
              <p:sp>
                <p:nvSpPr>
                  <p:cNvPr id="311" name="Freeform 232"/>
                  <p:cNvSpPr>
                    <a:spLocks/>
                  </p:cNvSpPr>
                  <p:nvPr/>
                </p:nvSpPr>
                <p:spPr bwMode="auto">
                  <a:xfrm>
                    <a:off x="4231" y="3149"/>
                    <a:ext cx="2" cy="59"/>
                  </a:xfrm>
                  <a:custGeom>
                    <a:avLst/>
                    <a:gdLst>
                      <a:gd name="T0" fmla="+- 0 4231 4231"/>
                      <a:gd name="T1" fmla="*/ T0 w 2"/>
                      <a:gd name="T2" fmla="+- 0 3208 3149"/>
                      <a:gd name="T3" fmla="*/ 3208 h 59"/>
                      <a:gd name="T4" fmla="+- 0 4233 4231"/>
                      <a:gd name="T5" fmla="*/ T4 w 2"/>
                      <a:gd name="T6" fmla="+- 0 3208 3149"/>
                      <a:gd name="T7" fmla="*/ 3208 h 59"/>
                      <a:gd name="T8" fmla="+- 0 4233 4231"/>
                      <a:gd name="T9" fmla="*/ T8 w 2"/>
                      <a:gd name="T10" fmla="+- 0 3149 3149"/>
                      <a:gd name="T11" fmla="*/ 3149 h 59"/>
                      <a:gd name="T12" fmla="+- 0 4231 4231"/>
                      <a:gd name="T13" fmla="*/ T12 w 2"/>
                      <a:gd name="T14" fmla="+- 0 3149 3149"/>
                      <a:gd name="T15" fmla="*/ 3149 h 59"/>
                      <a:gd name="T16" fmla="+- 0 4231 4231"/>
                      <a:gd name="T17" fmla="*/ T16 w 2"/>
                      <a:gd name="T18" fmla="+- 0 3208 3149"/>
                      <a:gd name="T19" fmla="*/ 3208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D1D3D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21" name="Group 233"/>
                <p:cNvGrpSpPr>
                  <a:grpSpLocks/>
                </p:cNvGrpSpPr>
                <p:nvPr/>
              </p:nvGrpSpPr>
              <p:grpSpPr bwMode="auto">
                <a:xfrm>
                  <a:off x="4230" y="3149"/>
                  <a:ext cx="2" cy="59"/>
                  <a:chOff x="4230" y="3149"/>
                  <a:chExt cx="2" cy="59"/>
                </a:xfrm>
              </p:grpSpPr>
              <p:sp>
                <p:nvSpPr>
                  <p:cNvPr id="310" name="Freeform 234"/>
                  <p:cNvSpPr>
                    <a:spLocks/>
                  </p:cNvSpPr>
                  <p:nvPr/>
                </p:nvSpPr>
                <p:spPr bwMode="auto">
                  <a:xfrm>
                    <a:off x="4230" y="3149"/>
                    <a:ext cx="2" cy="59"/>
                  </a:xfrm>
                  <a:custGeom>
                    <a:avLst/>
                    <a:gdLst>
                      <a:gd name="T0" fmla="+- 0 4230 4230"/>
                      <a:gd name="T1" fmla="*/ T0 w 2"/>
                      <a:gd name="T2" fmla="+- 0 3208 3149"/>
                      <a:gd name="T3" fmla="*/ 3208 h 59"/>
                      <a:gd name="T4" fmla="+- 0 4231 4230"/>
                      <a:gd name="T5" fmla="*/ T4 w 2"/>
                      <a:gd name="T6" fmla="+- 0 3208 3149"/>
                      <a:gd name="T7" fmla="*/ 3208 h 59"/>
                      <a:gd name="T8" fmla="+- 0 4231 4230"/>
                      <a:gd name="T9" fmla="*/ T8 w 2"/>
                      <a:gd name="T10" fmla="+- 0 3149 3149"/>
                      <a:gd name="T11" fmla="*/ 3149 h 59"/>
                      <a:gd name="T12" fmla="+- 0 4230 4230"/>
                      <a:gd name="T13" fmla="*/ T12 w 2"/>
                      <a:gd name="T14" fmla="+- 0 3149 3149"/>
                      <a:gd name="T15" fmla="*/ 3149 h 59"/>
                      <a:gd name="T16" fmla="+- 0 4230 4230"/>
                      <a:gd name="T17" fmla="*/ T16 w 2"/>
                      <a:gd name="T18" fmla="+- 0 3208 3149"/>
                      <a:gd name="T19" fmla="*/ 3208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CFD0D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22" name="Group 235"/>
                <p:cNvGrpSpPr>
                  <a:grpSpLocks/>
                </p:cNvGrpSpPr>
                <p:nvPr/>
              </p:nvGrpSpPr>
              <p:grpSpPr bwMode="auto">
                <a:xfrm>
                  <a:off x="4229" y="3149"/>
                  <a:ext cx="2" cy="59"/>
                  <a:chOff x="4229" y="3149"/>
                  <a:chExt cx="2" cy="59"/>
                </a:xfrm>
              </p:grpSpPr>
              <p:sp>
                <p:nvSpPr>
                  <p:cNvPr id="309" name="Freeform 236"/>
                  <p:cNvSpPr>
                    <a:spLocks/>
                  </p:cNvSpPr>
                  <p:nvPr/>
                </p:nvSpPr>
                <p:spPr bwMode="auto">
                  <a:xfrm>
                    <a:off x="4229" y="3149"/>
                    <a:ext cx="2" cy="59"/>
                  </a:xfrm>
                  <a:custGeom>
                    <a:avLst/>
                    <a:gdLst>
                      <a:gd name="T0" fmla="+- 0 4229 4229"/>
                      <a:gd name="T1" fmla="*/ T0 w 2"/>
                      <a:gd name="T2" fmla="+- 0 3208 3149"/>
                      <a:gd name="T3" fmla="*/ 3208 h 59"/>
                      <a:gd name="T4" fmla="+- 0 4231 4229"/>
                      <a:gd name="T5" fmla="*/ T4 w 2"/>
                      <a:gd name="T6" fmla="+- 0 3208 3149"/>
                      <a:gd name="T7" fmla="*/ 3208 h 59"/>
                      <a:gd name="T8" fmla="+- 0 4231 4229"/>
                      <a:gd name="T9" fmla="*/ T8 w 2"/>
                      <a:gd name="T10" fmla="+- 0 3149 3149"/>
                      <a:gd name="T11" fmla="*/ 3149 h 59"/>
                      <a:gd name="T12" fmla="+- 0 4229 4229"/>
                      <a:gd name="T13" fmla="*/ T12 w 2"/>
                      <a:gd name="T14" fmla="+- 0 3149 3149"/>
                      <a:gd name="T15" fmla="*/ 3149 h 59"/>
                      <a:gd name="T16" fmla="+- 0 4229 4229"/>
                      <a:gd name="T17" fmla="*/ T16 w 2"/>
                      <a:gd name="T18" fmla="+- 0 3208 3149"/>
                      <a:gd name="T19" fmla="*/ 3208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CCCEC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23" name="Group 237"/>
                <p:cNvGrpSpPr>
                  <a:grpSpLocks/>
                </p:cNvGrpSpPr>
                <p:nvPr/>
              </p:nvGrpSpPr>
              <p:grpSpPr bwMode="auto">
                <a:xfrm>
                  <a:off x="4229" y="3149"/>
                  <a:ext cx="2" cy="59"/>
                  <a:chOff x="4229" y="3149"/>
                  <a:chExt cx="2" cy="59"/>
                </a:xfrm>
              </p:grpSpPr>
              <p:sp>
                <p:nvSpPr>
                  <p:cNvPr id="308" name="Freeform 238"/>
                  <p:cNvSpPr>
                    <a:spLocks/>
                  </p:cNvSpPr>
                  <p:nvPr/>
                </p:nvSpPr>
                <p:spPr bwMode="auto">
                  <a:xfrm>
                    <a:off x="4229" y="3149"/>
                    <a:ext cx="2" cy="59"/>
                  </a:xfrm>
                  <a:custGeom>
                    <a:avLst/>
                    <a:gdLst>
                      <a:gd name="T0" fmla="+- 0 4229 4229"/>
                      <a:gd name="T1" fmla="*/ T0 w 2"/>
                      <a:gd name="T2" fmla="+- 0 3207 3149"/>
                      <a:gd name="T3" fmla="*/ 3207 h 59"/>
                      <a:gd name="T4" fmla="+- 0 4230 4229"/>
                      <a:gd name="T5" fmla="*/ T4 w 2"/>
                      <a:gd name="T6" fmla="+- 0 3207 3149"/>
                      <a:gd name="T7" fmla="*/ 3207 h 59"/>
                      <a:gd name="T8" fmla="+- 0 4230 4229"/>
                      <a:gd name="T9" fmla="*/ T8 w 2"/>
                      <a:gd name="T10" fmla="+- 0 3149 3149"/>
                      <a:gd name="T11" fmla="*/ 3149 h 59"/>
                      <a:gd name="T12" fmla="+- 0 4229 4229"/>
                      <a:gd name="T13" fmla="*/ T12 w 2"/>
                      <a:gd name="T14" fmla="+- 0 3149 3149"/>
                      <a:gd name="T15" fmla="*/ 3149 h 59"/>
                      <a:gd name="T16" fmla="+- 0 4229 4229"/>
                      <a:gd name="T17" fmla="*/ T16 w 2"/>
                      <a:gd name="T18" fmla="+- 0 3207 3149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1" y="58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C9CBC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24" name="Group 239"/>
                <p:cNvGrpSpPr>
                  <a:grpSpLocks/>
                </p:cNvGrpSpPr>
                <p:nvPr/>
              </p:nvGrpSpPr>
              <p:grpSpPr bwMode="auto">
                <a:xfrm>
                  <a:off x="4228" y="3149"/>
                  <a:ext cx="2" cy="59"/>
                  <a:chOff x="4228" y="3149"/>
                  <a:chExt cx="2" cy="59"/>
                </a:xfrm>
              </p:grpSpPr>
              <p:sp>
                <p:nvSpPr>
                  <p:cNvPr id="307" name="Freeform 240"/>
                  <p:cNvSpPr>
                    <a:spLocks/>
                  </p:cNvSpPr>
                  <p:nvPr/>
                </p:nvSpPr>
                <p:spPr bwMode="auto">
                  <a:xfrm>
                    <a:off x="4228" y="3149"/>
                    <a:ext cx="2" cy="59"/>
                  </a:xfrm>
                  <a:custGeom>
                    <a:avLst/>
                    <a:gdLst>
                      <a:gd name="T0" fmla="+- 0 4228 4228"/>
                      <a:gd name="T1" fmla="*/ T0 w 2"/>
                      <a:gd name="T2" fmla="+- 0 3207 3149"/>
                      <a:gd name="T3" fmla="*/ 3207 h 59"/>
                      <a:gd name="T4" fmla="+- 0 4229 4228"/>
                      <a:gd name="T5" fmla="*/ T4 w 2"/>
                      <a:gd name="T6" fmla="+- 0 3207 3149"/>
                      <a:gd name="T7" fmla="*/ 3207 h 59"/>
                      <a:gd name="T8" fmla="+- 0 4229 4228"/>
                      <a:gd name="T9" fmla="*/ T8 w 2"/>
                      <a:gd name="T10" fmla="+- 0 3149 3149"/>
                      <a:gd name="T11" fmla="*/ 3149 h 59"/>
                      <a:gd name="T12" fmla="+- 0 4228 4228"/>
                      <a:gd name="T13" fmla="*/ T12 w 2"/>
                      <a:gd name="T14" fmla="+- 0 3149 3149"/>
                      <a:gd name="T15" fmla="*/ 3149 h 59"/>
                      <a:gd name="T16" fmla="+- 0 4228 4228"/>
                      <a:gd name="T17" fmla="*/ T16 w 2"/>
                      <a:gd name="T18" fmla="+- 0 3207 3149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1" y="58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C7C9C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25" name="Group 241"/>
                <p:cNvGrpSpPr>
                  <a:grpSpLocks/>
                </p:cNvGrpSpPr>
                <p:nvPr/>
              </p:nvGrpSpPr>
              <p:grpSpPr bwMode="auto">
                <a:xfrm>
                  <a:off x="4227" y="3149"/>
                  <a:ext cx="2" cy="59"/>
                  <a:chOff x="4227" y="3149"/>
                  <a:chExt cx="2" cy="59"/>
                </a:xfrm>
              </p:grpSpPr>
              <p:sp>
                <p:nvSpPr>
                  <p:cNvPr id="306" name="Freeform 242"/>
                  <p:cNvSpPr>
                    <a:spLocks/>
                  </p:cNvSpPr>
                  <p:nvPr/>
                </p:nvSpPr>
                <p:spPr bwMode="auto">
                  <a:xfrm>
                    <a:off x="4227" y="3149"/>
                    <a:ext cx="2" cy="59"/>
                  </a:xfrm>
                  <a:custGeom>
                    <a:avLst/>
                    <a:gdLst>
                      <a:gd name="T0" fmla="+- 0 4227 4227"/>
                      <a:gd name="T1" fmla="*/ T0 w 2"/>
                      <a:gd name="T2" fmla="+- 0 3207 3149"/>
                      <a:gd name="T3" fmla="*/ 3207 h 59"/>
                      <a:gd name="T4" fmla="+- 0 4228 4227"/>
                      <a:gd name="T5" fmla="*/ T4 w 2"/>
                      <a:gd name="T6" fmla="+- 0 3207 3149"/>
                      <a:gd name="T7" fmla="*/ 3207 h 59"/>
                      <a:gd name="T8" fmla="+- 0 4228 4227"/>
                      <a:gd name="T9" fmla="*/ T8 w 2"/>
                      <a:gd name="T10" fmla="+- 0 3149 3149"/>
                      <a:gd name="T11" fmla="*/ 3149 h 59"/>
                      <a:gd name="T12" fmla="+- 0 4227 4227"/>
                      <a:gd name="T13" fmla="*/ T12 w 2"/>
                      <a:gd name="T14" fmla="+- 0 3149 3149"/>
                      <a:gd name="T15" fmla="*/ 3149 h 59"/>
                      <a:gd name="T16" fmla="+- 0 4227 4227"/>
                      <a:gd name="T17" fmla="*/ T16 w 2"/>
                      <a:gd name="T18" fmla="+- 0 3207 3149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1" y="58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C4C6C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26" name="Group 243"/>
                <p:cNvGrpSpPr>
                  <a:grpSpLocks/>
                </p:cNvGrpSpPr>
                <p:nvPr/>
              </p:nvGrpSpPr>
              <p:grpSpPr bwMode="auto">
                <a:xfrm>
                  <a:off x="4226" y="3149"/>
                  <a:ext cx="2" cy="59"/>
                  <a:chOff x="4226" y="3149"/>
                  <a:chExt cx="2" cy="59"/>
                </a:xfrm>
              </p:grpSpPr>
              <p:sp>
                <p:nvSpPr>
                  <p:cNvPr id="305" name="Freeform 244"/>
                  <p:cNvSpPr>
                    <a:spLocks/>
                  </p:cNvSpPr>
                  <p:nvPr/>
                </p:nvSpPr>
                <p:spPr bwMode="auto">
                  <a:xfrm>
                    <a:off x="4226" y="3149"/>
                    <a:ext cx="2" cy="59"/>
                  </a:xfrm>
                  <a:custGeom>
                    <a:avLst/>
                    <a:gdLst>
                      <a:gd name="T0" fmla="+- 0 4226 4226"/>
                      <a:gd name="T1" fmla="*/ T0 w 2"/>
                      <a:gd name="T2" fmla="+- 0 3207 3149"/>
                      <a:gd name="T3" fmla="*/ 3207 h 59"/>
                      <a:gd name="T4" fmla="+- 0 4227 4226"/>
                      <a:gd name="T5" fmla="*/ T4 w 2"/>
                      <a:gd name="T6" fmla="+- 0 3207 3149"/>
                      <a:gd name="T7" fmla="*/ 3207 h 59"/>
                      <a:gd name="T8" fmla="+- 0 4227 4226"/>
                      <a:gd name="T9" fmla="*/ T8 w 2"/>
                      <a:gd name="T10" fmla="+- 0 3149 3149"/>
                      <a:gd name="T11" fmla="*/ 3149 h 59"/>
                      <a:gd name="T12" fmla="+- 0 4226 4226"/>
                      <a:gd name="T13" fmla="*/ T12 w 2"/>
                      <a:gd name="T14" fmla="+- 0 3149 3149"/>
                      <a:gd name="T15" fmla="*/ 3149 h 59"/>
                      <a:gd name="T16" fmla="+- 0 4226 4226"/>
                      <a:gd name="T17" fmla="*/ T16 w 2"/>
                      <a:gd name="T18" fmla="+- 0 3207 3149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1" y="58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C2C4C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27" name="Group 245"/>
                <p:cNvGrpSpPr>
                  <a:grpSpLocks/>
                </p:cNvGrpSpPr>
                <p:nvPr/>
              </p:nvGrpSpPr>
              <p:grpSpPr bwMode="auto">
                <a:xfrm>
                  <a:off x="4225" y="3148"/>
                  <a:ext cx="2" cy="59"/>
                  <a:chOff x="4225" y="3148"/>
                  <a:chExt cx="2" cy="59"/>
                </a:xfrm>
              </p:grpSpPr>
              <p:sp>
                <p:nvSpPr>
                  <p:cNvPr id="304" name="Freeform 246"/>
                  <p:cNvSpPr>
                    <a:spLocks/>
                  </p:cNvSpPr>
                  <p:nvPr/>
                </p:nvSpPr>
                <p:spPr bwMode="auto">
                  <a:xfrm>
                    <a:off x="4225" y="3148"/>
                    <a:ext cx="2" cy="59"/>
                  </a:xfrm>
                  <a:custGeom>
                    <a:avLst/>
                    <a:gdLst>
                      <a:gd name="T0" fmla="+- 0 4225 4225"/>
                      <a:gd name="T1" fmla="*/ T0 w 2"/>
                      <a:gd name="T2" fmla="+- 0 3207 3148"/>
                      <a:gd name="T3" fmla="*/ 3207 h 59"/>
                      <a:gd name="T4" fmla="+- 0 4226 4225"/>
                      <a:gd name="T5" fmla="*/ T4 w 2"/>
                      <a:gd name="T6" fmla="+- 0 3207 3148"/>
                      <a:gd name="T7" fmla="*/ 3207 h 59"/>
                      <a:gd name="T8" fmla="+- 0 4226 4225"/>
                      <a:gd name="T9" fmla="*/ T8 w 2"/>
                      <a:gd name="T10" fmla="+- 0 3148 3148"/>
                      <a:gd name="T11" fmla="*/ 3148 h 59"/>
                      <a:gd name="T12" fmla="+- 0 4225 4225"/>
                      <a:gd name="T13" fmla="*/ T12 w 2"/>
                      <a:gd name="T14" fmla="+- 0 3148 3148"/>
                      <a:gd name="T15" fmla="*/ 3148 h 59"/>
                      <a:gd name="T16" fmla="+- 0 4225 4225"/>
                      <a:gd name="T17" fmla="*/ T16 w 2"/>
                      <a:gd name="T18" fmla="+- 0 3207 3148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BFC1C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28" name="Group 247"/>
                <p:cNvGrpSpPr>
                  <a:grpSpLocks/>
                </p:cNvGrpSpPr>
                <p:nvPr/>
              </p:nvGrpSpPr>
              <p:grpSpPr bwMode="auto">
                <a:xfrm>
                  <a:off x="4224" y="3148"/>
                  <a:ext cx="2" cy="59"/>
                  <a:chOff x="4224" y="3148"/>
                  <a:chExt cx="2" cy="59"/>
                </a:xfrm>
              </p:grpSpPr>
              <p:sp>
                <p:nvSpPr>
                  <p:cNvPr id="303" name="Freeform 248"/>
                  <p:cNvSpPr>
                    <a:spLocks/>
                  </p:cNvSpPr>
                  <p:nvPr/>
                </p:nvSpPr>
                <p:spPr bwMode="auto">
                  <a:xfrm>
                    <a:off x="4224" y="3148"/>
                    <a:ext cx="2" cy="59"/>
                  </a:xfrm>
                  <a:custGeom>
                    <a:avLst/>
                    <a:gdLst>
                      <a:gd name="T0" fmla="+- 0 4224 4224"/>
                      <a:gd name="T1" fmla="*/ T0 w 2"/>
                      <a:gd name="T2" fmla="+- 0 3207 3148"/>
                      <a:gd name="T3" fmla="*/ 3207 h 59"/>
                      <a:gd name="T4" fmla="+- 0 4225 4224"/>
                      <a:gd name="T5" fmla="*/ T4 w 2"/>
                      <a:gd name="T6" fmla="+- 0 3207 3148"/>
                      <a:gd name="T7" fmla="*/ 3207 h 59"/>
                      <a:gd name="T8" fmla="+- 0 4225 4224"/>
                      <a:gd name="T9" fmla="*/ T8 w 2"/>
                      <a:gd name="T10" fmla="+- 0 3148 3148"/>
                      <a:gd name="T11" fmla="*/ 3148 h 59"/>
                      <a:gd name="T12" fmla="+- 0 4224 4224"/>
                      <a:gd name="T13" fmla="*/ T12 w 2"/>
                      <a:gd name="T14" fmla="+- 0 3148 3148"/>
                      <a:gd name="T15" fmla="*/ 3148 h 59"/>
                      <a:gd name="T16" fmla="+- 0 4224 4224"/>
                      <a:gd name="T17" fmla="*/ T16 w 2"/>
                      <a:gd name="T18" fmla="+- 0 3207 3148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BDBFC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29" name="Group 249"/>
                <p:cNvGrpSpPr>
                  <a:grpSpLocks/>
                </p:cNvGrpSpPr>
                <p:nvPr/>
              </p:nvGrpSpPr>
              <p:grpSpPr bwMode="auto">
                <a:xfrm>
                  <a:off x="4222" y="3148"/>
                  <a:ext cx="2" cy="59"/>
                  <a:chOff x="4222" y="3148"/>
                  <a:chExt cx="2" cy="59"/>
                </a:xfrm>
              </p:grpSpPr>
              <p:sp>
                <p:nvSpPr>
                  <p:cNvPr id="302" name="Freeform 250"/>
                  <p:cNvSpPr>
                    <a:spLocks/>
                  </p:cNvSpPr>
                  <p:nvPr/>
                </p:nvSpPr>
                <p:spPr bwMode="auto">
                  <a:xfrm>
                    <a:off x="4222" y="3148"/>
                    <a:ext cx="2" cy="59"/>
                  </a:xfrm>
                  <a:custGeom>
                    <a:avLst/>
                    <a:gdLst>
                      <a:gd name="T0" fmla="+- 0 4222 4222"/>
                      <a:gd name="T1" fmla="*/ T0 w 2"/>
                      <a:gd name="T2" fmla="+- 0 3206 3148"/>
                      <a:gd name="T3" fmla="*/ 3206 h 59"/>
                      <a:gd name="T4" fmla="+- 0 4224 4222"/>
                      <a:gd name="T5" fmla="*/ T4 w 2"/>
                      <a:gd name="T6" fmla="+- 0 3206 3148"/>
                      <a:gd name="T7" fmla="*/ 3206 h 59"/>
                      <a:gd name="T8" fmla="+- 0 4224 4222"/>
                      <a:gd name="T9" fmla="*/ T8 w 2"/>
                      <a:gd name="T10" fmla="+- 0 3148 3148"/>
                      <a:gd name="T11" fmla="*/ 3148 h 59"/>
                      <a:gd name="T12" fmla="+- 0 4222 4222"/>
                      <a:gd name="T13" fmla="*/ T12 w 2"/>
                      <a:gd name="T14" fmla="+- 0 3148 3148"/>
                      <a:gd name="T15" fmla="*/ 3148 h 59"/>
                      <a:gd name="T16" fmla="+- 0 4222 4222"/>
                      <a:gd name="T17" fmla="*/ T16 w 2"/>
                      <a:gd name="T18" fmla="+- 0 3206 3148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2" y="58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BABCB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30" name="Group 251"/>
                <p:cNvGrpSpPr>
                  <a:grpSpLocks/>
                </p:cNvGrpSpPr>
                <p:nvPr/>
              </p:nvGrpSpPr>
              <p:grpSpPr bwMode="auto">
                <a:xfrm>
                  <a:off x="4221" y="3148"/>
                  <a:ext cx="2" cy="59"/>
                  <a:chOff x="4221" y="3148"/>
                  <a:chExt cx="2" cy="59"/>
                </a:xfrm>
              </p:grpSpPr>
              <p:sp>
                <p:nvSpPr>
                  <p:cNvPr id="301" name="Freeform 252"/>
                  <p:cNvSpPr>
                    <a:spLocks/>
                  </p:cNvSpPr>
                  <p:nvPr/>
                </p:nvSpPr>
                <p:spPr bwMode="auto">
                  <a:xfrm>
                    <a:off x="4221" y="3148"/>
                    <a:ext cx="2" cy="59"/>
                  </a:xfrm>
                  <a:custGeom>
                    <a:avLst/>
                    <a:gdLst>
                      <a:gd name="T0" fmla="+- 0 4221 4221"/>
                      <a:gd name="T1" fmla="*/ T0 w 2"/>
                      <a:gd name="T2" fmla="+- 0 3206 3148"/>
                      <a:gd name="T3" fmla="*/ 3206 h 59"/>
                      <a:gd name="T4" fmla="+- 0 4223 4221"/>
                      <a:gd name="T5" fmla="*/ T4 w 2"/>
                      <a:gd name="T6" fmla="+- 0 3206 3148"/>
                      <a:gd name="T7" fmla="*/ 3206 h 59"/>
                      <a:gd name="T8" fmla="+- 0 4223 4221"/>
                      <a:gd name="T9" fmla="*/ T8 w 2"/>
                      <a:gd name="T10" fmla="+- 0 3148 3148"/>
                      <a:gd name="T11" fmla="*/ 3148 h 59"/>
                      <a:gd name="T12" fmla="+- 0 4221 4221"/>
                      <a:gd name="T13" fmla="*/ T12 w 2"/>
                      <a:gd name="T14" fmla="+- 0 3148 3148"/>
                      <a:gd name="T15" fmla="*/ 3148 h 59"/>
                      <a:gd name="T16" fmla="+- 0 4221 4221"/>
                      <a:gd name="T17" fmla="*/ T16 w 2"/>
                      <a:gd name="T18" fmla="+- 0 3206 3148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2" y="58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B8BA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31" name="Group 253"/>
                <p:cNvGrpSpPr>
                  <a:grpSpLocks/>
                </p:cNvGrpSpPr>
                <p:nvPr/>
              </p:nvGrpSpPr>
              <p:grpSpPr bwMode="auto">
                <a:xfrm>
                  <a:off x="4220" y="3148"/>
                  <a:ext cx="2" cy="59"/>
                  <a:chOff x="4220" y="3148"/>
                  <a:chExt cx="2" cy="59"/>
                </a:xfrm>
              </p:grpSpPr>
              <p:sp>
                <p:nvSpPr>
                  <p:cNvPr id="300" name="Freeform 254"/>
                  <p:cNvSpPr>
                    <a:spLocks/>
                  </p:cNvSpPr>
                  <p:nvPr/>
                </p:nvSpPr>
                <p:spPr bwMode="auto">
                  <a:xfrm>
                    <a:off x="4220" y="3148"/>
                    <a:ext cx="2" cy="59"/>
                  </a:xfrm>
                  <a:custGeom>
                    <a:avLst/>
                    <a:gdLst>
                      <a:gd name="T0" fmla="+- 0 4220 4220"/>
                      <a:gd name="T1" fmla="*/ T0 w 2"/>
                      <a:gd name="T2" fmla="+- 0 3206 3148"/>
                      <a:gd name="T3" fmla="*/ 3206 h 59"/>
                      <a:gd name="T4" fmla="+- 0 4221 4220"/>
                      <a:gd name="T5" fmla="*/ T4 w 2"/>
                      <a:gd name="T6" fmla="+- 0 3206 3148"/>
                      <a:gd name="T7" fmla="*/ 3206 h 59"/>
                      <a:gd name="T8" fmla="+- 0 4221 4220"/>
                      <a:gd name="T9" fmla="*/ T8 w 2"/>
                      <a:gd name="T10" fmla="+- 0 3148 3148"/>
                      <a:gd name="T11" fmla="*/ 3148 h 59"/>
                      <a:gd name="T12" fmla="+- 0 4220 4220"/>
                      <a:gd name="T13" fmla="*/ T12 w 2"/>
                      <a:gd name="T14" fmla="+- 0 3148 3148"/>
                      <a:gd name="T15" fmla="*/ 3148 h 59"/>
                      <a:gd name="T16" fmla="+- 0 4220 4220"/>
                      <a:gd name="T17" fmla="*/ T16 w 2"/>
                      <a:gd name="T18" fmla="+- 0 3206 3148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1" y="58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B5B7B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32" name="Group 255"/>
                <p:cNvGrpSpPr>
                  <a:grpSpLocks/>
                </p:cNvGrpSpPr>
                <p:nvPr/>
              </p:nvGrpSpPr>
              <p:grpSpPr bwMode="auto">
                <a:xfrm>
                  <a:off x="4218" y="3147"/>
                  <a:ext cx="2" cy="59"/>
                  <a:chOff x="4218" y="3147"/>
                  <a:chExt cx="2" cy="59"/>
                </a:xfrm>
              </p:grpSpPr>
              <p:sp>
                <p:nvSpPr>
                  <p:cNvPr id="299" name="Freeform 256"/>
                  <p:cNvSpPr>
                    <a:spLocks/>
                  </p:cNvSpPr>
                  <p:nvPr/>
                </p:nvSpPr>
                <p:spPr bwMode="auto">
                  <a:xfrm>
                    <a:off x="4218" y="3147"/>
                    <a:ext cx="2" cy="59"/>
                  </a:xfrm>
                  <a:custGeom>
                    <a:avLst/>
                    <a:gdLst>
                      <a:gd name="T0" fmla="+- 0 4218 4218"/>
                      <a:gd name="T1" fmla="*/ T0 w 2"/>
                      <a:gd name="T2" fmla="+- 0 3206 3147"/>
                      <a:gd name="T3" fmla="*/ 3206 h 59"/>
                      <a:gd name="T4" fmla="+- 0 4220 4218"/>
                      <a:gd name="T5" fmla="*/ T4 w 2"/>
                      <a:gd name="T6" fmla="+- 0 3206 3147"/>
                      <a:gd name="T7" fmla="*/ 3206 h 59"/>
                      <a:gd name="T8" fmla="+- 0 4220 4218"/>
                      <a:gd name="T9" fmla="*/ T8 w 2"/>
                      <a:gd name="T10" fmla="+- 0 3147 3147"/>
                      <a:gd name="T11" fmla="*/ 3147 h 59"/>
                      <a:gd name="T12" fmla="+- 0 4218 4218"/>
                      <a:gd name="T13" fmla="*/ T12 w 2"/>
                      <a:gd name="T14" fmla="+- 0 3147 3147"/>
                      <a:gd name="T15" fmla="*/ 3147 h 59"/>
                      <a:gd name="T16" fmla="+- 0 4218 4218"/>
                      <a:gd name="T17" fmla="*/ T16 w 2"/>
                      <a:gd name="T18" fmla="+- 0 3206 3147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B3B5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33" name="Group 257"/>
                <p:cNvGrpSpPr>
                  <a:grpSpLocks/>
                </p:cNvGrpSpPr>
                <p:nvPr/>
              </p:nvGrpSpPr>
              <p:grpSpPr bwMode="auto">
                <a:xfrm>
                  <a:off x="4217" y="3147"/>
                  <a:ext cx="2" cy="59"/>
                  <a:chOff x="4217" y="3147"/>
                  <a:chExt cx="2" cy="59"/>
                </a:xfrm>
              </p:grpSpPr>
              <p:sp>
                <p:nvSpPr>
                  <p:cNvPr id="298" name="Freeform 258"/>
                  <p:cNvSpPr>
                    <a:spLocks/>
                  </p:cNvSpPr>
                  <p:nvPr/>
                </p:nvSpPr>
                <p:spPr bwMode="auto">
                  <a:xfrm>
                    <a:off x="4217" y="3147"/>
                    <a:ext cx="2" cy="59"/>
                  </a:xfrm>
                  <a:custGeom>
                    <a:avLst/>
                    <a:gdLst>
                      <a:gd name="T0" fmla="+- 0 4217 4217"/>
                      <a:gd name="T1" fmla="*/ T0 w 2"/>
                      <a:gd name="T2" fmla="+- 0 3206 3147"/>
                      <a:gd name="T3" fmla="*/ 3206 h 59"/>
                      <a:gd name="T4" fmla="+- 0 4219 4217"/>
                      <a:gd name="T5" fmla="*/ T4 w 2"/>
                      <a:gd name="T6" fmla="+- 0 3206 3147"/>
                      <a:gd name="T7" fmla="*/ 3206 h 59"/>
                      <a:gd name="T8" fmla="+- 0 4219 4217"/>
                      <a:gd name="T9" fmla="*/ T8 w 2"/>
                      <a:gd name="T10" fmla="+- 0 3147 3147"/>
                      <a:gd name="T11" fmla="*/ 3147 h 59"/>
                      <a:gd name="T12" fmla="+- 0 4217 4217"/>
                      <a:gd name="T13" fmla="*/ T12 w 2"/>
                      <a:gd name="T14" fmla="+- 0 3147 3147"/>
                      <a:gd name="T15" fmla="*/ 3147 h 59"/>
                      <a:gd name="T16" fmla="+- 0 4217 4217"/>
                      <a:gd name="T17" fmla="*/ T16 w 2"/>
                      <a:gd name="T18" fmla="+- 0 3206 3147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B0B2B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34" name="Group 259"/>
                <p:cNvGrpSpPr>
                  <a:grpSpLocks/>
                </p:cNvGrpSpPr>
                <p:nvPr/>
              </p:nvGrpSpPr>
              <p:grpSpPr bwMode="auto">
                <a:xfrm>
                  <a:off x="4215" y="3147"/>
                  <a:ext cx="2" cy="59"/>
                  <a:chOff x="4215" y="3147"/>
                  <a:chExt cx="2" cy="59"/>
                </a:xfrm>
              </p:grpSpPr>
              <p:sp>
                <p:nvSpPr>
                  <p:cNvPr id="297" name="Freeform 260"/>
                  <p:cNvSpPr>
                    <a:spLocks/>
                  </p:cNvSpPr>
                  <p:nvPr/>
                </p:nvSpPr>
                <p:spPr bwMode="auto">
                  <a:xfrm>
                    <a:off x="4215" y="3147"/>
                    <a:ext cx="2" cy="59"/>
                  </a:xfrm>
                  <a:custGeom>
                    <a:avLst/>
                    <a:gdLst>
                      <a:gd name="T0" fmla="+- 0 4215 4215"/>
                      <a:gd name="T1" fmla="*/ T0 w 2"/>
                      <a:gd name="T2" fmla="+- 0 3205 3147"/>
                      <a:gd name="T3" fmla="*/ 3205 h 59"/>
                      <a:gd name="T4" fmla="+- 0 4217 4215"/>
                      <a:gd name="T5" fmla="*/ T4 w 2"/>
                      <a:gd name="T6" fmla="+- 0 3205 3147"/>
                      <a:gd name="T7" fmla="*/ 3205 h 59"/>
                      <a:gd name="T8" fmla="+- 0 4217 4215"/>
                      <a:gd name="T9" fmla="*/ T8 w 2"/>
                      <a:gd name="T10" fmla="+- 0 3147 3147"/>
                      <a:gd name="T11" fmla="*/ 3147 h 59"/>
                      <a:gd name="T12" fmla="+- 0 4215 4215"/>
                      <a:gd name="T13" fmla="*/ T12 w 2"/>
                      <a:gd name="T14" fmla="+- 0 3147 3147"/>
                      <a:gd name="T15" fmla="*/ 3147 h 59"/>
                      <a:gd name="T16" fmla="+- 0 4215 4215"/>
                      <a:gd name="T17" fmla="*/ T16 w 2"/>
                      <a:gd name="T18" fmla="+- 0 3205 3147"/>
                      <a:gd name="T19" fmla="*/ 3205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2" y="58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AEB0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35" name="Group 261"/>
                <p:cNvGrpSpPr>
                  <a:grpSpLocks/>
                </p:cNvGrpSpPr>
                <p:nvPr/>
              </p:nvGrpSpPr>
              <p:grpSpPr bwMode="auto">
                <a:xfrm>
                  <a:off x="4214" y="3146"/>
                  <a:ext cx="2" cy="59"/>
                  <a:chOff x="4214" y="3146"/>
                  <a:chExt cx="2" cy="59"/>
                </a:xfrm>
              </p:grpSpPr>
              <p:sp>
                <p:nvSpPr>
                  <p:cNvPr id="296" name="Freeform 262"/>
                  <p:cNvSpPr>
                    <a:spLocks/>
                  </p:cNvSpPr>
                  <p:nvPr/>
                </p:nvSpPr>
                <p:spPr bwMode="auto">
                  <a:xfrm>
                    <a:off x="4214" y="3146"/>
                    <a:ext cx="2" cy="59"/>
                  </a:xfrm>
                  <a:custGeom>
                    <a:avLst/>
                    <a:gdLst>
                      <a:gd name="T0" fmla="+- 0 4214 4214"/>
                      <a:gd name="T1" fmla="*/ T0 w 2"/>
                      <a:gd name="T2" fmla="+- 0 3205 3146"/>
                      <a:gd name="T3" fmla="*/ 3205 h 59"/>
                      <a:gd name="T4" fmla="+- 0 4216 4214"/>
                      <a:gd name="T5" fmla="*/ T4 w 2"/>
                      <a:gd name="T6" fmla="+- 0 3205 3146"/>
                      <a:gd name="T7" fmla="*/ 3205 h 59"/>
                      <a:gd name="T8" fmla="+- 0 4216 4214"/>
                      <a:gd name="T9" fmla="*/ T8 w 2"/>
                      <a:gd name="T10" fmla="+- 0 3146 3146"/>
                      <a:gd name="T11" fmla="*/ 3146 h 59"/>
                      <a:gd name="T12" fmla="+- 0 4214 4214"/>
                      <a:gd name="T13" fmla="*/ T12 w 2"/>
                      <a:gd name="T14" fmla="+- 0 3146 3146"/>
                      <a:gd name="T15" fmla="*/ 3146 h 59"/>
                      <a:gd name="T16" fmla="+- 0 4214 4214"/>
                      <a:gd name="T17" fmla="*/ T16 w 2"/>
                      <a:gd name="T18" fmla="+- 0 3205 3146"/>
                      <a:gd name="T19" fmla="*/ 3205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ABADB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36" name="Group 263"/>
                <p:cNvGrpSpPr>
                  <a:grpSpLocks/>
                </p:cNvGrpSpPr>
                <p:nvPr/>
              </p:nvGrpSpPr>
              <p:grpSpPr bwMode="auto">
                <a:xfrm>
                  <a:off x="4212" y="3146"/>
                  <a:ext cx="3" cy="59"/>
                  <a:chOff x="4212" y="3146"/>
                  <a:chExt cx="3" cy="59"/>
                </a:xfrm>
              </p:grpSpPr>
              <p:sp>
                <p:nvSpPr>
                  <p:cNvPr id="295" name="Freeform 264"/>
                  <p:cNvSpPr>
                    <a:spLocks/>
                  </p:cNvSpPr>
                  <p:nvPr/>
                </p:nvSpPr>
                <p:spPr bwMode="auto">
                  <a:xfrm>
                    <a:off x="4212" y="3146"/>
                    <a:ext cx="3" cy="59"/>
                  </a:xfrm>
                  <a:custGeom>
                    <a:avLst/>
                    <a:gdLst>
                      <a:gd name="T0" fmla="+- 0 4212 4212"/>
                      <a:gd name="T1" fmla="*/ T0 w 3"/>
                      <a:gd name="T2" fmla="+- 0 3205 3146"/>
                      <a:gd name="T3" fmla="*/ 3205 h 59"/>
                      <a:gd name="T4" fmla="+- 0 4214 4212"/>
                      <a:gd name="T5" fmla="*/ T4 w 3"/>
                      <a:gd name="T6" fmla="+- 0 3205 3146"/>
                      <a:gd name="T7" fmla="*/ 3205 h 59"/>
                      <a:gd name="T8" fmla="+- 0 4214 4212"/>
                      <a:gd name="T9" fmla="*/ T8 w 3"/>
                      <a:gd name="T10" fmla="+- 0 3146 3146"/>
                      <a:gd name="T11" fmla="*/ 3146 h 59"/>
                      <a:gd name="T12" fmla="+- 0 4212 4212"/>
                      <a:gd name="T13" fmla="*/ T12 w 3"/>
                      <a:gd name="T14" fmla="+- 0 3146 3146"/>
                      <a:gd name="T15" fmla="*/ 3146 h 59"/>
                      <a:gd name="T16" fmla="+- 0 4212 4212"/>
                      <a:gd name="T17" fmla="*/ T16 w 3"/>
                      <a:gd name="T18" fmla="+- 0 3205 3146"/>
                      <a:gd name="T19" fmla="*/ 3205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A9ABA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37" name="Group 265"/>
                <p:cNvGrpSpPr>
                  <a:grpSpLocks/>
                </p:cNvGrpSpPr>
                <p:nvPr/>
              </p:nvGrpSpPr>
              <p:grpSpPr bwMode="auto">
                <a:xfrm>
                  <a:off x="4210" y="3145"/>
                  <a:ext cx="3" cy="60"/>
                  <a:chOff x="4210" y="3145"/>
                  <a:chExt cx="3" cy="60"/>
                </a:xfrm>
              </p:grpSpPr>
              <p:sp>
                <p:nvSpPr>
                  <p:cNvPr id="294" name="Freeform 266"/>
                  <p:cNvSpPr>
                    <a:spLocks/>
                  </p:cNvSpPr>
                  <p:nvPr/>
                </p:nvSpPr>
                <p:spPr bwMode="auto">
                  <a:xfrm>
                    <a:off x="4210" y="3145"/>
                    <a:ext cx="3" cy="60"/>
                  </a:xfrm>
                  <a:custGeom>
                    <a:avLst/>
                    <a:gdLst>
                      <a:gd name="T0" fmla="+- 0 4210 4210"/>
                      <a:gd name="T1" fmla="*/ T0 w 3"/>
                      <a:gd name="T2" fmla="+- 0 3205 3145"/>
                      <a:gd name="T3" fmla="*/ 3205 h 60"/>
                      <a:gd name="T4" fmla="+- 0 4212 4210"/>
                      <a:gd name="T5" fmla="*/ T4 w 3"/>
                      <a:gd name="T6" fmla="+- 0 3205 3145"/>
                      <a:gd name="T7" fmla="*/ 3205 h 60"/>
                      <a:gd name="T8" fmla="+- 0 4212 4210"/>
                      <a:gd name="T9" fmla="*/ T8 w 3"/>
                      <a:gd name="T10" fmla="+- 0 3145 3145"/>
                      <a:gd name="T11" fmla="*/ 3145 h 60"/>
                      <a:gd name="T12" fmla="+- 0 4210 4210"/>
                      <a:gd name="T13" fmla="*/ T12 w 3"/>
                      <a:gd name="T14" fmla="+- 0 3145 3145"/>
                      <a:gd name="T15" fmla="*/ 3145 h 60"/>
                      <a:gd name="T16" fmla="+- 0 4210 4210"/>
                      <a:gd name="T17" fmla="*/ T16 w 3"/>
                      <a:gd name="T18" fmla="+- 0 3205 3145"/>
                      <a:gd name="T19" fmla="*/ 3205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" h="60">
                        <a:moveTo>
                          <a:pt x="0" y="60"/>
                        </a:moveTo>
                        <a:lnTo>
                          <a:pt x="2" y="6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A6A8A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38" name="Group 267"/>
                <p:cNvGrpSpPr>
                  <a:grpSpLocks/>
                </p:cNvGrpSpPr>
                <p:nvPr/>
              </p:nvGrpSpPr>
              <p:grpSpPr bwMode="auto">
                <a:xfrm>
                  <a:off x="4207" y="3145"/>
                  <a:ext cx="3" cy="60"/>
                  <a:chOff x="4207" y="3145"/>
                  <a:chExt cx="3" cy="60"/>
                </a:xfrm>
              </p:grpSpPr>
              <p:sp>
                <p:nvSpPr>
                  <p:cNvPr id="293" name="Freeform 268"/>
                  <p:cNvSpPr>
                    <a:spLocks/>
                  </p:cNvSpPr>
                  <p:nvPr/>
                </p:nvSpPr>
                <p:spPr bwMode="auto">
                  <a:xfrm>
                    <a:off x="4207" y="3145"/>
                    <a:ext cx="3" cy="60"/>
                  </a:xfrm>
                  <a:custGeom>
                    <a:avLst/>
                    <a:gdLst>
                      <a:gd name="T0" fmla="+- 0 4207 4207"/>
                      <a:gd name="T1" fmla="*/ T0 w 3"/>
                      <a:gd name="T2" fmla="+- 0 3204 3145"/>
                      <a:gd name="T3" fmla="*/ 3204 h 60"/>
                      <a:gd name="T4" fmla="+- 0 4210 4207"/>
                      <a:gd name="T5" fmla="*/ T4 w 3"/>
                      <a:gd name="T6" fmla="+- 0 3204 3145"/>
                      <a:gd name="T7" fmla="*/ 3204 h 60"/>
                      <a:gd name="T8" fmla="+- 0 4210 4207"/>
                      <a:gd name="T9" fmla="*/ T8 w 3"/>
                      <a:gd name="T10" fmla="+- 0 3145 3145"/>
                      <a:gd name="T11" fmla="*/ 3145 h 60"/>
                      <a:gd name="T12" fmla="+- 0 4207 4207"/>
                      <a:gd name="T13" fmla="*/ T12 w 3"/>
                      <a:gd name="T14" fmla="+- 0 3145 3145"/>
                      <a:gd name="T15" fmla="*/ 3145 h 60"/>
                      <a:gd name="T16" fmla="+- 0 4207 4207"/>
                      <a:gd name="T17" fmla="*/ T16 w 3"/>
                      <a:gd name="T18" fmla="+- 0 3204 3145"/>
                      <a:gd name="T19" fmla="*/ 3204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" h="60">
                        <a:moveTo>
                          <a:pt x="0" y="59"/>
                        </a:moveTo>
                        <a:lnTo>
                          <a:pt x="3" y="59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A4A6A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39" name="Group 269"/>
                <p:cNvGrpSpPr>
                  <a:grpSpLocks/>
                </p:cNvGrpSpPr>
                <p:nvPr/>
              </p:nvGrpSpPr>
              <p:grpSpPr bwMode="auto">
                <a:xfrm>
                  <a:off x="4204" y="3144"/>
                  <a:ext cx="4" cy="61"/>
                  <a:chOff x="4204" y="3144"/>
                  <a:chExt cx="4" cy="61"/>
                </a:xfrm>
              </p:grpSpPr>
              <p:sp>
                <p:nvSpPr>
                  <p:cNvPr id="292" name="Freeform 270"/>
                  <p:cNvSpPr>
                    <a:spLocks/>
                  </p:cNvSpPr>
                  <p:nvPr/>
                </p:nvSpPr>
                <p:spPr bwMode="auto">
                  <a:xfrm>
                    <a:off x="4204" y="3144"/>
                    <a:ext cx="4" cy="61"/>
                  </a:xfrm>
                  <a:custGeom>
                    <a:avLst/>
                    <a:gdLst>
                      <a:gd name="T0" fmla="+- 0 4204 4204"/>
                      <a:gd name="T1" fmla="*/ T0 w 4"/>
                      <a:gd name="T2" fmla="+- 0 3204 3144"/>
                      <a:gd name="T3" fmla="*/ 3204 h 61"/>
                      <a:gd name="T4" fmla="+- 0 4207 4204"/>
                      <a:gd name="T5" fmla="*/ T4 w 4"/>
                      <a:gd name="T6" fmla="+- 0 3204 3144"/>
                      <a:gd name="T7" fmla="*/ 3204 h 61"/>
                      <a:gd name="T8" fmla="+- 0 4207 4204"/>
                      <a:gd name="T9" fmla="*/ T8 w 4"/>
                      <a:gd name="T10" fmla="+- 0 3144 3144"/>
                      <a:gd name="T11" fmla="*/ 3144 h 61"/>
                      <a:gd name="T12" fmla="+- 0 4204 4204"/>
                      <a:gd name="T13" fmla="*/ T12 w 4"/>
                      <a:gd name="T14" fmla="+- 0 3144 3144"/>
                      <a:gd name="T15" fmla="*/ 3144 h 61"/>
                      <a:gd name="T16" fmla="+- 0 4204 4204"/>
                      <a:gd name="T17" fmla="*/ T16 w 4"/>
                      <a:gd name="T18" fmla="+- 0 3204 3144"/>
                      <a:gd name="T19" fmla="*/ 3204 h 61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4" h="61">
                        <a:moveTo>
                          <a:pt x="0" y="60"/>
                        </a:moveTo>
                        <a:lnTo>
                          <a:pt x="3" y="60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A1A4A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40" name="Group 271"/>
                <p:cNvGrpSpPr>
                  <a:grpSpLocks/>
                </p:cNvGrpSpPr>
                <p:nvPr/>
              </p:nvGrpSpPr>
              <p:grpSpPr bwMode="auto">
                <a:xfrm>
                  <a:off x="4201" y="3142"/>
                  <a:ext cx="4" cy="60"/>
                  <a:chOff x="4201" y="3142"/>
                  <a:chExt cx="4" cy="60"/>
                </a:xfrm>
              </p:grpSpPr>
              <p:sp>
                <p:nvSpPr>
                  <p:cNvPr id="291" name="Freeform 272"/>
                  <p:cNvSpPr>
                    <a:spLocks/>
                  </p:cNvSpPr>
                  <p:nvPr/>
                </p:nvSpPr>
                <p:spPr bwMode="auto">
                  <a:xfrm>
                    <a:off x="4201" y="3142"/>
                    <a:ext cx="4" cy="60"/>
                  </a:xfrm>
                  <a:custGeom>
                    <a:avLst/>
                    <a:gdLst>
                      <a:gd name="T0" fmla="+- 0 4201 4201"/>
                      <a:gd name="T1" fmla="*/ T0 w 4"/>
                      <a:gd name="T2" fmla="+- 0 3202 3142"/>
                      <a:gd name="T3" fmla="*/ 3202 h 60"/>
                      <a:gd name="T4" fmla="+- 0 4205 4201"/>
                      <a:gd name="T5" fmla="*/ T4 w 4"/>
                      <a:gd name="T6" fmla="+- 0 3202 3142"/>
                      <a:gd name="T7" fmla="*/ 3202 h 60"/>
                      <a:gd name="T8" fmla="+- 0 4205 4201"/>
                      <a:gd name="T9" fmla="*/ T8 w 4"/>
                      <a:gd name="T10" fmla="+- 0 3142 3142"/>
                      <a:gd name="T11" fmla="*/ 3142 h 60"/>
                      <a:gd name="T12" fmla="+- 0 4201 4201"/>
                      <a:gd name="T13" fmla="*/ T12 w 4"/>
                      <a:gd name="T14" fmla="+- 0 3142 3142"/>
                      <a:gd name="T15" fmla="*/ 3142 h 60"/>
                      <a:gd name="T16" fmla="+- 0 4201 4201"/>
                      <a:gd name="T17" fmla="*/ T16 w 4"/>
                      <a:gd name="T18" fmla="+- 0 3202 3142"/>
                      <a:gd name="T19" fmla="*/ 3202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4" h="60">
                        <a:moveTo>
                          <a:pt x="0" y="60"/>
                        </a:moveTo>
                        <a:lnTo>
                          <a:pt x="4" y="60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9FA1A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41" name="Group 273"/>
                <p:cNvGrpSpPr>
                  <a:grpSpLocks/>
                </p:cNvGrpSpPr>
                <p:nvPr/>
              </p:nvGrpSpPr>
              <p:grpSpPr bwMode="auto">
                <a:xfrm>
                  <a:off x="4197" y="3141"/>
                  <a:ext cx="5" cy="60"/>
                  <a:chOff x="4197" y="3141"/>
                  <a:chExt cx="5" cy="60"/>
                </a:xfrm>
              </p:grpSpPr>
              <p:sp>
                <p:nvSpPr>
                  <p:cNvPr id="290" name="Freeform 274"/>
                  <p:cNvSpPr>
                    <a:spLocks/>
                  </p:cNvSpPr>
                  <p:nvPr/>
                </p:nvSpPr>
                <p:spPr bwMode="auto">
                  <a:xfrm>
                    <a:off x="4197" y="3141"/>
                    <a:ext cx="5" cy="60"/>
                  </a:xfrm>
                  <a:custGeom>
                    <a:avLst/>
                    <a:gdLst>
                      <a:gd name="T0" fmla="+- 0 4197 4197"/>
                      <a:gd name="T1" fmla="*/ T0 w 5"/>
                      <a:gd name="T2" fmla="+- 0 3201 3141"/>
                      <a:gd name="T3" fmla="*/ 3201 h 60"/>
                      <a:gd name="T4" fmla="+- 0 4201 4197"/>
                      <a:gd name="T5" fmla="*/ T4 w 5"/>
                      <a:gd name="T6" fmla="+- 0 3201 3141"/>
                      <a:gd name="T7" fmla="*/ 3201 h 60"/>
                      <a:gd name="T8" fmla="+- 0 4201 4197"/>
                      <a:gd name="T9" fmla="*/ T8 w 5"/>
                      <a:gd name="T10" fmla="+- 0 3141 3141"/>
                      <a:gd name="T11" fmla="*/ 3141 h 60"/>
                      <a:gd name="T12" fmla="+- 0 4197 4197"/>
                      <a:gd name="T13" fmla="*/ T12 w 5"/>
                      <a:gd name="T14" fmla="+- 0 3141 3141"/>
                      <a:gd name="T15" fmla="*/ 3141 h 60"/>
                      <a:gd name="T16" fmla="+- 0 4197 4197"/>
                      <a:gd name="T17" fmla="*/ T16 w 5"/>
                      <a:gd name="T18" fmla="+- 0 3201 3141"/>
                      <a:gd name="T19" fmla="*/ 3201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5" h="60">
                        <a:moveTo>
                          <a:pt x="0" y="60"/>
                        </a:moveTo>
                        <a:lnTo>
                          <a:pt x="4" y="60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9D9FA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42" name="Group 275"/>
                <p:cNvGrpSpPr>
                  <a:grpSpLocks/>
                </p:cNvGrpSpPr>
                <p:nvPr/>
              </p:nvGrpSpPr>
              <p:grpSpPr bwMode="auto">
                <a:xfrm>
                  <a:off x="4192" y="3138"/>
                  <a:ext cx="6" cy="61"/>
                  <a:chOff x="4192" y="3138"/>
                  <a:chExt cx="6" cy="61"/>
                </a:xfrm>
              </p:grpSpPr>
              <p:sp>
                <p:nvSpPr>
                  <p:cNvPr id="289" name="Freeform 276"/>
                  <p:cNvSpPr>
                    <a:spLocks/>
                  </p:cNvSpPr>
                  <p:nvPr/>
                </p:nvSpPr>
                <p:spPr bwMode="auto">
                  <a:xfrm>
                    <a:off x="4192" y="3138"/>
                    <a:ext cx="6" cy="61"/>
                  </a:xfrm>
                  <a:custGeom>
                    <a:avLst/>
                    <a:gdLst>
                      <a:gd name="T0" fmla="+- 0 4192 4192"/>
                      <a:gd name="T1" fmla="*/ T0 w 6"/>
                      <a:gd name="T2" fmla="+- 0 3198 3138"/>
                      <a:gd name="T3" fmla="*/ 3198 h 61"/>
                      <a:gd name="T4" fmla="+- 0 4198 4192"/>
                      <a:gd name="T5" fmla="*/ T4 w 6"/>
                      <a:gd name="T6" fmla="+- 0 3198 3138"/>
                      <a:gd name="T7" fmla="*/ 3198 h 61"/>
                      <a:gd name="T8" fmla="+- 0 4198 4192"/>
                      <a:gd name="T9" fmla="*/ T8 w 6"/>
                      <a:gd name="T10" fmla="+- 0 3138 3138"/>
                      <a:gd name="T11" fmla="*/ 3138 h 61"/>
                      <a:gd name="T12" fmla="+- 0 4192 4192"/>
                      <a:gd name="T13" fmla="*/ T12 w 6"/>
                      <a:gd name="T14" fmla="+- 0 3138 3138"/>
                      <a:gd name="T15" fmla="*/ 3138 h 61"/>
                      <a:gd name="T16" fmla="+- 0 4192 4192"/>
                      <a:gd name="T17" fmla="*/ T16 w 6"/>
                      <a:gd name="T18" fmla="+- 0 3198 3138"/>
                      <a:gd name="T19" fmla="*/ 3198 h 61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" h="61">
                        <a:moveTo>
                          <a:pt x="0" y="60"/>
                        </a:moveTo>
                        <a:lnTo>
                          <a:pt x="6" y="60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9A9C9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43" name="Group 277"/>
                <p:cNvGrpSpPr>
                  <a:grpSpLocks/>
                </p:cNvGrpSpPr>
                <p:nvPr/>
              </p:nvGrpSpPr>
              <p:grpSpPr bwMode="auto">
                <a:xfrm>
                  <a:off x="4186" y="3132"/>
                  <a:ext cx="7" cy="64"/>
                  <a:chOff x="4186" y="3132"/>
                  <a:chExt cx="7" cy="64"/>
                </a:xfrm>
              </p:grpSpPr>
              <p:sp>
                <p:nvSpPr>
                  <p:cNvPr id="288" name="Freeform 278"/>
                  <p:cNvSpPr>
                    <a:spLocks/>
                  </p:cNvSpPr>
                  <p:nvPr/>
                </p:nvSpPr>
                <p:spPr bwMode="auto">
                  <a:xfrm>
                    <a:off x="4186" y="3132"/>
                    <a:ext cx="7" cy="64"/>
                  </a:xfrm>
                  <a:custGeom>
                    <a:avLst/>
                    <a:gdLst>
                      <a:gd name="T0" fmla="+- 0 4186 4186"/>
                      <a:gd name="T1" fmla="*/ T0 w 7"/>
                      <a:gd name="T2" fmla="+- 0 3196 3132"/>
                      <a:gd name="T3" fmla="*/ 3196 h 64"/>
                      <a:gd name="T4" fmla="+- 0 4193 4186"/>
                      <a:gd name="T5" fmla="*/ T4 w 7"/>
                      <a:gd name="T6" fmla="+- 0 3196 3132"/>
                      <a:gd name="T7" fmla="*/ 3196 h 64"/>
                      <a:gd name="T8" fmla="+- 0 4193 4186"/>
                      <a:gd name="T9" fmla="*/ T8 w 7"/>
                      <a:gd name="T10" fmla="+- 0 3132 3132"/>
                      <a:gd name="T11" fmla="*/ 3132 h 64"/>
                      <a:gd name="T12" fmla="+- 0 4186 4186"/>
                      <a:gd name="T13" fmla="*/ T12 w 7"/>
                      <a:gd name="T14" fmla="+- 0 3132 3132"/>
                      <a:gd name="T15" fmla="*/ 3132 h 64"/>
                      <a:gd name="T16" fmla="+- 0 4186 4186"/>
                      <a:gd name="T17" fmla="*/ T16 w 7"/>
                      <a:gd name="T18" fmla="+- 0 3196 3132"/>
                      <a:gd name="T19" fmla="*/ 3196 h 64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7" h="64">
                        <a:moveTo>
                          <a:pt x="0" y="64"/>
                        </a:moveTo>
                        <a:lnTo>
                          <a:pt x="7" y="64"/>
                        </a:lnTo>
                        <a:lnTo>
                          <a:pt x="7" y="0"/>
                        </a:lnTo>
                        <a:lnTo>
                          <a:pt x="0" y="0"/>
                        </a:lnTo>
                        <a:lnTo>
                          <a:pt x="0" y="64"/>
                        </a:lnTo>
                        <a:close/>
                      </a:path>
                    </a:pathLst>
                  </a:custGeom>
                  <a:solidFill>
                    <a:srgbClr val="989A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44" name="Group 279"/>
                <p:cNvGrpSpPr>
                  <a:grpSpLocks/>
                </p:cNvGrpSpPr>
                <p:nvPr/>
              </p:nvGrpSpPr>
              <p:grpSpPr bwMode="auto">
                <a:xfrm>
                  <a:off x="4182" y="3124"/>
                  <a:ext cx="6" cy="66"/>
                  <a:chOff x="4182" y="3124"/>
                  <a:chExt cx="6" cy="66"/>
                </a:xfrm>
              </p:grpSpPr>
              <p:sp>
                <p:nvSpPr>
                  <p:cNvPr id="287" name="Freeform 280"/>
                  <p:cNvSpPr>
                    <a:spLocks/>
                  </p:cNvSpPr>
                  <p:nvPr/>
                </p:nvSpPr>
                <p:spPr bwMode="auto">
                  <a:xfrm>
                    <a:off x="4182" y="3124"/>
                    <a:ext cx="6" cy="66"/>
                  </a:xfrm>
                  <a:custGeom>
                    <a:avLst/>
                    <a:gdLst>
                      <a:gd name="T0" fmla="+- 0 4182 4182"/>
                      <a:gd name="T1" fmla="*/ T0 w 6"/>
                      <a:gd name="T2" fmla="+- 0 3190 3124"/>
                      <a:gd name="T3" fmla="*/ 3190 h 66"/>
                      <a:gd name="T4" fmla="+- 0 4187 4182"/>
                      <a:gd name="T5" fmla="*/ T4 w 6"/>
                      <a:gd name="T6" fmla="+- 0 3190 3124"/>
                      <a:gd name="T7" fmla="*/ 3190 h 66"/>
                      <a:gd name="T8" fmla="+- 0 4187 4182"/>
                      <a:gd name="T9" fmla="*/ T8 w 6"/>
                      <a:gd name="T10" fmla="+- 0 3124 3124"/>
                      <a:gd name="T11" fmla="*/ 3124 h 66"/>
                      <a:gd name="T12" fmla="+- 0 4182 4182"/>
                      <a:gd name="T13" fmla="*/ T12 w 6"/>
                      <a:gd name="T14" fmla="+- 0 3124 3124"/>
                      <a:gd name="T15" fmla="*/ 3124 h 66"/>
                      <a:gd name="T16" fmla="+- 0 4182 4182"/>
                      <a:gd name="T17" fmla="*/ T16 w 6"/>
                      <a:gd name="T18" fmla="+- 0 3190 3124"/>
                      <a:gd name="T19" fmla="*/ 3190 h 66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" h="66">
                        <a:moveTo>
                          <a:pt x="0" y="66"/>
                        </a:moveTo>
                        <a:lnTo>
                          <a:pt x="5" y="66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  <a:lnTo>
                          <a:pt x="0" y="66"/>
                        </a:lnTo>
                        <a:close/>
                      </a:path>
                    </a:pathLst>
                  </a:custGeom>
                  <a:solidFill>
                    <a:srgbClr val="96989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45" name="Group 281"/>
                <p:cNvGrpSpPr>
                  <a:grpSpLocks/>
                </p:cNvGrpSpPr>
                <p:nvPr/>
              </p:nvGrpSpPr>
              <p:grpSpPr bwMode="auto">
                <a:xfrm>
                  <a:off x="5865" y="3148"/>
                  <a:ext cx="2" cy="2"/>
                  <a:chOff x="5865" y="3148"/>
                  <a:chExt cx="2" cy="2"/>
                </a:xfrm>
              </p:grpSpPr>
              <p:sp>
                <p:nvSpPr>
                  <p:cNvPr id="286" name="Freeform 282"/>
                  <p:cNvSpPr>
                    <a:spLocks/>
                  </p:cNvSpPr>
                  <p:nvPr/>
                </p:nvSpPr>
                <p:spPr bwMode="auto">
                  <a:xfrm>
                    <a:off x="5865" y="3148"/>
                    <a:ext cx="2" cy="2"/>
                  </a:xfrm>
                  <a:custGeom>
                    <a:avLst/>
                    <a:gdLst>
                      <a:gd name="T0" fmla="+- 0 5865 5865"/>
                      <a:gd name="T1" fmla="*/ T0 w 1"/>
                      <a:gd name="T2" fmla="+- 0 5865 5865"/>
                      <a:gd name="T3" fmla="*/ T2 w 1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">
                        <a:moveTo>
                          <a:pt x="0" y="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38750">
                    <a:solidFill>
                      <a:srgbClr val="96989A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46" name="Group 283"/>
                <p:cNvGrpSpPr>
                  <a:grpSpLocks/>
                </p:cNvGrpSpPr>
                <p:nvPr/>
              </p:nvGrpSpPr>
              <p:grpSpPr bwMode="auto">
                <a:xfrm>
                  <a:off x="5752" y="3090"/>
                  <a:ext cx="113" cy="59"/>
                  <a:chOff x="5752" y="3090"/>
                  <a:chExt cx="113" cy="59"/>
                </a:xfrm>
              </p:grpSpPr>
              <p:sp>
                <p:nvSpPr>
                  <p:cNvPr id="285" name="Freeform 284"/>
                  <p:cNvSpPr>
                    <a:spLocks/>
                  </p:cNvSpPr>
                  <p:nvPr/>
                </p:nvSpPr>
                <p:spPr bwMode="auto">
                  <a:xfrm>
                    <a:off x="5752" y="3090"/>
                    <a:ext cx="113" cy="59"/>
                  </a:xfrm>
                  <a:custGeom>
                    <a:avLst/>
                    <a:gdLst>
                      <a:gd name="T0" fmla="+- 0 5797 5752"/>
                      <a:gd name="T1" fmla="*/ T0 w 113"/>
                      <a:gd name="T2" fmla="+- 0 3090 3090"/>
                      <a:gd name="T3" fmla="*/ 3090 h 59"/>
                      <a:gd name="T4" fmla="+- 0 5774 5752"/>
                      <a:gd name="T5" fmla="*/ T4 w 113"/>
                      <a:gd name="T6" fmla="+- 0 3097 3090"/>
                      <a:gd name="T7" fmla="*/ 3097 h 59"/>
                      <a:gd name="T8" fmla="+- 0 5758 5752"/>
                      <a:gd name="T9" fmla="*/ T8 w 113"/>
                      <a:gd name="T10" fmla="+- 0 3109 3090"/>
                      <a:gd name="T11" fmla="*/ 3109 h 59"/>
                      <a:gd name="T12" fmla="+- 0 5752 5752"/>
                      <a:gd name="T13" fmla="*/ T12 w 113"/>
                      <a:gd name="T14" fmla="+- 0 3128 3090"/>
                      <a:gd name="T15" fmla="*/ 3128 h 59"/>
                      <a:gd name="T16" fmla="+- 0 5764 5752"/>
                      <a:gd name="T17" fmla="*/ T16 w 113"/>
                      <a:gd name="T18" fmla="+- 0 3139 3090"/>
                      <a:gd name="T19" fmla="*/ 3139 h 59"/>
                      <a:gd name="T20" fmla="+- 0 5785 5752"/>
                      <a:gd name="T21" fmla="*/ T20 w 113"/>
                      <a:gd name="T22" fmla="+- 0 3146 3090"/>
                      <a:gd name="T23" fmla="*/ 3146 h 59"/>
                      <a:gd name="T24" fmla="+- 0 5815 5752"/>
                      <a:gd name="T25" fmla="*/ T24 w 113"/>
                      <a:gd name="T26" fmla="+- 0 3149 3090"/>
                      <a:gd name="T27" fmla="*/ 3149 h 59"/>
                      <a:gd name="T28" fmla="+- 0 5840 5752"/>
                      <a:gd name="T29" fmla="*/ T28 w 113"/>
                      <a:gd name="T30" fmla="+- 0 3143 3090"/>
                      <a:gd name="T31" fmla="*/ 3143 h 59"/>
                      <a:gd name="T32" fmla="+- 0 5857 5752"/>
                      <a:gd name="T33" fmla="*/ T32 w 113"/>
                      <a:gd name="T34" fmla="+- 0 3133 3090"/>
                      <a:gd name="T35" fmla="*/ 3133 h 59"/>
                      <a:gd name="T36" fmla="+- 0 5865 5752"/>
                      <a:gd name="T37" fmla="*/ T36 w 113"/>
                      <a:gd name="T38" fmla="+- 0 3120 3090"/>
                      <a:gd name="T39" fmla="*/ 3120 h 59"/>
                      <a:gd name="T40" fmla="+- 0 5862 5752"/>
                      <a:gd name="T41" fmla="*/ T40 w 113"/>
                      <a:gd name="T42" fmla="+- 0 3109 3090"/>
                      <a:gd name="T43" fmla="*/ 3109 h 59"/>
                      <a:gd name="T44" fmla="+- 0 5850 5752"/>
                      <a:gd name="T45" fmla="*/ T44 w 113"/>
                      <a:gd name="T46" fmla="+- 0 3099 3090"/>
                      <a:gd name="T47" fmla="*/ 3099 h 59"/>
                      <a:gd name="T48" fmla="+- 0 5828 5752"/>
                      <a:gd name="T49" fmla="*/ T48 w 113"/>
                      <a:gd name="T50" fmla="+- 0 3092 3090"/>
                      <a:gd name="T51" fmla="*/ 3092 h 59"/>
                      <a:gd name="T52" fmla="+- 0 5797 5752"/>
                      <a:gd name="T53" fmla="*/ T52 w 113"/>
                      <a:gd name="T54" fmla="+- 0 3090 3090"/>
                      <a:gd name="T55" fmla="*/ 3090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</a:cxnLst>
                    <a:rect l="0" t="0" r="r" b="b"/>
                    <a:pathLst>
                      <a:path w="113" h="59">
                        <a:moveTo>
                          <a:pt x="45" y="0"/>
                        </a:moveTo>
                        <a:lnTo>
                          <a:pt x="22" y="7"/>
                        </a:lnTo>
                        <a:lnTo>
                          <a:pt x="6" y="19"/>
                        </a:lnTo>
                        <a:lnTo>
                          <a:pt x="0" y="38"/>
                        </a:lnTo>
                        <a:lnTo>
                          <a:pt x="12" y="49"/>
                        </a:lnTo>
                        <a:lnTo>
                          <a:pt x="33" y="56"/>
                        </a:lnTo>
                        <a:lnTo>
                          <a:pt x="63" y="59"/>
                        </a:lnTo>
                        <a:lnTo>
                          <a:pt x="88" y="53"/>
                        </a:lnTo>
                        <a:lnTo>
                          <a:pt x="105" y="43"/>
                        </a:lnTo>
                        <a:lnTo>
                          <a:pt x="113" y="30"/>
                        </a:lnTo>
                        <a:lnTo>
                          <a:pt x="110" y="19"/>
                        </a:lnTo>
                        <a:lnTo>
                          <a:pt x="98" y="9"/>
                        </a:lnTo>
                        <a:lnTo>
                          <a:pt x="76" y="2"/>
                        </a:lnTo>
                        <a:lnTo>
                          <a:pt x="45" y="0"/>
                        </a:lnTo>
                        <a:close/>
                      </a:path>
                    </a:pathLst>
                  </a:custGeom>
                  <a:solidFill>
                    <a:srgbClr val="A0A2A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47" name="Group 285"/>
                <p:cNvGrpSpPr>
                  <a:grpSpLocks/>
                </p:cNvGrpSpPr>
                <p:nvPr/>
              </p:nvGrpSpPr>
              <p:grpSpPr bwMode="auto">
                <a:xfrm>
                  <a:off x="5848" y="3120"/>
                  <a:ext cx="17" cy="78"/>
                  <a:chOff x="5848" y="3120"/>
                  <a:chExt cx="17" cy="78"/>
                </a:xfrm>
              </p:grpSpPr>
              <p:sp>
                <p:nvSpPr>
                  <p:cNvPr id="284" name="Freeform 286"/>
                  <p:cNvSpPr>
                    <a:spLocks/>
                  </p:cNvSpPr>
                  <p:nvPr/>
                </p:nvSpPr>
                <p:spPr bwMode="auto">
                  <a:xfrm>
                    <a:off x="5848" y="3120"/>
                    <a:ext cx="17" cy="78"/>
                  </a:xfrm>
                  <a:custGeom>
                    <a:avLst/>
                    <a:gdLst>
                      <a:gd name="T0" fmla="+- 0 5865 5848"/>
                      <a:gd name="T1" fmla="*/ T0 w 17"/>
                      <a:gd name="T2" fmla="+- 0 3120 3120"/>
                      <a:gd name="T3" fmla="*/ 3120 h 78"/>
                      <a:gd name="T4" fmla="+- 0 5864 5848"/>
                      <a:gd name="T5" fmla="*/ T4 w 17"/>
                      <a:gd name="T6" fmla="+- 0 3127 3120"/>
                      <a:gd name="T7" fmla="*/ 3127 h 78"/>
                      <a:gd name="T8" fmla="+- 0 5858 5848"/>
                      <a:gd name="T9" fmla="*/ T8 w 17"/>
                      <a:gd name="T10" fmla="+- 0 3134 3120"/>
                      <a:gd name="T11" fmla="*/ 3134 h 78"/>
                      <a:gd name="T12" fmla="+- 0 5849 5848"/>
                      <a:gd name="T13" fmla="*/ T12 w 17"/>
                      <a:gd name="T14" fmla="+- 0 3139 3120"/>
                      <a:gd name="T15" fmla="*/ 3139 h 78"/>
                      <a:gd name="T16" fmla="+- 0 5848 5848"/>
                      <a:gd name="T17" fmla="*/ T16 w 17"/>
                      <a:gd name="T18" fmla="+- 0 3198 3120"/>
                      <a:gd name="T19" fmla="*/ 3198 h 78"/>
                      <a:gd name="T20" fmla="+- 0 5852 5848"/>
                      <a:gd name="T21" fmla="*/ T20 w 17"/>
                      <a:gd name="T22" fmla="+- 0 3196 3120"/>
                      <a:gd name="T23" fmla="*/ 3196 h 78"/>
                      <a:gd name="T24" fmla="+- 0 5864 5848"/>
                      <a:gd name="T25" fmla="*/ T24 w 17"/>
                      <a:gd name="T26" fmla="+- 0 3183 3120"/>
                      <a:gd name="T27" fmla="*/ 3183 h 78"/>
                      <a:gd name="T28" fmla="+- 0 5865 5848"/>
                      <a:gd name="T29" fmla="*/ T28 w 17"/>
                      <a:gd name="T30" fmla="+- 0 3179 3120"/>
                      <a:gd name="T31" fmla="*/ 3179 h 78"/>
                      <a:gd name="T32" fmla="+- 0 5865 5848"/>
                      <a:gd name="T33" fmla="*/ T32 w 17"/>
                      <a:gd name="T34" fmla="+- 0 3120 3120"/>
                      <a:gd name="T35" fmla="*/ 3120 h 78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</a:cxnLst>
                    <a:rect l="0" t="0" r="r" b="b"/>
                    <a:pathLst>
                      <a:path w="17" h="78">
                        <a:moveTo>
                          <a:pt x="17" y="0"/>
                        </a:moveTo>
                        <a:lnTo>
                          <a:pt x="16" y="7"/>
                        </a:lnTo>
                        <a:lnTo>
                          <a:pt x="10" y="14"/>
                        </a:lnTo>
                        <a:lnTo>
                          <a:pt x="1" y="19"/>
                        </a:lnTo>
                        <a:lnTo>
                          <a:pt x="0" y="78"/>
                        </a:lnTo>
                        <a:lnTo>
                          <a:pt x="4" y="76"/>
                        </a:lnTo>
                        <a:lnTo>
                          <a:pt x="16" y="63"/>
                        </a:lnTo>
                        <a:lnTo>
                          <a:pt x="17" y="59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solidFill>
                    <a:srgbClr val="96989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48" name="Group 287"/>
                <p:cNvGrpSpPr>
                  <a:grpSpLocks/>
                </p:cNvGrpSpPr>
                <p:nvPr/>
              </p:nvGrpSpPr>
              <p:grpSpPr bwMode="auto">
                <a:xfrm>
                  <a:off x="5842" y="3139"/>
                  <a:ext cx="8" cy="62"/>
                  <a:chOff x="5842" y="3139"/>
                  <a:chExt cx="8" cy="62"/>
                </a:xfrm>
              </p:grpSpPr>
              <p:sp>
                <p:nvSpPr>
                  <p:cNvPr id="283" name="Freeform 288"/>
                  <p:cNvSpPr>
                    <a:spLocks/>
                  </p:cNvSpPr>
                  <p:nvPr/>
                </p:nvSpPr>
                <p:spPr bwMode="auto">
                  <a:xfrm>
                    <a:off x="5842" y="3139"/>
                    <a:ext cx="8" cy="62"/>
                  </a:xfrm>
                  <a:custGeom>
                    <a:avLst/>
                    <a:gdLst>
                      <a:gd name="T0" fmla="+- 0 5849 5842"/>
                      <a:gd name="T1" fmla="*/ T0 w 8"/>
                      <a:gd name="T2" fmla="+- 0 3139 3139"/>
                      <a:gd name="T3" fmla="*/ 3139 h 62"/>
                      <a:gd name="T4" fmla="+- 0 5847 5842"/>
                      <a:gd name="T5" fmla="*/ T4 w 8"/>
                      <a:gd name="T6" fmla="+- 0 3140 3139"/>
                      <a:gd name="T7" fmla="*/ 3140 h 62"/>
                      <a:gd name="T8" fmla="+- 0 5844 5842"/>
                      <a:gd name="T9" fmla="*/ T8 w 8"/>
                      <a:gd name="T10" fmla="+- 0 3141 3139"/>
                      <a:gd name="T11" fmla="*/ 3141 h 62"/>
                      <a:gd name="T12" fmla="+- 0 5842 5842"/>
                      <a:gd name="T13" fmla="*/ T12 w 8"/>
                      <a:gd name="T14" fmla="+- 0 3142 3139"/>
                      <a:gd name="T15" fmla="*/ 3142 h 62"/>
                      <a:gd name="T16" fmla="+- 0 5842 5842"/>
                      <a:gd name="T17" fmla="*/ T16 w 8"/>
                      <a:gd name="T18" fmla="+- 0 3201 3139"/>
                      <a:gd name="T19" fmla="*/ 3201 h 62"/>
                      <a:gd name="T20" fmla="+- 0 5848 5842"/>
                      <a:gd name="T21" fmla="*/ T20 w 8"/>
                      <a:gd name="T22" fmla="+- 0 3198 3139"/>
                      <a:gd name="T23" fmla="*/ 3198 h 62"/>
                      <a:gd name="T24" fmla="+- 0 5849 5842"/>
                      <a:gd name="T25" fmla="*/ T24 w 8"/>
                      <a:gd name="T26" fmla="+- 0 3139 3139"/>
                      <a:gd name="T27" fmla="*/ 3139 h 62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</a:cxnLst>
                    <a:rect l="0" t="0" r="r" b="b"/>
                    <a:pathLst>
                      <a:path w="8" h="62">
                        <a:moveTo>
                          <a:pt x="7" y="0"/>
                        </a:moveTo>
                        <a:lnTo>
                          <a:pt x="5" y="1"/>
                        </a:lnTo>
                        <a:lnTo>
                          <a:pt x="2" y="2"/>
                        </a:lnTo>
                        <a:lnTo>
                          <a:pt x="0" y="3"/>
                        </a:lnTo>
                        <a:lnTo>
                          <a:pt x="0" y="62"/>
                        </a:lnTo>
                        <a:lnTo>
                          <a:pt x="6" y="59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solidFill>
                    <a:srgbClr val="989A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49" name="Group 289"/>
                <p:cNvGrpSpPr>
                  <a:grpSpLocks/>
                </p:cNvGrpSpPr>
                <p:nvPr/>
              </p:nvGrpSpPr>
              <p:grpSpPr bwMode="auto">
                <a:xfrm>
                  <a:off x="5837" y="3142"/>
                  <a:ext cx="5" cy="61"/>
                  <a:chOff x="5837" y="3142"/>
                  <a:chExt cx="5" cy="61"/>
                </a:xfrm>
              </p:grpSpPr>
              <p:sp>
                <p:nvSpPr>
                  <p:cNvPr id="282" name="Freeform 290"/>
                  <p:cNvSpPr>
                    <a:spLocks/>
                  </p:cNvSpPr>
                  <p:nvPr/>
                </p:nvSpPr>
                <p:spPr bwMode="auto">
                  <a:xfrm>
                    <a:off x="5837" y="3142"/>
                    <a:ext cx="5" cy="61"/>
                  </a:xfrm>
                  <a:custGeom>
                    <a:avLst/>
                    <a:gdLst>
                      <a:gd name="T0" fmla="+- 0 5837 5837"/>
                      <a:gd name="T1" fmla="*/ T0 w 5"/>
                      <a:gd name="T2" fmla="+- 0 3203 3142"/>
                      <a:gd name="T3" fmla="*/ 3203 h 61"/>
                      <a:gd name="T4" fmla="+- 0 5842 5837"/>
                      <a:gd name="T5" fmla="*/ T4 w 5"/>
                      <a:gd name="T6" fmla="+- 0 3203 3142"/>
                      <a:gd name="T7" fmla="*/ 3203 h 61"/>
                      <a:gd name="T8" fmla="+- 0 5842 5837"/>
                      <a:gd name="T9" fmla="*/ T8 w 5"/>
                      <a:gd name="T10" fmla="+- 0 3142 3142"/>
                      <a:gd name="T11" fmla="*/ 3142 h 61"/>
                      <a:gd name="T12" fmla="+- 0 5837 5837"/>
                      <a:gd name="T13" fmla="*/ T12 w 5"/>
                      <a:gd name="T14" fmla="+- 0 3142 3142"/>
                      <a:gd name="T15" fmla="*/ 3142 h 61"/>
                      <a:gd name="T16" fmla="+- 0 5837 5837"/>
                      <a:gd name="T17" fmla="*/ T16 w 5"/>
                      <a:gd name="T18" fmla="+- 0 3203 3142"/>
                      <a:gd name="T19" fmla="*/ 3203 h 61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5" h="61">
                        <a:moveTo>
                          <a:pt x="0" y="61"/>
                        </a:moveTo>
                        <a:lnTo>
                          <a:pt x="5" y="61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  <a:lnTo>
                          <a:pt x="0" y="61"/>
                        </a:lnTo>
                        <a:close/>
                      </a:path>
                    </a:pathLst>
                  </a:custGeom>
                  <a:solidFill>
                    <a:srgbClr val="9A9C9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50" name="Group 291"/>
                <p:cNvGrpSpPr>
                  <a:grpSpLocks/>
                </p:cNvGrpSpPr>
                <p:nvPr/>
              </p:nvGrpSpPr>
              <p:grpSpPr bwMode="auto">
                <a:xfrm>
                  <a:off x="5833" y="3144"/>
                  <a:ext cx="4" cy="61"/>
                  <a:chOff x="5833" y="3144"/>
                  <a:chExt cx="4" cy="61"/>
                </a:xfrm>
              </p:grpSpPr>
              <p:sp>
                <p:nvSpPr>
                  <p:cNvPr id="281" name="Freeform 292"/>
                  <p:cNvSpPr>
                    <a:spLocks/>
                  </p:cNvSpPr>
                  <p:nvPr/>
                </p:nvSpPr>
                <p:spPr bwMode="auto">
                  <a:xfrm>
                    <a:off x="5833" y="3144"/>
                    <a:ext cx="4" cy="61"/>
                  </a:xfrm>
                  <a:custGeom>
                    <a:avLst/>
                    <a:gdLst>
                      <a:gd name="T0" fmla="+- 0 5833 5833"/>
                      <a:gd name="T1" fmla="*/ T0 w 4"/>
                      <a:gd name="T2" fmla="+- 0 3204 3144"/>
                      <a:gd name="T3" fmla="*/ 3204 h 61"/>
                      <a:gd name="T4" fmla="+- 0 5837 5833"/>
                      <a:gd name="T5" fmla="*/ T4 w 4"/>
                      <a:gd name="T6" fmla="+- 0 3204 3144"/>
                      <a:gd name="T7" fmla="*/ 3204 h 61"/>
                      <a:gd name="T8" fmla="+- 0 5837 5833"/>
                      <a:gd name="T9" fmla="*/ T8 w 4"/>
                      <a:gd name="T10" fmla="+- 0 3144 3144"/>
                      <a:gd name="T11" fmla="*/ 3144 h 61"/>
                      <a:gd name="T12" fmla="+- 0 5833 5833"/>
                      <a:gd name="T13" fmla="*/ T12 w 4"/>
                      <a:gd name="T14" fmla="+- 0 3144 3144"/>
                      <a:gd name="T15" fmla="*/ 3144 h 61"/>
                      <a:gd name="T16" fmla="+- 0 5833 5833"/>
                      <a:gd name="T17" fmla="*/ T16 w 4"/>
                      <a:gd name="T18" fmla="+- 0 3204 3144"/>
                      <a:gd name="T19" fmla="*/ 3204 h 61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4" h="61">
                        <a:moveTo>
                          <a:pt x="0" y="60"/>
                        </a:moveTo>
                        <a:lnTo>
                          <a:pt x="4" y="60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9D9FA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51" name="Group 293"/>
                <p:cNvGrpSpPr>
                  <a:grpSpLocks/>
                </p:cNvGrpSpPr>
                <p:nvPr/>
              </p:nvGrpSpPr>
              <p:grpSpPr bwMode="auto">
                <a:xfrm>
                  <a:off x="5830" y="3145"/>
                  <a:ext cx="4" cy="60"/>
                  <a:chOff x="5830" y="3145"/>
                  <a:chExt cx="4" cy="60"/>
                </a:xfrm>
              </p:grpSpPr>
              <p:sp>
                <p:nvSpPr>
                  <p:cNvPr id="280" name="Freeform 294"/>
                  <p:cNvSpPr>
                    <a:spLocks/>
                  </p:cNvSpPr>
                  <p:nvPr/>
                </p:nvSpPr>
                <p:spPr bwMode="auto">
                  <a:xfrm>
                    <a:off x="5830" y="3145"/>
                    <a:ext cx="4" cy="60"/>
                  </a:xfrm>
                  <a:custGeom>
                    <a:avLst/>
                    <a:gdLst>
                      <a:gd name="T0" fmla="+- 0 5830 5830"/>
                      <a:gd name="T1" fmla="*/ T0 w 4"/>
                      <a:gd name="T2" fmla="+- 0 3205 3145"/>
                      <a:gd name="T3" fmla="*/ 3205 h 60"/>
                      <a:gd name="T4" fmla="+- 0 5834 5830"/>
                      <a:gd name="T5" fmla="*/ T4 w 4"/>
                      <a:gd name="T6" fmla="+- 0 3205 3145"/>
                      <a:gd name="T7" fmla="*/ 3205 h 60"/>
                      <a:gd name="T8" fmla="+- 0 5834 5830"/>
                      <a:gd name="T9" fmla="*/ T8 w 4"/>
                      <a:gd name="T10" fmla="+- 0 3145 3145"/>
                      <a:gd name="T11" fmla="*/ 3145 h 60"/>
                      <a:gd name="T12" fmla="+- 0 5830 5830"/>
                      <a:gd name="T13" fmla="*/ T12 w 4"/>
                      <a:gd name="T14" fmla="+- 0 3145 3145"/>
                      <a:gd name="T15" fmla="*/ 3145 h 60"/>
                      <a:gd name="T16" fmla="+- 0 5830 5830"/>
                      <a:gd name="T17" fmla="*/ T16 w 4"/>
                      <a:gd name="T18" fmla="+- 0 3205 3145"/>
                      <a:gd name="T19" fmla="*/ 3205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4" h="60">
                        <a:moveTo>
                          <a:pt x="0" y="60"/>
                        </a:moveTo>
                        <a:lnTo>
                          <a:pt x="4" y="60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9FA1A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52" name="Group 295"/>
                <p:cNvGrpSpPr>
                  <a:grpSpLocks/>
                </p:cNvGrpSpPr>
                <p:nvPr/>
              </p:nvGrpSpPr>
              <p:grpSpPr bwMode="auto">
                <a:xfrm>
                  <a:off x="5828" y="3146"/>
                  <a:ext cx="3" cy="60"/>
                  <a:chOff x="5828" y="3146"/>
                  <a:chExt cx="3" cy="60"/>
                </a:xfrm>
              </p:grpSpPr>
              <p:sp>
                <p:nvSpPr>
                  <p:cNvPr id="279" name="Freeform 296"/>
                  <p:cNvSpPr>
                    <a:spLocks/>
                  </p:cNvSpPr>
                  <p:nvPr/>
                </p:nvSpPr>
                <p:spPr bwMode="auto">
                  <a:xfrm>
                    <a:off x="5828" y="3146"/>
                    <a:ext cx="3" cy="60"/>
                  </a:xfrm>
                  <a:custGeom>
                    <a:avLst/>
                    <a:gdLst>
                      <a:gd name="T0" fmla="+- 0 5828 5828"/>
                      <a:gd name="T1" fmla="*/ T0 w 3"/>
                      <a:gd name="T2" fmla="+- 0 3205 3146"/>
                      <a:gd name="T3" fmla="*/ 3205 h 60"/>
                      <a:gd name="T4" fmla="+- 0 5831 5828"/>
                      <a:gd name="T5" fmla="*/ T4 w 3"/>
                      <a:gd name="T6" fmla="+- 0 3205 3146"/>
                      <a:gd name="T7" fmla="*/ 3205 h 60"/>
                      <a:gd name="T8" fmla="+- 0 5831 5828"/>
                      <a:gd name="T9" fmla="*/ T8 w 3"/>
                      <a:gd name="T10" fmla="+- 0 3146 3146"/>
                      <a:gd name="T11" fmla="*/ 3146 h 60"/>
                      <a:gd name="T12" fmla="+- 0 5828 5828"/>
                      <a:gd name="T13" fmla="*/ T12 w 3"/>
                      <a:gd name="T14" fmla="+- 0 3146 3146"/>
                      <a:gd name="T15" fmla="*/ 3146 h 60"/>
                      <a:gd name="T16" fmla="+- 0 5828 5828"/>
                      <a:gd name="T17" fmla="*/ T16 w 3"/>
                      <a:gd name="T18" fmla="+- 0 3205 3146"/>
                      <a:gd name="T19" fmla="*/ 3205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" h="60">
                        <a:moveTo>
                          <a:pt x="0" y="59"/>
                        </a:moveTo>
                        <a:lnTo>
                          <a:pt x="3" y="59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A1A4A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53" name="Group 297"/>
                <p:cNvGrpSpPr>
                  <a:grpSpLocks/>
                </p:cNvGrpSpPr>
                <p:nvPr/>
              </p:nvGrpSpPr>
              <p:grpSpPr bwMode="auto">
                <a:xfrm>
                  <a:off x="5826" y="3146"/>
                  <a:ext cx="3" cy="60"/>
                  <a:chOff x="5826" y="3146"/>
                  <a:chExt cx="3" cy="60"/>
                </a:xfrm>
              </p:grpSpPr>
              <p:sp>
                <p:nvSpPr>
                  <p:cNvPr id="278" name="Freeform 298"/>
                  <p:cNvSpPr>
                    <a:spLocks/>
                  </p:cNvSpPr>
                  <p:nvPr/>
                </p:nvSpPr>
                <p:spPr bwMode="auto">
                  <a:xfrm>
                    <a:off x="5826" y="3146"/>
                    <a:ext cx="3" cy="60"/>
                  </a:xfrm>
                  <a:custGeom>
                    <a:avLst/>
                    <a:gdLst>
                      <a:gd name="T0" fmla="+- 0 5826 5826"/>
                      <a:gd name="T1" fmla="*/ T0 w 3"/>
                      <a:gd name="T2" fmla="+- 0 3206 3146"/>
                      <a:gd name="T3" fmla="*/ 3206 h 60"/>
                      <a:gd name="T4" fmla="+- 0 5828 5826"/>
                      <a:gd name="T5" fmla="*/ T4 w 3"/>
                      <a:gd name="T6" fmla="+- 0 3206 3146"/>
                      <a:gd name="T7" fmla="*/ 3206 h 60"/>
                      <a:gd name="T8" fmla="+- 0 5828 5826"/>
                      <a:gd name="T9" fmla="*/ T8 w 3"/>
                      <a:gd name="T10" fmla="+- 0 3146 3146"/>
                      <a:gd name="T11" fmla="*/ 3146 h 60"/>
                      <a:gd name="T12" fmla="+- 0 5826 5826"/>
                      <a:gd name="T13" fmla="*/ T12 w 3"/>
                      <a:gd name="T14" fmla="+- 0 3146 3146"/>
                      <a:gd name="T15" fmla="*/ 3146 h 60"/>
                      <a:gd name="T16" fmla="+- 0 5826 5826"/>
                      <a:gd name="T17" fmla="*/ T16 w 3"/>
                      <a:gd name="T18" fmla="+- 0 3206 3146"/>
                      <a:gd name="T19" fmla="*/ 3206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" h="60">
                        <a:moveTo>
                          <a:pt x="0" y="60"/>
                        </a:moveTo>
                        <a:lnTo>
                          <a:pt x="2" y="6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A4A6A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54" name="Group 299"/>
                <p:cNvGrpSpPr>
                  <a:grpSpLocks/>
                </p:cNvGrpSpPr>
                <p:nvPr/>
              </p:nvGrpSpPr>
              <p:grpSpPr bwMode="auto">
                <a:xfrm>
                  <a:off x="5824" y="3147"/>
                  <a:ext cx="3" cy="59"/>
                  <a:chOff x="5824" y="3147"/>
                  <a:chExt cx="3" cy="59"/>
                </a:xfrm>
              </p:grpSpPr>
              <p:sp>
                <p:nvSpPr>
                  <p:cNvPr id="277" name="Freeform 300"/>
                  <p:cNvSpPr>
                    <a:spLocks/>
                  </p:cNvSpPr>
                  <p:nvPr/>
                </p:nvSpPr>
                <p:spPr bwMode="auto">
                  <a:xfrm>
                    <a:off x="5824" y="3147"/>
                    <a:ext cx="3" cy="59"/>
                  </a:xfrm>
                  <a:custGeom>
                    <a:avLst/>
                    <a:gdLst>
                      <a:gd name="T0" fmla="+- 0 5824 5824"/>
                      <a:gd name="T1" fmla="*/ T0 w 3"/>
                      <a:gd name="T2" fmla="+- 0 3206 3147"/>
                      <a:gd name="T3" fmla="*/ 3206 h 59"/>
                      <a:gd name="T4" fmla="+- 0 5826 5824"/>
                      <a:gd name="T5" fmla="*/ T4 w 3"/>
                      <a:gd name="T6" fmla="+- 0 3206 3147"/>
                      <a:gd name="T7" fmla="*/ 3206 h 59"/>
                      <a:gd name="T8" fmla="+- 0 5826 5824"/>
                      <a:gd name="T9" fmla="*/ T8 w 3"/>
                      <a:gd name="T10" fmla="+- 0 3147 3147"/>
                      <a:gd name="T11" fmla="*/ 3147 h 59"/>
                      <a:gd name="T12" fmla="+- 0 5824 5824"/>
                      <a:gd name="T13" fmla="*/ T12 w 3"/>
                      <a:gd name="T14" fmla="+- 0 3147 3147"/>
                      <a:gd name="T15" fmla="*/ 3147 h 59"/>
                      <a:gd name="T16" fmla="+- 0 5824 5824"/>
                      <a:gd name="T17" fmla="*/ T16 w 3"/>
                      <a:gd name="T18" fmla="+- 0 3206 3147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A6A8A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55" name="Group 301"/>
                <p:cNvGrpSpPr>
                  <a:grpSpLocks/>
                </p:cNvGrpSpPr>
                <p:nvPr/>
              </p:nvGrpSpPr>
              <p:grpSpPr bwMode="auto">
                <a:xfrm>
                  <a:off x="5822" y="3147"/>
                  <a:ext cx="3" cy="59"/>
                  <a:chOff x="5822" y="3147"/>
                  <a:chExt cx="3" cy="59"/>
                </a:xfrm>
              </p:grpSpPr>
              <p:sp>
                <p:nvSpPr>
                  <p:cNvPr id="276" name="Freeform 302"/>
                  <p:cNvSpPr>
                    <a:spLocks/>
                  </p:cNvSpPr>
                  <p:nvPr/>
                </p:nvSpPr>
                <p:spPr bwMode="auto">
                  <a:xfrm>
                    <a:off x="5822" y="3147"/>
                    <a:ext cx="3" cy="59"/>
                  </a:xfrm>
                  <a:custGeom>
                    <a:avLst/>
                    <a:gdLst>
                      <a:gd name="T0" fmla="+- 0 5822 5822"/>
                      <a:gd name="T1" fmla="*/ T0 w 3"/>
                      <a:gd name="T2" fmla="+- 0 3206 3147"/>
                      <a:gd name="T3" fmla="*/ 3206 h 59"/>
                      <a:gd name="T4" fmla="+- 0 5824 5822"/>
                      <a:gd name="T5" fmla="*/ T4 w 3"/>
                      <a:gd name="T6" fmla="+- 0 3206 3147"/>
                      <a:gd name="T7" fmla="*/ 3206 h 59"/>
                      <a:gd name="T8" fmla="+- 0 5824 5822"/>
                      <a:gd name="T9" fmla="*/ T8 w 3"/>
                      <a:gd name="T10" fmla="+- 0 3147 3147"/>
                      <a:gd name="T11" fmla="*/ 3147 h 59"/>
                      <a:gd name="T12" fmla="+- 0 5822 5822"/>
                      <a:gd name="T13" fmla="*/ T12 w 3"/>
                      <a:gd name="T14" fmla="+- 0 3147 3147"/>
                      <a:gd name="T15" fmla="*/ 3147 h 59"/>
                      <a:gd name="T16" fmla="+- 0 5822 5822"/>
                      <a:gd name="T17" fmla="*/ T16 w 3"/>
                      <a:gd name="T18" fmla="+- 0 3206 3147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A9ABA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56" name="Group 303"/>
                <p:cNvGrpSpPr>
                  <a:grpSpLocks/>
                </p:cNvGrpSpPr>
                <p:nvPr/>
              </p:nvGrpSpPr>
              <p:grpSpPr bwMode="auto">
                <a:xfrm>
                  <a:off x="5821" y="3148"/>
                  <a:ext cx="2" cy="59"/>
                  <a:chOff x="5821" y="3148"/>
                  <a:chExt cx="2" cy="59"/>
                </a:xfrm>
              </p:grpSpPr>
              <p:sp>
                <p:nvSpPr>
                  <p:cNvPr id="275" name="Freeform 304"/>
                  <p:cNvSpPr>
                    <a:spLocks/>
                  </p:cNvSpPr>
                  <p:nvPr/>
                </p:nvSpPr>
                <p:spPr bwMode="auto">
                  <a:xfrm>
                    <a:off x="5821" y="3148"/>
                    <a:ext cx="2" cy="59"/>
                  </a:xfrm>
                  <a:custGeom>
                    <a:avLst/>
                    <a:gdLst>
                      <a:gd name="T0" fmla="+- 0 5821 5821"/>
                      <a:gd name="T1" fmla="*/ T0 w 2"/>
                      <a:gd name="T2" fmla="+- 0 3206 3148"/>
                      <a:gd name="T3" fmla="*/ 3206 h 59"/>
                      <a:gd name="T4" fmla="+- 0 5823 5821"/>
                      <a:gd name="T5" fmla="*/ T4 w 2"/>
                      <a:gd name="T6" fmla="+- 0 3206 3148"/>
                      <a:gd name="T7" fmla="*/ 3206 h 59"/>
                      <a:gd name="T8" fmla="+- 0 5823 5821"/>
                      <a:gd name="T9" fmla="*/ T8 w 2"/>
                      <a:gd name="T10" fmla="+- 0 3148 3148"/>
                      <a:gd name="T11" fmla="*/ 3148 h 59"/>
                      <a:gd name="T12" fmla="+- 0 5821 5821"/>
                      <a:gd name="T13" fmla="*/ T12 w 2"/>
                      <a:gd name="T14" fmla="+- 0 3148 3148"/>
                      <a:gd name="T15" fmla="*/ 3148 h 59"/>
                      <a:gd name="T16" fmla="+- 0 5821 5821"/>
                      <a:gd name="T17" fmla="*/ T16 w 2"/>
                      <a:gd name="T18" fmla="+- 0 3206 3148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2" y="58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ABADB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57" name="Group 305"/>
                <p:cNvGrpSpPr>
                  <a:grpSpLocks/>
                </p:cNvGrpSpPr>
                <p:nvPr/>
              </p:nvGrpSpPr>
              <p:grpSpPr bwMode="auto">
                <a:xfrm>
                  <a:off x="5819" y="3148"/>
                  <a:ext cx="2" cy="59"/>
                  <a:chOff x="5819" y="3148"/>
                  <a:chExt cx="2" cy="59"/>
                </a:xfrm>
              </p:grpSpPr>
              <p:sp>
                <p:nvSpPr>
                  <p:cNvPr id="274" name="Freeform 306"/>
                  <p:cNvSpPr>
                    <a:spLocks/>
                  </p:cNvSpPr>
                  <p:nvPr/>
                </p:nvSpPr>
                <p:spPr bwMode="auto">
                  <a:xfrm>
                    <a:off x="5819" y="3148"/>
                    <a:ext cx="2" cy="59"/>
                  </a:xfrm>
                  <a:custGeom>
                    <a:avLst/>
                    <a:gdLst>
                      <a:gd name="T0" fmla="+- 0 5819 5819"/>
                      <a:gd name="T1" fmla="*/ T0 w 2"/>
                      <a:gd name="T2" fmla="+- 0 3206 3148"/>
                      <a:gd name="T3" fmla="*/ 3206 h 59"/>
                      <a:gd name="T4" fmla="+- 0 5821 5819"/>
                      <a:gd name="T5" fmla="*/ T4 w 2"/>
                      <a:gd name="T6" fmla="+- 0 3206 3148"/>
                      <a:gd name="T7" fmla="*/ 3206 h 59"/>
                      <a:gd name="T8" fmla="+- 0 5821 5819"/>
                      <a:gd name="T9" fmla="*/ T8 w 2"/>
                      <a:gd name="T10" fmla="+- 0 3148 3148"/>
                      <a:gd name="T11" fmla="*/ 3148 h 59"/>
                      <a:gd name="T12" fmla="+- 0 5819 5819"/>
                      <a:gd name="T13" fmla="*/ T12 w 2"/>
                      <a:gd name="T14" fmla="+- 0 3148 3148"/>
                      <a:gd name="T15" fmla="*/ 3148 h 59"/>
                      <a:gd name="T16" fmla="+- 0 5819 5819"/>
                      <a:gd name="T17" fmla="*/ T16 w 2"/>
                      <a:gd name="T18" fmla="+- 0 3206 3148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2" y="58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AEB0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58" name="Group 307"/>
                <p:cNvGrpSpPr>
                  <a:grpSpLocks/>
                </p:cNvGrpSpPr>
                <p:nvPr/>
              </p:nvGrpSpPr>
              <p:grpSpPr bwMode="auto">
                <a:xfrm>
                  <a:off x="5818" y="3148"/>
                  <a:ext cx="2" cy="59"/>
                  <a:chOff x="5818" y="3148"/>
                  <a:chExt cx="2" cy="59"/>
                </a:xfrm>
              </p:grpSpPr>
              <p:sp>
                <p:nvSpPr>
                  <p:cNvPr id="273" name="Freeform 308"/>
                  <p:cNvSpPr>
                    <a:spLocks/>
                  </p:cNvSpPr>
                  <p:nvPr/>
                </p:nvSpPr>
                <p:spPr bwMode="auto">
                  <a:xfrm>
                    <a:off x="5818" y="3148"/>
                    <a:ext cx="2" cy="59"/>
                  </a:xfrm>
                  <a:custGeom>
                    <a:avLst/>
                    <a:gdLst>
                      <a:gd name="T0" fmla="+- 0 5818 5818"/>
                      <a:gd name="T1" fmla="*/ T0 w 2"/>
                      <a:gd name="T2" fmla="+- 0 3207 3148"/>
                      <a:gd name="T3" fmla="*/ 3207 h 59"/>
                      <a:gd name="T4" fmla="+- 0 5820 5818"/>
                      <a:gd name="T5" fmla="*/ T4 w 2"/>
                      <a:gd name="T6" fmla="+- 0 3207 3148"/>
                      <a:gd name="T7" fmla="*/ 3207 h 59"/>
                      <a:gd name="T8" fmla="+- 0 5820 5818"/>
                      <a:gd name="T9" fmla="*/ T8 w 2"/>
                      <a:gd name="T10" fmla="+- 0 3148 3148"/>
                      <a:gd name="T11" fmla="*/ 3148 h 59"/>
                      <a:gd name="T12" fmla="+- 0 5818 5818"/>
                      <a:gd name="T13" fmla="*/ T12 w 2"/>
                      <a:gd name="T14" fmla="+- 0 3148 3148"/>
                      <a:gd name="T15" fmla="*/ 3148 h 59"/>
                      <a:gd name="T16" fmla="+- 0 5818 5818"/>
                      <a:gd name="T17" fmla="*/ T16 w 2"/>
                      <a:gd name="T18" fmla="+- 0 3207 3148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B0B2B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59" name="Group 309"/>
                <p:cNvGrpSpPr>
                  <a:grpSpLocks/>
                </p:cNvGrpSpPr>
                <p:nvPr/>
              </p:nvGrpSpPr>
              <p:grpSpPr bwMode="auto">
                <a:xfrm>
                  <a:off x="5817" y="3148"/>
                  <a:ext cx="2" cy="59"/>
                  <a:chOff x="5817" y="3148"/>
                  <a:chExt cx="2" cy="59"/>
                </a:xfrm>
              </p:grpSpPr>
              <p:sp>
                <p:nvSpPr>
                  <p:cNvPr id="272" name="Freeform 310"/>
                  <p:cNvSpPr>
                    <a:spLocks/>
                  </p:cNvSpPr>
                  <p:nvPr/>
                </p:nvSpPr>
                <p:spPr bwMode="auto">
                  <a:xfrm>
                    <a:off x="5817" y="3148"/>
                    <a:ext cx="2" cy="59"/>
                  </a:xfrm>
                  <a:custGeom>
                    <a:avLst/>
                    <a:gdLst>
                      <a:gd name="T0" fmla="+- 0 5817 5817"/>
                      <a:gd name="T1" fmla="*/ T0 w 2"/>
                      <a:gd name="T2" fmla="+- 0 3207 3148"/>
                      <a:gd name="T3" fmla="*/ 3207 h 59"/>
                      <a:gd name="T4" fmla="+- 0 5818 5817"/>
                      <a:gd name="T5" fmla="*/ T4 w 2"/>
                      <a:gd name="T6" fmla="+- 0 3207 3148"/>
                      <a:gd name="T7" fmla="*/ 3207 h 59"/>
                      <a:gd name="T8" fmla="+- 0 5818 5817"/>
                      <a:gd name="T9" fmla="*/ T8 w 2"/>
                      <a:gd name="T10" fmla="+- 0 3148 3148"/>
                      <a:gd name="T11" fmla="*/ 3148 h 59"/>
                      <a:gd name="T12" fmla="+- 0 5817 5817"/>
                      <a:gd name="T13" fmla="*/ T12 w 2"/>
                      <a:gd name="T14" fmla="+- 0 3148 3148"/>
                      <a:gd name="T15" fmla="*/ 3148 h 59"/>
                      <a:gd name="T16" fmla="+- 0 5817 5817"/>
                      <a:gd name="T17" fmla="*/ T16 w 2"/>
                      <a:gd name="T18" fmla="+- 0 3207 3148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B3B5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60" name="Group 311"/>
                <p:cNvGrpSpPr>
                  <a:grpSpLocks/>
                </p:cNvGrpSpPr>
                <p:nvPr/>
              </p:nvGrpSpPr>
              <p:grpSpPr bwMode="auto">
                <a:xfrm>
                  <a:off x="5816" y="3148"/>
                  <a:ext cx="2" cy="59"/>
                  <a:chOff x="5816" y="3148"/>
                  <a:chExt cx="2" cy="59"/>
                </a:xfrm>
              </p:grpSpPr>
              <p:sp>
                <p:nvSpPr>
                  <p:cNvPr id="271" name="Freeform 312"/>
                  <p:cNvSpPr>
                    <a:spLocks/>
                  </p:cNvSpPr>
                  <p:nvPr/>
                </p:nvSpPr>
                <p:spPr bwMode="auto">
                  <a:xfrm>
                    <a:off x="5816" y="3148"/>
                    <a:ext cx="2" cy="59"/>
                  </a:xfrm>
                  <a:custGeom>
                    <a:avLst/>
                    <a:gdLst>
                      <a:gd name="T0" fmla="+- 0 5816 5816"/>
                      <a:gd name="T1" fmla="*/ T0 w 2"/>
                      <a:gd name="T2" fmla="+- 0 3207 3148"/>
                      <a:gd name="T3" fmla="*/ 3207 h 59"/>
                      <a:gd name="T4" fmla="+- 0 5817 5816"/>
                      <a:gd name="T5" fmla="*/ T4 w 2"/>
                      <a:gd name="T6" fmla="+- 0 3207 3148"/>
                      <a:gd name="T7" fmla="*/ 3207 h 59"/>
                      <a:gd name="T8" fmla="+- 0 5817 5816"/>
                      <a:gd name="T9" fmla="*/ T8 w 2"/>
                      <a:gd name="T10" fmla="+- 0 3148 3148"/>
                      <a:gd name="T11" fmla="*/ 3148 h 59"/>
                      <a:gd name="T12" fmla="+- 0 5816 5816"/>
                      <a:gd name="T13" fmla="*/ T12 w 2"/>
                      <a:gd name="T14" fmla="+- 0 3148 3148"/>
                      <a:gd name="T15" fmla="*/ 3148 h 59"/>
                      <a:gd name="T16" fmla="+- 0 5816 5816"/>
                      <a:gd name="T17" fmla="*/ T16 w 2"/>
                      <a:gd name="T18" fmla="+- 0 3207 3148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B5B7B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61" name="Group 313"/>
                <p:cNvGrpSpPr>
                  <a:grpSpLocks/>
                </p:cNvGrpSpPr>
                <p:nvPr/>
              </p:nvGrpSpPr>
              <p:grpSpPr bwMode="auto">
                <a:xfrm>
                  <a:off x="5814" y="3148"/>
                  <a:ext cx="2" cy="59"/>
                  <a:chOff x="5814" y="3148"/>
                  <a:chExt cx="2" cy="59"/>
                </a:xfrm>
              </p:grpSpPr>
              <p:sp>
                <p:nvSpPr>
                  <p:cNvPr id="270" name="Freeform 314"/>
                  <p:cNvSpPr>
                    <a:spLocks/>
                  </p:cNvSpPr>
                  <p:nvPr/>
                </p:nvSpPr>
                <p:spPr bwMode="auto">
                  <a:xfrm>
                    <a:off x="5814" y="3148"/>
                    <a:ext cx="2" cy="59"/>
                  </a:xfrm>
                  <a:custGeom>
                    <a:avLst/>
                    <a:gdLst>
                      <a:gd name="T0" fmla="+- 0 5814 5814"/>
                      <a:gd name="T1" fmla="*/ T0 w 2"/>
                      <a:gd name="T2" fmla="+- 0 3207 3148"/>
                      <a:gd name="T3" fmla="*/ 3207 h 59"/>
                      <a:gd name="T4" fmla="+- 0 5816 5814"/>
                      <a:gd name="T5" fmla="*/ T4 w 2"/>
                      <a:gd name="T6" fmla="+- 0 3207 3148"/>
                      <a:gd name="T7" fmla="*/ 3207 h 59"/>
                      <a:gd name="T8" fmla="+- 0 5816 5814"/>
                      <a:gd name="T9" fmla="*/ T8 w 2"/>
                      <a:gd name="T10" fmla="+- 0 3148 3148"/>
                      <a:gd name="T11" fmla="*/ 3148 h 59"/>
                      <a:gd name="T12" fmla="+- 0 5814 5814"/>
                      <a:gd name="T13" fmla="*/ T12 w 2"/>
                      <a:gd name="T14" fmla="+- 0 3148 3148"/>
                      <a:gd name="T15" fmla="*/ 3148 h 59"/>
                      <a:gd name="T16" fmla="+- 0 5814 5814"/>
                      <a:gd name="T17" fmla="*/ T16 w 2"/>
                      <a:gd name="T18" fmla="+- 0 3207 3148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B8BA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62" name="Group 315"/>
                <p:cNvGrpSpPr>
                  <a:grpSpLocks/>
                </p:cNvGrpSpPr>
                <p:nvPr/>
              </p:nvGrpSpPr>
              <p:grpSpPr bwMode="auto">
                <a:xfrm>
                  <a:off x="5813" y="3149"/>
                  <a:ext cx="2" cy="59"/>
                  <a:chOff x="5813" y="3149"/>
                  <a:chExt cx="2" cy="59"/>
                </a:xfrm>
              </p:grpSpPr>
              <p:sp>
                <p:nvSpPr>
                  <p:cNvPr id="269" name="Freeform 316"/>
                  <p:cNvSpPr>
                    <a:spLocks/>
                  </p:cNvSpPr>
                  <p:nvPr/>
                </p:nvSpPr>
                <p:spPr bwMode="auto">
                  <a:xfrm>
                    <a:off x="5813" y="3149"/>
                    <a:ext cx="2" cy="59"/>
                  </a:xfrm>
                  <a:custGeom>
                    <a:avLst/>
                    <a:gdLst>
                      <a:gd name="T0" fmla="+- 0 5813 5813"/>
                      <a:gd name="T1" fmla="*/ T0 w 2"/>
                      <a:gd name="T2" fmla="+- 0 3207 3149"/>
                      <a:gd name="T3" fmla="*/ 3207 h 59"/>
                      <a:gd name="T4" fmla="+- 0 5815 5813"/>
                      <a:gd name="T5" fmla="*/ T4 w 2"/>
                      <a:gd name="T6" fmla="+- 0 3207 3149"/>
                      <a:gd name="T7" fmla="*/ 3207 h 59"/>
                      <a:gd name="T8" fmla="+- 0 5815 5813"/>
                      <a:gd name="T9" fmla="*/ T8 w 2"/>
                      <a:gd name="T10" fmla="+- 0 3149 3149"/>
                      <a:gd name="T11" fmla="*/ 3149 h 59"/>
                      <a:gd name="T12" fmla="+- 0 5813 5813"/>
                      <a:gd name="T13" fmla="*/ T12 w 2"/>
                      <a:gd name="T14" fmla="+- 0 3149 3149"/>
                      <a:gd name="T15" fmla="*/ 3149 h 59"/>
                      <a:gd name="T16" fmla="+- 0 5813 5813"/>
                      <a:gd name="T17" fmla="*/ T16 w 2"/>
                      <a:gd name="T18" fmla="+- 0 3207 3149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2" y="58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BABCB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63" name="Group 317"/>
                <p:cNvGrpSpPr>
                  <a:grpSpLocks/>
                </p:cNvGrpSpPr>
                <p:nvPr/>
              </p:nvGrpSpPr>
              <p:grpSpPr bwMode="auto">
                <a:xfrm>
                  <a:off x="5812" y="3149"/>
                  <a:ext cx="2" cy="59"/>
                  <a:chOff x="5812" y="3149"/>
                  <a:chExt cx="2" cy="59"/>
                </a:xfrm>
              </p:grpSpPr>
              <p:sp>
                <p:nvSpPr>
                  <p:cNvPr id="268" name="Freeform 318"/>
                  <p:cNvSpPr>
                    <a:spLocks/>
                  </p:cNvSpPr>
                  <p:nvPr/>
                </p:nvSpPr>
                <p:spPr bwMode="auto">
                  <a:xfrm>
                    <a:off x="5812" y="3149"/>
                    <a:ext cx="2" cy="59"/>
                  </a:xfrm>
                  <a:custGeom>
                    <a:avLst/>
                    <a:gdLst>
                      <a:gd name="T0" fmla="+- 0 5812 5812"/>
                      <a:gd name="T1" fmla="*/ T0 w 2"/>
                      <a:gd name="T2" fmla="+- 0 3207 3149"/>
                      <a:gd name="T3" fmla="*/ 3207 h 59"/>
                      <a:gd name="T4" fmla="+- 0 5814 5812"/>
                      <a:gd name="T5" fmla="*/ T4 w 2"/>
                      <a:gd name="T6" fmla="+- 0 3207 3149"/>
                      <a:gd name="T7" fmla="*/ 3207 h 59"/>
                      <a:gd name="T8" fmla="+- 0 5814 5812"/>
                      <a:gd name="T9" fmla="*/ T8 w 2"/>
                      <a:gd name="T10" fmla="+- 0 3149 3149"/>
                      <a:gd name="T11" fmla="*/ 3149 h 59"/>
                      <a:gd name="T12" fmla="+- 0 5812 5812"/>
                      <a:gd name="T13" fmla="*/ T12 w 2"/>
                      <a:gd name="T14" fmla="+- 0 3149 3149"/>
                      <a:gd name="T15" fmla="*/ 3149 h 59"/>
                      <a:gd name="T16" fmla="+- 0 5812 5812"/>
                      <a:gd name="T17" fmla="*/ T16 w 2"/>
                      <a:gd name="T18" fmla="+- 0 3207 3149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2" y="58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BDBFC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64" name="Group 319"/>
                <p:cNvGrpSpPr>
                  <a:grpSpLocks/>
                </p:cNvGrpSpPr>
                <p:nvPr/>
              </p:nvGrpSpPr>
              <p:grpSpPr bwMode="auto">
                <a:xfrm>
                  <a:off x="5812" y="3149"/>
                  <a:ext cx="2" cy="59"/>
                  <a:chOff x="5812" y="3149"/>
                  <a:chExt cx="2" cy="59"/>
                </a:xfrm>
              </p:grpSpPr>
              <p:sp>
                <p:nvSpPr>
                  <p:cNvPr id="267" name="Freeform 320"/>
                  <p:cNvSpPr>
                    <a:spLocks/>
                  </p:cNvSpPr>
                  <p:nvPr/>
                </p:nvSpPr>
                <p:spPr bwMode="auto">
                  <a:xfrm>
                    <a:off x="5812" y="3149"/>
                    <a:ext cx="2" cy="59"/>
                  </a:xfrm>
                  <a:custGeom>
                    <a:avLst/>
                    <a:gdLst>
                      <a:gd name="T0" fmla="+- 0 5812 5812"/>
                      <a:gd name="T1" fmla="*/ T0 w 2"/>
                      <a:gd name="T2" fmla="+- 0 3207 3149"/>
                      <a:gd name="T3" fmla="*/ 3207 h 59"/>
                      <a:gd name="T4" fmla="+- 0 5813 5812"/>
                      <a:gd name="T5" fmla="*/ T4 w 2"/>
                      <a:gd name="T6" fmla="+- 0 3207 3149"/>
                      <a:gd name="T7" fmla="*/ 3207 h 59"/>
                      <a:gd name="T8" fmla="+- 0 5813 5812"/>
                      <a:gd name="T9" fmla="*/ T8 w 2"/>
                      <a:gd name="T10" fmla="+- 0 3149 3149"/>
                      <a:gd name="T11" fmla="*/ 3149 h 59"/>
                      <a:gd name="T12" fmla="+- 0 5812 5812"/>
                      <a:gd name="T13" fmla="*/ T12 w 2"/>
                      <a:gd name="T14" fmla="+- 0 3149 3149"/>
                      <a:gd name="T15" fmla="*/ 3149 h 59"/>
                      <a:gd name="T16" fmla="+- 0 5812 5812"/>
                      <a:gd name="T17" fmla="*/ T16 w 2"/>
                      <a:gd name="T18" fmla="+- 0 3207 3149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1" y="58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BFC1C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65" name="Group 321"/>
                <p:cNvGrpSpPr>
                  <a:grpSpLocks/>
                </p:cNvGrpSpPr>
                <p:nvPr/>
              </p:nvGrpSpPr>
              <p:grpSpPr bwMode="auto">
                <a:xfrm>
                  <a:off x="5811" y="3149"/>
                  <a:ext cx="2" cy="59"/>
                  <a:chOff x="5811" y="3149"/>
                  <a:chExt cx="2" cy="59"/>
                </a:xfrm>
              </p:grpSpPr>
              <p:sp>
                <p:nvSpPr>
                  <p:cNvPr id="266" name="Freeform 322"/>
                  <p:cNvSpPr>
                    <a:spLocks/>
                  </p:cNvSpPr>
                  <p:nvPr/>
                </p:nvSpPr>
                <p:spPr bwMode="auto">
                  <a:xfrm>
                    <a:off x="5811" y="3149"/>
                    <a:ext cx="2" cy="59"/>
                  </a:xfrm>
                  <a:custGeom>
                    <a:avLst/>
                    <a:gdLst>
                      <a:gd name="T0" fmla="+- 0 5811 5811"/>
                      <a:gd name="T1" fmla="*/ T0 w 2"/>
                      <a:gd name="T2" fmla="+- 0 3207 3149"/>
                      <a:gd name="T3" fmla="*/ 3207 h 59"/>
                      <a:gd name="T4" fmla="+- 0 5812 5811"/>
                      <a:gd name="T5" fmla="*/ T4 w 2"/>
                      <a:gd name="T6" fmla="+- 0 3207 3149"/>
                      <a:gd name="T7" fmla="*/ 3207 h 59"/>
                      <a:gd name="T8" fmla="+- 0 5812 5811"/>
                      <a:gd name="T9" fmla="*/ T8 w 2"/>
                      <a:gd name="T10" fmla="+- 0 3149 3149"/>
                      <a:gd name="T11" fmla="*/ 3149 h 59"/>
                      <a:gd name="T12" fmla="+- 0 5811 5811"/>
                      <a:gd name="T13" fmla="*/ T12 w 2"/>
                      <a:gd name="T14" fmla="+- 0 3149 3149"/>
                      <a:gd name="T15" fmla="*/ 3149 h 59"/>
                      <a:gd name="T16" fmla="+- 0 5811 5811"/>
                      <a:gd name="T17" fmla="*/ T16 w 2"/>
                      <a:gd name="T18" fmla="+- 0 3207 3149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1" y="58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C2C4C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66" name="Group 323"/>
                <p:cNvGrpSpPr>
                  <a:grpSpLocks/>
                </p:cNvGrpSpPr>
                <p:nvPr/>
              </p:nvGrpSpPr>
              <p:grpSpPr bwMode="auto">
                <a:xfrm>
                  <a:off x="5810" y="3149"/>
                  <a:ext cx="2" cy="59"/>
                  <a:chOff x="5810" y="3149"/>
                  <a:chExt cx="2" cy="59"/>
                </a:xfrm>
              </p:grpSpPr>
              <p:sp>
                <p:nvSpPr>
                  <p:cNvPr id="265" name="Freeform 324"/>
                  <p:cNvSpPr>
                    <a:spLocks/>
                  </p:cNvSpPr>
                  <p:nvPr/>
                </p:nvSpPr>
                <p:spPr bwMode="auto">
                  <a:xfrm>
                    <a:off x="5810" y="3149"/>
                    <a:ext cx="2" cy="59"/>
                  </a:xfrm>
                  <a:custGeom>
                    <a:avLst/>
                    <a:gdLst>
                      <a:gd name="T0" fmla="+- 0 5810 5810"/>
                      <a:gd name="T1" fmla="*/ T0 w 2"/>
                      <a:gd name="T2" fmla="+- 0 3208 3149"/>
                      <a:gd name="T3" fmla="*/ 3208 h 59"/>
                      <a:gd name="T4" fmla="+- 0 5811 5810"/>
                      <a:gd name="T5" fmla="*/ T4 w 2"/>
                      <a:gd name="T6" fmla="+- 0 3208 3149"/>
                      <a:gd name="T7" fmla="*/ 3208 h 59"/>
                      <a:gd name="T8" fmla="+- 0 5811 5810"/>
                      <a:gd name="T9" fmla="*/ T8 w 2"/>
                      <a:gd name="T10" fmla="+- 0 3149 3149"/>
                      <a:gd name="T11" fmla="*/ 3149 h 59"/>
                      <a:gd name="T12" fmla="+- 0 5810 5810"/>
                      <a:gd name="T13" fmla="*/ T12 w 2"/>
                      <a:gd name="T14" fmla="+- 0 3149 3149"/>
                      <a:gd name="T15" fmla="*/ 3149 h 59"/>
                      <a:gd name="T16" fmla="+- 0 5810 5810"/>
                      <a:gd name="T17" fmla="*/ T16 w 2"/>
                      <a:gd name="T18" fmla="+- 0 3208 3149"/>
                      <a:gd name="T19" fmla="*/ 3208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C4C6C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67" name="Group 325"/>
                <p:cNvGrpSpPr>
                  <a:grpSpLocks/>
                </p:cNvGrpSpPr>
                <p:nvPr/>
              </p:nvGrpSpPr>
              <p:grpSpPr bwMode="auto">
                <a:xfrm>
                  <a:off x="5809" y="3149"/>
                  <a:ext cx="2" cy="59"/>
                  <a:chOff x="5809" y="3149"/>
                  <a:chExt cx="2" cy="59"/>
                </a:xfrm>
              </p:grpSpPr>
              <p:sp>
                <p:nvSpPr>
                  <p:cNvPr id="264" name="Freeform 326"/>
                  <p:cNvSpPr>
                    <a:spLocks/>
                  </p:cNvSpPr>
                  <p:nvPr/>
                </p:nvSpPr>
                <p:spPr bwMode="auto">
                  <a:xfrm>
                    <a:off x="5809" y="3149"/>
                    <a:ext cx="2" cy="59"/>
                  </a:xfrm>
                  <a:custGeom>
                    <a:avLst/>
                    <a:gdLst>
                      <a:gd name="T0" fmla="+- 0 5809 5809"/>
                      <a:gd name="T1" fmla="*/ T0 w 2"/>
                      <a:gd name="T2" fmla="+- 0 3208 3149"/>
                      <a:gd name="T3" fmla="*/ 3208 h 59"/>
                      <a:gd name="T4" fmla="+- 0 5810 5809"/>
                      <a:gd name="T5" fmla="*/ T4 w 2"/>
                      <a:gd name="T6" fmla="+- 0 3208 3149"/>
                      <a:gd name="T7" fmla="*/ 3208 h 59"/>
                      <a:gd name="T8" fmla="+- 0 5810 5809"/>
                      <a:gd name="T9" fmla="*/ T8 w 2"/>
                      <a:gd name="T10" fmla="+- 0 3149 3149"/>
                      <a:gd name="T11" fmla="*/ 3149 h 59"/>
                      <a:gd name="T12" fmla="+- 0 5809 5809"/>
                      <a:gd name="T13" fmla="*/ T12 w 2"/>
                      <a:gd name="T14" fmla="+- 0 3149 3149"/>
                      <a:gd name="T15" fmla="*/ 3149 h 59"/>
                      <a:gd name="T16" fmla="+- 0 5809 5809"/>
                      <a:gd name="T17" fmla="*/ T16 w 2"/>
                      <a:gd name="T18" fmla="+- 0 3208 3149"/>
                      <a:gd name="T19" fmla="*/ 3208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C7C9C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68" name="Group 327"/>
                <p:cNvGrpSpPr>
                  <a:grpSpLocks/>
                </p:cNvGrpSpPr>
                <p:nvPr/>
              </p:nvGrpSpPr>
              <p:grpSpPr bwMode="auto">
                <a:xfrm>
                  <a:off x="5808" y="3149"/>
                  <a:ext cx="2" cy="59"/>
                  <a:chOff x="5808" y="3149"/>
                  <a:chExt cx="2" cy="59"/>
                </a:xfrm>
              </p:grpSpPr>
              <p:sp>
                <p:nvSpPr>
                  <p:cNvPr id="263" name="Freeform 328"/>
                  <p:cNvSpPr>
                    <a:spLocks/>
                  </p:cNvSpPr>
                  <p:nvPr/>
                </p:nvSpPr>
                <p:spPr bwMode="auto">
                  <a:xfrm>
                    <a:off x="5808" y="3149"/>
                    <a:ext cx="2" cy="59"/>
                  </a:xfrm>
                  <a:custGeom>
                    <a:avLst/>
                    <a:gdLst>
                      <a:gd name="T0" fmla="+- 0 5808 5808"/>
                      <a:gd name="T1" fmla="*/ T0 w 2"/>
                      <a:gd name="T2" fmla="+- 0 3208 3149"/>
                      <a:gd name="T3" fmla="*/ 3208 h 59"/>
                      <a:gd name="T4" fmla="+- 0 5809 5808"/>
                      <a:gd name="T5" fmla="*/ T4 w 2"/>
                      <a:gd name="T6" fmla="+- 0 3208 3149"/>
                      <a:gd name="T7" fmla="*/ 3208 h 59"/>
                      <a:gd name="T8" fmla="+- 0 5809 5808"/>
                      <a:gd name="T9" fmla="*/ T8 w 2"/>
                      <a:gd name="T10" fmla="+- 0 3149 3149"/>
                      <a:gd name="T11" fmla="*/ 3149 h 59"/>
                      <a:gd name="T12" fmla="+- 0 5808 5808"/>
                      <a:gd name="T13" fmla="*/ T12 w 2"/>
                      <a:gd name="T14" fmla="+- 0 3149 3149"/>
                      <a:gd name="T15" fmla="*/ 3149 h 59"/>
                      <a:gd name="T16" fmla="+- 0 5808 5808"/>
                      <a:gd name="T17" fmla="*/ T16 w 2"/>
                      <a:gd name="T18" fmla="+- 0 3208 3149"/>
                      <a:gd name="T19" fmla="*/ 3208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C9CBC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69" name="Group 329"/>
                <p:cNvGrpSpPr>
                  <a:grpSpLocks/>
                </p:cNvGrpSpPr>
                <p:nvPr/>
              </p:nvGrpSpPr>
              <p:grpSpPr bwMode="auto">
                <a:xfrm>
                  <a:off x="5808" y="3149"/>
                  <a:ext cx="2" cy="59"/>
                  <a:chOff x="5808" y="3149"/>
                  <a:chExt cx="2" cy="59"/>
                </a:xfrm>
              </p:grpSpPr>
              <p:sp>
                <p:nvSpPr>
                  <p:cNvPr id="262" name="Freeform 330"/>
                  <p:cNvSpPr>
                    <a:spLocks/>
                  </p:cNvSpPr>
                  <p:nvPr/>
                </p:nvSpPr>
                <p:spPr bwMode="auto">
                  <a:xfrm>
                    <a:off x="5808" y="3149"/>
                    <a:ext cx="2" cy="59"/>
                  </a:xfrm>
                  <a:custGeom>
                    <a:avLst/>
                    <a:gdLst>
                      <a:gd name="T0" fmla="+- 0 5808 5808"/>
                      <a:gd name="T1" fmla="*/ T0 w 2"/>
                      <a:gd name="T2" fmla="+- 0 3208 3149"/>
                      <a:gd name="T3" fmla="*/ 3208 h 59"/>
                      <a:gd name="T4" fmla="+- 0 5809 5808"/>
                      <a:gd name="T5" fmla="*/ T4 w 2"/>
                      <a:gd name="T6" fmla="+- 0 3208 3149"/>
                      <a:gd name="T7" fmla="*/ 3208 h 59"/>
                      <a:gd name="T8" fmla="+- 0 5809 5808"/>
                      <a:gd name="T9" fmla="*/ T8 w 2"/>
                      <a:gd name="T10" fmla="+- 0 3149 3149"/>
                      <a:gd name="T11" fmla="*/ 3149 h 59"/>
                      <a:gd name="T12" fmla="+- 0 5808 5808"/>
                      <a:gd name="T13" fmla="*/ T12 w 2"/>
                      <a:gd name="T14" fmla="+- 0 3149 3149"/>
                      <a:gd name="T15" fmla="*/ 3149 h 59"/>
                      <a:gd name="T16" fmla="+- 0 5808 5808"/>
                      <a:gd name="T17" fmla="*/ T16 w 2"/>
                      <a:gd name="T18" fmla="+- 0 3208 3149"/>
                      <a:gd name="T19" fmla="*/ 3208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CCCEC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70" name="Group 331"/>
                <p:cNvGrpSpPr>
                  <a:grpSpLocks/>
                </p:cNvGrpSpPr>
                <p:nvPr/>
              </p:nvGrpSpPr>
              <p:grpSpPr bwMode="auto">
                <a:xfrm>
                  <a:off x="5807" y="3149"/>
                  <a:ext cx="2" cy="59"/>
                  <a:chOff x="5807" y="3149"/>
                  <a:chExt cx="2" cy="59"/>
                </a:xfrm>
              </p:grpSpPr>
              <p:sp>
                <p:nvSpPr>
                  <p:cNvPr id="261" name="Freeform 332"/>
                  <p:cNvSpPr>
                    <a:spLocks/>
                  </p:cNvSpPr>
                  <p:nvPr/>
                </p:nvSpPr>
                <p:spPr bwMode="auto">
                  <a:xfrm>
                    <a:off x="5807" y="3149"/>
                    <a:ext cx="2" cy="59"/>
                  </a:xfrm>
                  <a:custGeom>
                    <a:avLst/>
                    <a:gdLst>
                      <a:gd name="T0" fmla="+- 0 5807 5807"/>
                      <a:gd name="T1" fmla="*/ T0 w 2"/>
                      <a:gd name="T2" fmla="+- 0 3208 3149"/>
                      <a:gd name="T3" fmla="*/ 3208 h 59"/>
                      <a:gd name="T4" fmla="+- 0 5808 5807"/>
                      <a:gd name="T5" fmla="*/ T4 w 2"/>
                      <a:gd name="T6" fmla="+- 0 3208 3149"/>
                      <a:gd name="T7" fmla="*/ 3208 h 59"/>
                      <a:gd name="T8" fmla="+- 0 5808 5807"/>
                      <a:gd name="T9" fmla="*/ T8 w 2"/>
                      <a:gd name="T10" fmla="+- 0 3149 3149"/>
                      <a:gd name="T11" fmla="*/ 3149 h 59"/>
                      <a:gd name="T12" fmla="+- 0 5807 5807"/>
                      <a:gd name="T13" fmla="*/ T12 w 2"/>
                      <a:gd name="T14" fmla="+- 0 3149 3149"/>
                      <a:gd name="T15" fmla="*/ 3149 h 59"/>
                      <a:gd name="T16" fmla="+- 0 5807 5807"/>
                      <a:gd name="T17" fmla="*/ T16 w 2"/>
                      <a:gd name="T18" fmla="+- 0 3208 3149"/>
                      <a:gd name="T19" fmla="*/ 3208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CFD0D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71" name="Group 333"/>
                <p:cNvGrpSpPr>
                  <a:grpSpLocks/>
                </p:cNvGrpSpPr>
                <p:nvPr/>
              </p:nvGrpSpPr>
              <p:grpSpPr bwMode="auto">
                <a:xfrm>
                  <a:off x="5806" y="3149"/>
                  <a:ext cx="2" cy="60"/>
                  <a:chOff x="5806" y="3149"/>
                  <a:chExt cx="2" cy="60"/>
                </a:xfrm>
              </p:grpSpPr>
              <p:sp>
                <p:nvSpPr>
                  <p:cNvPr id="260" name="Freeform 334"/>
                  <p:cNvSpPr>
                    <a:spLocks/>
                  </p:cNvSpPr>
                  <p:nvPr/>
                </p:nvSpPr>
                <p:spPr bwMode="auto">
                  <a:xfrm>
                    <a:off x="5806" y="3149"/>
                    <a:ext cx="2" cy="60"/>
                  </a:xfrm>
                  <a:custGeom>
                    <a:avLst/>
                    <a:gdLst>
                      <a:gd name="T0" fmla="+- 0 5806 5806"/>
                      <a:gd name="T1" fmla="*/ T0 w 2"/>
                      <a:gd name="T2" fmla="+- 0 3208 3149"/>
                      <a:gd name="T3" fmla="*/ 3208 h 60"/>
                      <a:gd name="T4" fmla="+- 0 5807 5806"/>
                      <a:gd name="T5" fmla="*/ T4 w 2"/>
                      <a:gd name="T6" fmla="+- 0 3208 3149"/>
                      <a:gd name="T7" fmla="*/ 3208 h 60"/>
                      <a:gd name="T8" fmla="+- 0 5807 5806"/>
                      <a:gd name="T9" fmla="*/ T8 w 2"/>
                      <a:gd name="T10" fmla="+- 0 3149 3149"/>
                      <a:gd name="T11" fmla="*/ 3149 h 60"/>
                      <a:gd name="T12" fmla="+- 0 5806 5806"/>
                      <a:gd name="T13" fmla="*/ T12 w 2"/>
                      <a:gd name="T14" fmla="+- 0 3149 3149"/>
                      <a:gd name="T15" fmla="*/ 3149 h 60"/>
                      <a:gd name="T16" fmla="+- 0 5806 5806"/>
                      <a:gd name="T17" fmla="*/ T16 w 2"/>
                      <a:gd name="T18" fmla="+- 0 3208 3149"/>
                      <a:gd name="T19" fmla="*/ 3208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60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D1D3D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72" name="Group 335"/>
                <p:cNvGrpSpPr>
                  <a:grpSpLocks/>
                </p:cNvGrpSpPr>
                <p:nvPr/>
              </p:nvGrpSpPr>
              <p:grpSpPr bwMode="auto">
                <a:xfrm>
                  <a:off x="5805" y="3149"/>
                  <a:ext cx="2" cy="60"/>
                  <a:chOff x="5805" y="3149"/>
                  <a:chExt cx="2" cy="60"/>
                </a:xfrm>
              </p:grpSpPr>
              <p:sp>
                <p:nvSpPr>
                  <p:cNvPr id="259" name="Freeform 336"/>
                  <p:cNvSpPr>
                    <a:spLocks/>
                  </p:cNvSpPr>
                  <p:nvPr/>
                </p:nvSpPr>
                <p:spPr bwMode="auto">
                  <a:xfrm>
                    <a:off x="5805" y="3149"/>
                    <a:ext cx="2" cy="60"/>
                  </a:xfrm>
                  <a:custGeom>
                    <a:avLst/>
                    <a:gdLst>
                      <a:gd name="T0" fmla="+- 0 5805 5805"/>
                      <a:gd name="T1" fmla="*/ T0 w 2"/>
                      <a:gd name="T2" fmla="+- 0 3208 3149"/>
                      <a:gd name="T3" fmla="*/ 3208 h 60"/>
                      <a:gd name="T4" fmla="+- 0 5806 5805"/>
                      <a:gd name="T5" fmla="*/ T4 w 2"/>
                      <a:gd name="T6" fmla="+- 0 3208 3149"/>
                      <a:gd name="T7" fmla="*/ 3208 h 60"/>
                      <a:gd name="T8" fmla="+- 0 5806 5805"/>
                      <a:gd name="T9" fmla="*/ T8 w 2"/>
                      <a:gd name="T10" fmla="+- 0 3149 3149"/>
                      <a:gd name="T11" fmla="*/ 3149 h 60"/>
                      <a:gd name="T12" fmla="+- 0 5805 5805"/>
                      <a:gd name="T13" fmla="*/ T12 w 2"/>
                      <a:gd name="T14" fmla="+- 0 3149 3149"/>
                      <a:gd name="T15" fmla="*/ 3149 h 60"/>
                      <a:gd name="T16" fmla="+- 0 5805 5805"/>
                      <a:gd name="T17" fmla="*/ T16 w 2"/>
                      <a:gd name="T18" fmla="+- 0 3208 3149"/>
                      <a:gd name="T19" fmla="*/ 3208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60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D4D6D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73" name="Group 337"/>
                <p:cNvGrpSpPr>
                  <a:grpSpLocks/>
                </p:cNvGrpSpPr>
                <p:nvPr/>
              </p:nvGrpSpPr>
              <p:grpSpPr bwMode="auto">
                <a:xfrm>
                  <a:off x="5804" y="3149"/>
                  <a:ext cx="2" cy="60"/>
                  <a:chOff x="5804" y="3149"/>
                  <a:chExt cx="2" cy="60"/>
                </a:xfrm>
              </p:grpSpPr>
              <p:sp>
                <p:nvSpPr>
                  <p:cNvPr id="258" name="Freeform 338"/>
                  <p:cNvSpPr>
                    <a:spLocks/>
                  </p:cNvSpPr>
                  <p:nvPr/>
                </p:nvSpPr>
                <p:spPr bwMode="auto">
                  <a:xfrm>
                    <a:off x="5804" y="3149"/>
                    <a:ext cx="2" cy="60"/>
                  </a:xfrm>
                  <a:custGeom>
                    <a:avLst/>
                    <a:gdLst>
                      <a:gd name="T0" fmla="+- 0 5804 5804"/>
                      <a:gd name="T1" fmla="*/ T0 w 2"/>
                      <a:gd name="T2" fmla="+- 0 3208 3149"/>
                      <a:gd name="T3" fmla="*/ 3208 h 60"/>
                      <a:gd name="T4" fmla="+- 0 5806 5804"/>
                      <a:gd name="T5" fmla="*/ T4 w 2"/>
                      <a:gd name="T6" fmla="+- 0 3208 3149"/>
                      <a:gd name="T7" fmla="*/ 3208 h 60"/>
                      <a:gd name="T8" fmla="+- 0 5806 5804"/>
                      <a:gd name="T9" fmla="*/ T8 w 2"/>
                      <a:gd name="T10" fmla="+- 0 3149 3149"/>
                      <a:gd name="T11" fmla="*/ 3149 h 60"/>
                      <a:gd name="T12" fmla="+- 0 5804 5804"/>
                      <a:gd name="T13" fmla="*/ T12 w 2"/>
                      <a:gd name="T14" fmla="+- 0 3149 3149"/>
                      <a:gd name="T15" fmla="*/ 3149 h 60"/>
                      <a:gd name="T16" fmla="+- 0 5804 5804"/>
                      <a:gd name="T17" fmla="*/ T16 w 2"/>
                      <a:gd name="T18" fmla="+- 0 3208 3149"/>
                      <a:gd name="T19" fmla="*/ 3208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60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D5D7D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74" name="Group 339"/>
                <p:cNvGrpSpPr>
                  <a:grpSpLocks/>
                </p:cNvGrpSpPr>
                <p:nvPr/>
              </p:nvGrpSpPr>
              <p:grpSpPr bwMode="auto">
                <a:xfrm>
                  <a:off x="5803" y="3149"/>
                  <a:ext cx="3" cy="60"/>
                  <a:chOff x="5803" y="3149"/>
                  <a:chExt cx="3" cy="60"/>
                </a:xfrm>
              </p:grpSpPr>
              <p:sp>
                <p:nvSpPr>
                  <p:cNvPr id="257" name="Freeform 340"/>
                  <p:cNvSpPr>
                    <a:spLocks/>
                  </p:cNvSpPr>
                  <p:nvPr/>
                </p:nvSpPr>
                <p:spPr bwMode="auto">
                  <a:xfrm>
                    <a:off x="5803" y="3149"/>
                    <a:ext cx="3" cy="60"/>
                  </a:xfrm>
                  <a:custGeom>
                    <a:avLst/>
                    <a:gdLst>
                      <a:gd name="T0" fmla="+- 0 5803 5803"/>
                      <a:gd name="T1" fmla="*/ T0 w 3"/>
                      <a:gd name="T2" fmla="+- 0 3208 3149"/>
                      <a:gd name="T3" fmla="*/ 3208 h 60"/>
                      <a:gd name="T4" fmla="+- 0 5805 5803"/>
                      <a:gd name="T5" fmla="*/ T4 w 3"/>
                      <a:gd name="T6" fmla="+- 0 3208 3149"/>
                      <a:gd name="T7" fmla="*/ 3208 h 60"/>
                      <a:gd name="T8" fmla="+- 0 5805 5803"/>
                      <a:gd name="T9" fmla="*/ T8 w 3"/>
                      <a:gd name="T10" fmla="+- 0 3149 3149"/>
                      <a:gd name="T11" fmla="*/ 3149 h 60"/>
                      <a:gd name="T12" fmla="+- 0 5803 5803"/>
                      <a:gd name="T13" fmla="*/ T12 w 3"/>
                      <a:gd name="T14" fmla="+- 0 3149 3149"/>
                      <a:gd name="T15" fmla="*/ 3149 h 60"/>
                      <a:gd name="T16" fmla="+- 0 5803 5803"/>
                      <a:gd name="T17" fmla="*/ T16 w 3"/>
                      <a:gd name="T18" fmla="+- 0 3208 3149"/>
                      <a:gd name="T19" fmla="*/ 3208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" h="60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D6D8D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75" name="Group 341"/>
                <p:cNvGrpSpPr>
                  <a:grpSpLocks/>
                </p:cNvGrpSpPr>
                <p:nvPr/>
              </p:nvGrpSpPr>
              <p:grpSpPr bwMode="auto">
                <a:xfrm>
                  <a:off x="5802" y="3149"/>
                  <a:ext cx="2" cy="60"/>
                  <a:chOff x="5802" y="3149"/>
                  <a:chExt cx="2" cy="60"/>
                </a:xfrm>
              </p:grpSpPr>
              <p:sp>
                <p:nvSpPr>
                  <p:cNvPr id="256" name="Freeform 342"/>
                  <p:cNvSpPr>
                    <a:spLocks/>
                  </p:cNvSpPr>
                  <p:nvPr/>
                </p:nvSpPr>
                <p:spPr bwMode="auto">
                  <a:xfrm>
                    <a:off x="5802" y="3149"/>
                    <a:ext cx="2" cy="60"/>
                  </a:xfrm>
                  <a:custGeom>
                    <a:avLst/>
                    <a:gdLst>
                      <a:gd name="T0" fmla="+- 0 5802 5802"/>
                      <a:gd name="T1" fmla="*/ T0 w 2"/>
                      <a:gd name="T2" fmla="+- 0 3208 3149"/>
                      <a:gd name="T3" fmla="*/ 3208 h 60"/>
                      <a:gd name="T4" fmla="+- 0 5803 5802"/>
                      <a:gd name="T5" fmla="*/ T4 w 2"/>
                      <a:gd name="T6" fmla="+- 0 3208 3149"/>
                      <a:gd name="T7" fmla="*/ 3208 h 60"/>
                      <a:gd name="T8" fmla="+- 0 5803 5802"/>
                      <a:gd name="T9" fmla="*/ T8 w 2"/>
                      <a:gd name="T10" fmla="+- 0 3149 3149"/>
                      <a:gd name="T11" fmla="*/ 3149 h 60"/>
                      <a:gd name="T12" fmla="+- 0 5802 5802"/>
                      <a:gd name="T13" fmla="*/ T12 w 2"/>
                      <a:gd name="T14" fmla="+- 0 3149 3149"/>
                      <a:gd name="T15" fmla="*/ 3149 h 60"/>
                      <a:gd name="T16" fmla="+- 0 5802 5802"/>
                      <a:gd name="T17" fmla="*/ T16 w 2"/>
                      <a:gd name="T18" fmla="+- 0 3208 3149"/>
                      <a:gd name="T19" fmla="*/ 3208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60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D5D7D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76" name="Group 343"/>
                <p:cNvGrpSpPr>
                  <a:grpSpLocks/>
                </p:cNvGrpSpPr>
                <p:nvPr/>
              </p:nvGrpSpPr>
              <p:grpSpPr bwMode="auto">
                <a:xfrm>
                  <a:off x="5801" y="3149"/>
                  <a:ext cx="2" cy="60"/>
                  <a:chOff x="5801" y="3149"/>
                  <a:chExt cx="2" cy="60"/>
                </a:xfrm>
              </p:grpSpPr>
              <p:sp>
                <p:nvSpPr>
                  <p:cNvPr id="255" name="Freeform 344"/>
                  <p:cNvSpPr>
                    <a:spLocks/>
                  </p:cNvSpPr>
                  <p:nvPr/>
                </p:nvSpPr>
                <p:spPr bwMode="auto">
                  <a:xfrm>
                    <a:off x="5801" y="3149"/>
                    <a:ext cx="2" cy="60"/>
                  </a:xfrm>
                  <a:custGeom>
                    <a:avLst/>
                    <a:gdLst>
                      <a:gd name="T0" fmla="+- 0 5801 5801"/>
                      <a:gd name="T1" fmla="*/ T0 w 2"/>
                      <a:gd name="T2" fmla="+- 0 3208 3149"/>
                      <a:gd name="T3" fmla="*/ 3208 h 60"/>
                      <a:gd name="T4" fmla="+- 0 5802 5801"/>
                      <a:gd name="T5" fmla="*/ T4 w 2"/>
                      <a:gd name="T6" fmla="+- 0 3208 3149"/>
                      <a:gd name="T7" fmla="*/ 3208 h 60"/>
                      <a:gd name="T8" fmla="+- 0 5802 5801"/>
                      <a:gd name="T9" fmla="*/ T8 w 2"/>
                      <a:gd name="T10" fmla="+- 0 3149 3149"/>
                      <a:gd name="T11" fmla="*/ 3149 h 60"/>
                      <a:gd name="T12" fmla="+- 0 5801 5801"/>
                      <a:gd name="T13" fmla="*/ T12 w 2"/>
                      <a:gd name="T14" fmla="+- 0 3149 3149"/>
                      <a:gd name="T15" fmla="*/ 3149 h 60"/>
                      <a:gd name="T16" fmla="+- 0 5801 5801"/>
                      <a:gd name="T17" fmla="*/ T16 w 2"/>
                      <a:gd name="T18" fmla="+- 0 3208 3149"/>
                      <a:gd name="T19" fmla="*/ 3208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60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D4D6D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77" name="Group 345"/>
                <p:cNvGrpSpPr>
                  <a:grpSpLocks/>
                </p:cNvGrpSpPr>
                <p:nvPr/>
              </p:nvGrpSpPr>
              <p:grpSpPr bwMode="auto">
                <a:xfrm>
                  <a:off x="5799" y="3149"/>
                  <a:ext cx="2" cy="59"/>
                  <a:chOff x="5799" y="3149"/>
                  <a:chExt cx="2" cy="59"/>
                </a:xfrm>
              </p:grpSpPr>
              <p:sp>
                <p:nvSpPr>
                  <p:cNvPr id="254" name="Freeform 346"/>
                  <p:cNvSpPr>
                    <a:spLocks/>
                  </p:cNvSpPr>
                  <p:nvPr/>
                </p:nvSpPr>
                <p:spPr bwMode="auto">
                  <a:xfrm>
                    <a:off x="5799" y="3149"/>
                    <a:ext cx="2" cy="59"/>
                  </a:xfrm>
                  <a:custGeom>
                    <a:avLst/>
                    <a:gdLst>
                      <a:gd name="T0" fmla="+- 0 5799 5799"/>
                      <a:gd name="T1" fmla="*/ T0 w 2"/>
                      <a:gd name="T2" fmla="+- 0 3208 3149"/>
                      <a:gd name="T3" fmla="*/ 3208 h 59"/>
                      <a:gd name="T4" fmla="+- 0 5801 5799"/>
                      <a:gd name="T5" fmla="*/ T4 w 2"/>
                      <a:gd name="T6" fmla="+- 0 3208 3149"/>
                      <a:gd name="T7" fmla="*/ 3208 h 59"/>
                      <a:gd name="T8" fmla="+- 0 5801 5799"/>
                      <a:gd name="T9" fmla="*/ T8 w 2"/>
                      <a:gd name="T10" fmla="+- 0 3149 3149"/>
                      <a:gd name="T11" fmla="*/ 3149 h 59"/>
                      <a:gd name="T12" fmla="+- 0 5799 5799"/>
                      <a:gd name="T13" fmla="*/ T12 w 2"/>
                      <a:gd name="T14" fmla="+- 0 3149 3149"/>
                      <a:gd name="T15" fmla="*/ 3149 h 59"/>
                      <a:gd name="T16" fmla="+- 0 5799 5799"/>
                      <a:gd name="T17" fmla="*/ T16 w 2"/>
                      <a:gd name="T18" fmla="+- 0 3208 3149"/>
                      <a:gd name="T19" fmla="*/ 3208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D1D3D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78" name="Group 347"/>
                <p:cNvGrpSpPr>
                  <a:grpSpLocks/>
                </p:cNvGrpSpPr>
                <p:nvPr/>
              </p:nvGrpSpPr>
              <p:grpSpPr bwMode="auto">
                <a:xfrm>
                  <a:off x="5799" y="3149"/>
                  <a:ext cx="2" cy="59"/>
                  <a:chOff x="5799" y="3149"/>
                  <a:chExt cx="2" cy="59"/>
                </a:xfrm>
              </p:grpSpPr>
              <p:sp>
                <p:nvSpPr>
                  <p:cNvPr id="253" name="Freeform 348"/>
                  <p:cNvSpPr>
                    <a:spLocks/>
                  </p:cNvSpPr>
                  <p:nvPr/>
                </p:nvSpPr>
                <p:spPr bwMode="auto">
                  <a:xfrm>
                    <a:off x="5799" y="3149"/>
                    <a:ext cx="2" cy="59"/>
                  </a:xfrm>
                  <a:custGeom>
                    <a:avLst/>
                    <a:gdLst>
                      <a:gd name="T0" fmla="+- 0 5799 5799"/>
                      <a:gd name="T1" fmla="*/ T0 w 2"/>
                      <a:gd name="T2" fmla="+- 0 3208 3149"/>
                      <a:gd name="T3" fmla="*/ 3208 h 59"/>
                      <a:gd name="T4" fmla="+- 0 5800 5799"/>
                      <a:gd name="T5" fmla="*/ T4 w 2"/>
                      <a:gd name="T6" fmla="+- 0 3208 3149"/>
                      <a:gd name="T7" fmla="*/ 3208 h 59"/>
                      <a:gd name="T8" fmla="+- 0 5800 5799"/>
                      <a:gd name="T9" fmla="*/ T8 w 2"/>
                      <a:gd name="T10" fmla="+- 0 3149 3149"/>
                      <a:gd name="T11" fmla="*/ 3149 h 59"/>
                      <a:gd name="T12" fmla="+- 0 5799 5799"/>
                      <a:gd name="T13" fmla="*/ T12 w 2"/>
                      <a:gd name="T14" fmla="+- 0 3149 3149"/>
                      <a:gd name="T15" fmla="*/ 3149 h 59"/>
                      <a:gd name="T16" fmla="+- 0 5799 5799"/>
                      <a:gd name="T17" fmla="*/ T16 w 2"/>
                      <a:gd name="T18" fmla="+- 0 3208 3149"/>
                      <a:gd name="T19" fmla="*/ 3208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CFD0D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79" name="Group 349"/>
                <p:cNvGrpSpPr>
                  <a:grpSpLocks/>
                </p:cNvGrpSpPr>
                <p:nvPr/>
              </p:nvGrpSpPr>
              <p:grpSpPr bwMode="auto">
                <a:xfrm>
                  <a:off x="5798" y="3149"/>
                  <a:ext cx="2" cy="59"/>
                  <a:chOff x="5798" y="3149"/>
                  <a:chExt cx="2" cy="59"/>
                </a:xfrm>
              </p:grpSpPr>
              <p:sp>
                <p:nvSpPr>
                  <p:cNvPr id="252" name="Freeform 350"/>
                  <p:cNvSpPr>
                    <a:spLocks/>
                  </p:cNvSpPr>
                  <p:nvPr/>
                </p:nvSpPr>
                <p:spPr bwMode="auto">
                  <a:xfrm>
                    <a:off x="5798" y="3149"/>
                    <a:ext cx="2" cy="59"/>
                  </a:xfrm>
                  <a:custGeom>
                    <a:avLst/>
                    <a:gdLst>
                      <a:gd name="T0" fmla="+- 0 5798 5798"/>
                      <a:gd name="T1" fmla="*/ T0 w 2"/>
                      <a:gd name="T2" fmla="+- 0 3208 3149"/>
                      <a:gd name="T3" fmla="*/ 3208 h 59"/>
                      <a:gd name="T4" fmla="+- 0 5799 5798"/>
                      <a:gd name="T5" fmla="*/ T4 w 2"/>
                      <a:gd name="T6" fmla="+- 0 3208 3149"/>
                      <a:gd name="T7" fmla="*/ 3208 h 59"/>
                      <a:gd name="T8" fmla="+- 0 5799 5798"/>
                      <a:gd name="T9" fmla="*/ T8 w 2"/>
                      <a:gd name="T10" fmla="+- 0 3149 3149"/>
                      <a:gd name="T11" fmla="*/ 3149 h 59"/>
                      <a:gd name="T12" fmla="+- 0 5798 5798"/>
                      <a:gd name="T13" fmla="*/ T12 w 2"/>
                      <a:gd name="T14" fmla="+- 0 3149 3149"/>
                      <a:gd name="T15" fmla="*/ 3149 h 59"/>
                      <a:gd name="T16" fmla="+- 0 5798 5798"/>
                      <a:gd name="T17" fmla="*/ T16 w 2"/>
                      <a:gd name="T18" fmla="+- 0 3208 3149"/>
                      <a:gd name="T19" fmla="*/ 3208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CCCEC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80" name="Group 351"/>
                <p:cNvGrpSpPr>
                  <a:grpSpLocks/>
                </p:cNvGrpSpPr>
                <p:nvPr/>
              </p:nvGrpSpPr>
              <p:grpSpPr bwMode="auto">
                <a:xfrm>
                  <a:off x="5797" y="3149"/>
                  <a:ext cx="2" cy="59"/>
                  <a:chOff x="5797" y="3149"/>
                  <a:chExt cx="2" cy="59"/>
                </a:xfrm>
              </p:grpSpPr>
              <p:sp>
                <p:nvSpPr>
                  <p:cNvPr id="251" name="Freeform 352"/>
                  <p:cNvSpPr>
                    <a:spLocks/>
                  </p:cNvSpPr>
                  <p:nvPr/>
                </p:nvSpPr>
                <p:spPr bwMode="auto">
                  <a:xfrm>
                    <a:off x="5797" y="3149"/>
                    <a:ext cx="2" cy="59"/>
                  </a:xfrm>
                  <a:custGeom>
                    <a:avLst/>
                    <a:gdLst>
                      <a:gd name="T0" fmla="+- 0 5797 5797"/>
                      <a:gd name="T1" fmla="*/ T0 w 2"/>
                      <a:gd name="T2" fmla="+- 0 3207 3149"/>
                      <a:gd name="T3" fmla="*/ 3207 h 59"/>
                      <a:gd name="T4" fmla="+- 0 5798 5797"/>
                      <a:gd name="T5" fmla="*/ T4 w 2"/>
                      <a:gd name="T6" fmla="+- 0 3207 3149"/>
                      <a:gd name="T7" fmla="*/ 3207 h 59"/>
                      <a:gd name="T8" fmla="+- 0 5798 5797"/>
                      <a:gd name="T9" fmla="*/ T8 w 2"/>
                      <a:gd name="T10" fmla="+- 0 3149 3149"/>
                      <a:gd name="T11" fmla="*/ 3149 h 59"/>
                      <a:gd name="T12" fmla="+- 0 5797 5797"/>
                      <a:gd name="T13" fmla="*/ T12 w 2"/>
                      <a:gd name="T14" fmla="+- 0 3149 3149"/>
                      <a:gd name="T15" fmla="*/ 3149 h 59"/>
                      <a:gd name="T16" fmla="+- 0 5797 5797"/>
                      <a:gd name="T17" fmla="*/ T16 w 2"/>
                      <a:gd name="T18" fmla="+- 0 3207 3149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1" y="58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C9CBC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81" name="Group 353"/>
                <p:cNvGrpSpPr>
                  <a:grpSpLocks/>
                </p:cNvGrpSpPr>
                <p:nvPr/>
              </p:nvGrpSpPr>
              <p:grpSpPr bwMode="auto">
                <a:xfrm>
                  <a:off x="5796" y="3149"/>
                  <a:ext cx="2" cy="59"/>
                  <a:chOff x="5796" y="3149"/>
                  <a:chExt cx="2" cy="59"/>
                </a:xfrm>
              </p:grpSpPr>
              <p:sp>
                <p:nvSpPr>
                  <p:cNvPr id="250" name="Freeform 354"/>
                  <p:cNvSpPr>
                    <a:spLocks/>
                  </p:cNvSpPr>
                  <p:nvPr/>
                </p:nvSpPr>
                <p:spPr bwMode="auto">
                  <a:xfrm>
                    <a:off x="5796" y="3149"/>
                    <a:ext cx="2" cy="59"/>
                  </a:xfrm>
                  <a:custGeom>
                    <a:avLst/>
                    <a:gdLst>
                      <a:gd name="T0" fmla="+- 0 5796 5796"/>
                      <a:gd name="T1" fmla="*/ T0 w 2"/>
                      <a:gd name="T2" fmla="+- 0 3207 3149"/>
                      <a:gd name="T3" fmla="*/ 3207 h 59"/>
                      <a:gd name="T4" fmla="+- 0 5797 5796"/>
                      <a:gd name="T5" fmla="*/ T4 w 2"/>
                      <a:gd name="T6" fmla="+- 0 3207 3149"/>
                      <a:gd name="T7" fmla="*/ 3207 h 59"/>
                      <a:gd name="T8" fmla="+- 0 5797 5796"/>
                      <a:gd name="T9" fmla="*/ T8 w 2"/>
                      <a:gd name="T10" fmla="+- 0 3149 3149"/>
                      <a:gd name="T11" fmla="*/ 3149 h 59"/>
                      <a:gd name="T12" fmla="+- 0 5796 5796"/>
                      <a:gd name="T13" fmla="*/ T12 w 2"/>
                      <a:gd name="T14" fmla="+- 0 3149 3149"/>
                      <a:gd name="T15" fmla="*/ 3149 h 59"/>
                      <a:gd name="T16" fmla="+- 0 5796 5796"/>
                      <a:gd name="T17" fmla="*/ T16 w 2"/>
                      <a:gd name="T18" fmla="+- 0 3207 3149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1" y="58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C7C9C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82" name="Group 355"/>
                <p:cNvGrpSpPr>
                  <a:grpSpLocks/>
                </p:cNvGrpSpPr>
                <p:nvPr/>
              </p:nvGrpSpPr>
              <p:grpSpPr bwMode="auto">
                <a:xfrm>
                  <a:off x="5795" y="3149"/>
                  <a:ext cx="2" cy="59"/>
                  <a:chOff x="5795" y="3149"/>
                  <a:chExt cx="2" cy="59"/>
                </a:xfrm>
              </p:grpSpPr>
              <p:sp>
                <p:nvSpPr>
                  <p:cNvPr id="249" name="Freeform 356"/>
                  <p:cNvSpPr>
                    <a:spLocks/>
                  </p:cNvSpPr>
                  <p:nvPr/>
                </p:nvSpPr>
                <p:spPr bwMode="auto">
                  <a:xfrm>
                    <a:off x="5795" y="3149"/>
                    <a:ext cx="2" cy="59"/>
                  </a:xfrm>
                  <a:custGeom>
                    <a:avLst/>
                    <a:gdLst>
                      <a:gd name="T0" fmla="+- 0 5795 5795"/>
                      <a:gd name="T1" fmla="*/ T0 w 2"/>
                      <a:gd name="T2" fmla="+- 0 3207 3149"/>
                      <a:gd name="T3" fmla="*/ 3207 h 59"/>
                      <a:gd name="T4" fmla="+- 0 5796 5795"/>
                      <a:gd name="T5" fmla="*/ T4 w 2"/>
                      <a:gd name="T6" fmla="+- 0 3207 3149"/>
                      <a:gd name="T7" fmla="*/ 3207 h 59"/>
                      <a:gd name="T8" fmla="+- 0 5796 5795"/>
                      <a:gd name="T9" fmla="*/ T8 w 2"/>
                      <a:gd name="T10" fmla="+- 0 3149 3149"/>
                      <a:gd name="T11" fmla="*/ 3149 h 59"/>
                      <a:gd name="T12" fmla="+- 0 5795 5795"/>
                      <a:gd name="T13" fmla="*/ T12 w 2"/>
                      <a:gd name="T14" fmla="+- 0 3149 3149"/>
                      <a:gd name="T15" fmla="*/ 3149 h 59"/>
                      <a:gd name="T16" fmla="+- 0 5795 5795"/>
                      <a:gd name="T17" fmla="*/ T16 w 2"/>
                      <a:gd name="T18" fmla="+- 0 3207 3149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1" y="58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C4C6C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83" name="Group 357"/>
                <p:cNvGrpSpPr>
                  <a:grpSpLocks/>
                </p:cNvGrpSpPr>
                <p:nvPr/>
              </p:nvGrpSpPr>
              <p:grpSpPr bwMode="auto">
                <a:xfrm>
                  <a:off x="5794" y="3149"/>
                  <a:ext cx="2" cy="59"/>
                  <a:chOff x="5794" y="3149"/>
                  <a:chExt cx="2" cy="59"/>
                </a:xfrm>
              </p:grpSpPr>
              <p:sp>
                <p:nvSpPr>
                  <p:cNvPr id="248" name="Freeform 358"/>
                  <p:cNvSpPr>
                    <a:spLocks/>
                  </p:cNvSpPr>
                  <p:nvPr/>
                </p:nvSpPr>
                <p:spPr bwMode="auto">
                  <a:xfrm>
                    <a:off x="5794" y="3149"/>
                    <a:ext cx="2" cy="59"/>
                  </a:xfrm>
                  <a:custGeom>
                    <a:avLst/>
                    <a:gdLst>
                      <a:gd name="T0" fmla="+- 0 5794 5794"/>
                      <a:gd name="T1" fmla="*/ T0 w 2"/>
                      <a:gd name="T2" fmla="+- 0 3207 3149"/>
                      <a:gd name="T3" fmla="*/ 3207 h 59"/>
                      <a:gd name="T4" fmla="+- 0 5796 5794"/>
                      <a:gd name="T5" fmla="*/ T4 w 2"/>
                      <a:gd name="T6" fmla="+- 0 3207 3149"/>
                      <a:gd name="T7" fmla="*/ 3207 h 59"/>
                      <a:gd name="T8" fmla="+- 0 5796 5794"/>
                      <a:gd name="T9" fmla="*/ T8 w 2"/>
                      <a:gd name="T10" fmla="+- 0 3149 3149"/>
                      <a:gd name="T11" fmla="*/ 3149 h 59"/>
                      <a:gd name="T12" fmla="+- 0 5794 5794"/>
                      <a:gd name="T13" fmla="*/ T12 w 2"/>
                      <a:gd name="T14" fmla="+- 0 3149 3149"/>
                      <a:gd name="T15" fmla="*/ 3149 h 59"/>
                      <a:gd name="T16" fmla="+- 0 5794 5794"/>
                      <a:gd name="T17" fmla="*/ T16 w 2"/>
                      <a:gd name="T18" fmla="+- 0 3207 3149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2" y="58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C2C4C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84" name="Group 359"/>
                <p:cNvGrpSpPr>
                  <a:grpSpLocks/>
                </p:cNvGrpSpPr>
                <p:nvPr/>
              </p:nvGrpSpPr>
              <p:grpSpPr bwMode="auto">
                <a:xfrm>
                  <a:off x="5793" y="3148"/>
                  <a:ext cx="2" cy="59"/>
                  <a:chOff x="5793" y="3148"/>
                  <a:chExt cx="2" cy="59"/>
                </a:xfrm>
              </p:grpSpPr>
              <p:sp>
                <p:nvSpPr>
                  <p:cNvPr id="247" name="Freeform 360"/>
                  <p:cNvSpPr>
                    <a:spLocks/>
                  </p:cNvSpPr>
                  <p:nvPr/>
                </p:nvSpPr>
                <p:spPr bwMode="auto">
                  <a:xfrm>
                    <a:off x="5793" y="3148"/>
                    <a:ext cx="2" cy="59"/>
                  </a:xfrm>
                  <a:custGeom>
                    <a:avLst/>
                    <a:gdLst>
                      <a:gd name="T0" fmla="+- 0 5793 5793"/>
                      <a:gd name="T1" fmla="*/ T0 w 2"/>
                      <a:gd name="T2" fmla="+- 0 3207 3148"/>
                      <a:gd name="T3" fmla="*/ 3207 h 59"/>
                      <a:gd name="T4" fmla="+- 0 5795 5793"/>
                      <a:gd name="T5" fmla="*/ T4 w 2"/>
                      <a:gd name="T6" fmla="+- 0 3207 3148"/>
                      <a:gd name="T7" fmla="*/ 3207 h 59"/>
                      <a:gd name="T8" fmla="+- 0 5795 5793"/>
                      <a:gd name="T9" fmla="*/ T8 w 2"/>
                      <a:gd name="T10" fmla="+- 0 3148 3148"/>
                      <a:gd name="T11" fmla="*/ 3148 h 59"/>
                      <a:gd name="T12" fmla="+- 0 5793 5793"/>
                      <a:gd name="T13" fmla="*/ T12 w 2"/>
                      <a:gd name="T14" fmla="+- 0 3148 3148"/>
                      <a:gd name="T15" fmla="*/ 3148 h 59"/>
                      <a:gd name="T16" fmla="+- 0 5793 5793"/>
                      <a:gd name="T17" fmla="*/ T16 w 2"/>
                      <a:gd name="T18" fmla="+- 0 3207 3148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BFC1C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85" name="Group 361"/>
                <p:cNvGrpSpPr>
                  <a:grpSpLocks/>
                </p:cNvGrpSpPr>
                <p:nvPr/>
              </p:nvGrpSpPr>
              <p:grpSpPr bwMode="auto">
                <a:xfrm>
                  <a:off x="5792" y="3148"/>
                  <a:ext cx="2" cy="59"/>
                  <a:chOff x="5792" y="3148"/>
                  <a:chExt cx="2" cy="59"/>
                </a:xfrm>
              </p:grpSpPr>
              <p:sp>
                <p:nvSpPr>
                  <p:cNvPr id="246" name="Freeform 362"/>
                  <p:cNvSpPr>
                    <a:spLocks/>
                  </p:cNvSpPr>
                  <p:nvPr/>
                </p:nvSpPr>
                <p:spPr bwMode="auto">
                  <a:xfrm>
                    <a:off x="5792" y="3148"/>
                    <a:ext cx="2" cy="59"/>
                  </a:xfrm>
                  <a:custGeom>
                    <a:avLst/>
                    <a:gdLst>
                      <a:gd name="T0" fmla="+- 0 5792 5792"/>
                      <a:gd name="T1" fmla="*/ T0 w 2"/>
                      <a:gd name="T2" fmla="+- 0 3207 3148"/>
                      <a:gd name="T3" fmla="*/ 3207 h 59"/>
                      <a:gd name="T4" fmla="+- 0 5794 5792"/>
                      <a:gd name="T5" fmla="*/ T4 w 2"/>
                      <a:gd name="T6" fmla="+- 0 3207 3148"/>
                      <a:gd name="T7" fmla="*/ 3207 h 59"/>
                      <a:gd name="T8" fmla="+- 0 5794 5792"/>
                      <a:gd name="T9" fmla="*/ T8 w 2"/>
                      <a:gd name="T10" fmla="+- 0 3148 3148"/>
                      <a:gd name="T11" fmla="*/ 3148 h 59"/>
                      <a:gd name="T12" fmla="+- 0 5792 5792"/>
                      <a:gd name="T13" fmla="*/ T12 w 2"/>
                      <a:gd name="T14" fmla="+- 0 3148 3148"/>
                      <a:gd name="T15" fmla="*/ 3148 h 59"/>
                      <a:gd name="T16" fmla="+- 0 5792 5792"/>
                      <a:gd name="T17" fmla="*/ T16 w 2"/>
                      <a:gd name="T18" fmla="+- 0 3207 3148"/>
                      <a:gd name="T19" fmla="*/ 3207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BDBFC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86" name="Group 363"/>
                <p:cNvGrpSpPr>
                  <a:grpSpLocks/>
                </p:cNvGrpSpPr>
                <p:nvPr/>
              </p:nvGrpSpPr>
              <p:grpSpPr bwMode="auto">
                <a:xfrm>
                  <a:off x="5791" y="3148"/>
                  <a:ext cx="2" cy="59"/>
                  <a:chOff x="5791" y="3148"/>
                  <a:chExt cx="2" cy="59"/>
                </a:xfrm>
              </p:grpSpPr>
              <p:sp>
                <p:nvSpPr>
                  <p:cNvPr id="245" name="Freeform 364"/>
                  <p:cNvSpPr>
                    <a:spLocks/>
                  </p:cNvSpPr>
                  <p:nvPr/>
                </p:nvSpPr>
                <p:spPr bwMode="auto">
                  <a:xfrm>
                    <a:off x="5791" y="3148"/>
                    <a:ext cx="2" cy="59"/>
                  </a:xfrm>
                  <a:custGeom>
                    <a:avLst/>
                    <a:gdLst>
                      <a:gd name="T0" fmla="+- 0 5791 5791"/>
                      <a:gd name="T1" fmla="*/ T0 w 2"/>
                      <a:gd name="T2" fmla="+- 0 3206 3148"/>
                      <a:gd name="T3" fmla="*/ 3206 h 59"/>
                      <a:gd name="T4" fmla="+- 0 5792 5791"/>
                      <a:gd name="T5" fmla="*/ T4 w 2"/>
                      <a:gd name="T6" fmla="+- 0 3206 3148"/>
                      <a:gd name="T7" fmla="*/ 3206 h 59"/>
                      <a:gd name="T8" fmla="+- 0 5792 5791"/>
                      <a:gd name="T9" fmla="*/ T8 w 2"/>
                      <a:gd name="T10" fmla="+- 0 3148 3148"/>
                      <a:gd name="T11" fmla="*/ 3148 h 59"/>
                      <a:gd name="T12" fmla="+- 0 5791 5791"/>
                      <a:gd name="T13" fmla="*/ T12 w 2"/>
                      <a:gd name="T14" fmla="+- 0 3148 3148"/>
                      <a:gd name="T15" fmla="*/ 3148 h 59"/>
                      <a:gd name="T16" fmla="+- 0 5791 5791"/>
                      <a:gd name="T17" fmla="*/ T16 w 2"/>
                      <a:gd name="T18" fmla="+- 0 3206 3148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1" y="58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BABCB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87" name="Group 365"/>
                <p:cNvGrpSpPr>
                  <a:grpSpLocks/>
                </p:cNvGrpSpPr>
                <p:nvPr/>
              </p:nvGrpSpPr>
              <p:grpSpPr bwMode="auto">
                <a:xfrm>
                  <a:off x="5789" y="3148"/>
                  <a:ext cx="2" cy="59"/>
                  <a:chOff x="5789" y="3148"/>
                  <a:chExt cx="2" cy="59"/>
                </a:xfrm>
              </p:grpSpPr>
              <p:sp>
                <p:nvSpPr>
                  <p:cNvPr id="244" name="Freeform 366"/>
                  <p:cNvSpPr>
                    <a:spLocks/>
                  </p:cNvSpPr>
                  <p:nvPr/>
                </p:nvSpPr>
                <p:spPr bwMode="auto">
                  <a:xfrm>
                    <a:off x="5789" y="3148"/>
                    <a:ext cx="2" cy="59"/>
                  </a:xfrm>
                  <a:custGeom>
                    <a:avLst/>
                    <a:gdLst>
                      <a:gd name="T0" fmla="+- 0 5789 5789"/>
                      <a:gd name="T1" fmla="*/ T0 w 2"/>
                      <a:gd name="T2" fmla="+- 0 3206 3148"/>
                      <a:gd name="T3" fmla="*/ 3206 h 59"/>
                      <a:gd name="T4" fmla="+- 0 5791 5789"/>
                      <a:gd name="T5" fmla="*/ T4 w 2"/>
                      <a:gd name="T6" fmla="+- 0 3206 3148"/>
                      <a:gd name="T7" fmla="*/ 3206 h 59"/>
                      <a:gd name="T8" fmla="+- 0 5791 5789"/>
                      <a:gd name="T9" fmla="*/ T8 w 2"/>
                      <a:gd name="T10" fmla="+- 0 3148 3148"/>
                      <a:gd name="T11" fmla="*/ 3148 h 59"/>
                      <a:gd name="T12" fmla="+- 0 5789 5789"/>
                      <a:gd name="T13" fmla="*/ T12 w 2"/>
                      <a:gd name="T14" fmla="+- 0 3148 3148"/>
                      <a:gd name="T15" fmla="*/ 3148 h 59"/>
                      <a:gd name="T16" fmla="+- 0 5789 5789"/>
                      <a:gd name="T17" fmla="*/ T16 w 2"/>
                      <a:gd name="T18" fmla="+- 0 3206 3148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2" y="58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B8BA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88" name="Group 367"/>
                <p:cNvGrpSpPr>
                  <a:grpSpLocks/>
                </p:cNvGrpSpPr>
                <p:nvPr/>
              </p:nvGrpSpPr>
              <p:grpSpPr bwMode="auto">
                <a:xfrm>
                  <a:off x="5788" y="3148"/>
                  <a:ext cx="2" cy="59"/>
                  <a:chOff x="5788" y="3148"/>
                  <a:chExt cx="2" cy="59"/>
                </a:xfrm>
              </p:grpSpPr>
              <p:sp>
                <p:nvSpPr>
                  <p:cNvPr id="243" name="Freeform 368"/>
                  <p:cNvSpPr>
                    <a:spLocks/>
                  </p:cNvSpPr>
                  <p:nvPr/>
                </p:nvSpPr>
                <p:spPr bwMode="auto">
                  <a:xfrm>
                    <a:off x="5788" y="3148"/>
                    <a:ext cx="2" cy="59"/>
                  </a:xfrm>
                  <a:custGeom>
                    <a:avLst/>
                    <a:gdLst>
                      <a:gd name="T0" fmla="+- 0 5788 5788"/>
                      <a:gd name="T1" fmla="*/ T0 w 2"/>
                      <a:gd name="T2" fmla="+- 0 3206 3148"/>
                      <a:gd name="T3" fmla="*/ 3206 h 59"/>
                      <a:gd name="T4" fmla="+- 0 5790 5788"/>
                      <a:gd name="T5" fmla="*/ T4 w 2"/>
                      <a:gd name="T6" fmla="+- 0 3206 3148"/>
                      <a:gd name="T7" fmla="*/ 3206 h 59"/>
                      <a:gd name="T8" fmla="+- 0 5790 5788"/>
                      <a:gd name="T9" fmla="*/ T8 w 2"/>
                      <a:gd name="T10" fmla="+- 0 3148 3148"/>
                      <a:gd name="T11" fmla="*/ 3148 h 59"/>
                      <a:gd name="T12" fmla="+- 0 5788 5788"/>
                      <a:gd name="T13" fmla="*/ T12 w 2"/>
                      <a:gd name="T14" fmla="+- 0 3148 3148"/>
                      <a:gd name="T15" fmla="*/ 3148 h 59"/>
                      <a:gd name="T16" fmla="+- 0 5788 5788"/>
                      <a:gd name="T17" fmla="*/ T16 w 2"/>
                      <a:gd name="T18" fmla="+- 0 3206 3148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2" y="58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B5B7B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89" name="Group 369"/>
                <p:cNvGrpSpPr>
                  <a:grpSpLocks/>
                </p:cNvGrpSpPr>
                <p:nvPr/>
              </p:nvGrpSpPr>
              <p:grpSpPr bwMode="auto">
                <a:xfrm>
                  <a:off x="5787" y="3147"/>
                  <a:ext cx="2" cy="59"/>
                  <a:chOff x="5787" y="3147"/>
                  <a:chExt cx="2" cy="59"/>
                </a:xfrm>
              </p:grpSpPr>
              <p:sp>
                <p:nvSpPr>
                  <p:cNvPr id="242" name="Freeform 370"/>
                  <p:cNvSpPr>
                    <a:spLocks/>
                  </p:cNvSpPr>
                  <p:nvPr/>
                </p:nvSpPr>
                <p:spPr bwMode="auto">
                  <a:xfrm>
                    <a:off x="5787" y="3147"/>
                    <a:ext cx="2" cy="59"/>
                  </a:xfrm>
                  <a:custGeom>
                    <a:avLst/>
                    <a:gdLst>
                      <a:gd name="T0" fmla="+- 0 5787 5787"/>
                      <a:gd name="T1" fmla="*/ T0 w 2"/>
                      <a:gd name="T2" fmla="+- 0 3206 3147"/>
                      <a:gd name="T3" fmla="*/ 3206 h 59"/>
                      <a:gd name="T4" fmla="+- 0 5788 5787"/>
                      <a:gd name="T5" fmla="*/ T4 w 2"/>
                      <a:gd name="T6" fmla="+- 0 3206 3147"/>
                      <a:gd name="T7" fmla="*/ 3206 h 59"/>
                      <a:gd name="T8" fmla="+- 0 5788 5787"/>
                      <a:gd name="T9" fmla="*/ T8 w 2"/>
                      <a:gd name="T10" fmla="+- 0 3147 3147"/>
                      <a:gd name="T11" fmla="*/ 3147 h 59"/>
                      <a:gd name="T12" fmla="+- 0 5787 5787"/>
                      <a:gd name="T13" fmla="*/ T12 w 2"/>
                      <a:gd name="T14" fmla="+- 0 3147 3147"/>
                      <a:gd name="T15" fmla="*/ 3147 h 59"/>
                      <a:gd name="T16" fmla="+- 0 5787 5787"/>
                      <a:gd name="T17" fmla="*/ T16 w 2"/>
                      <a:gd name="T18" fmla="+- 0 3206 3147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1" y="59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B3B5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90" name="Group 371"/>
                <p:cNvGrpSpPr>
                  <a:grpSpLocks/>
                </p:cNvGrpSpPr>
                <p:nvPr/>
              </p:nvGrpSpPr>
              <p:grpSpPr bwMode="auto">
                <a:xfrm>
                  <a:off x="5785" y="3147"/>
                  <a:ext cx="2" cy="59"/>
                  <a:chOff x="5785" y="3147"/>
                  <a:chExt cx="2" cy="59"/>
                </a:xfrm>
              </p:grpSpPr>
              <p:sp>
                <p:nvSpPr>
                  <p:cNvPr id="241" name="Freeform 372"/>
                  <p:cNvSpPr>
                    <a:spLocks/>
                  </p:cNvSpPr>
                  <p:nvPr/>
                </p:nvSpPr>
                <p:spPr bwMode="auto">
                  <a:xfrm>
                    <a:off x="5785" y="3147"/>
                    <a:ext cx="2" cy="59"/>
                  </a:xfrm>
                  <a:custGeom>
                    <a:avLst/>
                    <a:gdLst>
                      <a:gd name="T0" fmla="+- 0 5785 5785"/>
                      <a:gd name="T1" fmla="*/ T0 w 2"/>
                      <a:gd name="T2" fmla="+- 0 3206 3147"/>
                      <a:gd name="T3" fmla="*/ 3206 h 59"/>
                      <a:gd name="T4" fmla="+- 0 5787 5785"/>
                      <a:gd name="T5" fmla="*/ T4 w 2"/>
                      <a:gd name="T6" fmla="+- 0 3206 3147"/>
                      <a:gd name="T7" fmla="*/ 3206 h 59"/>
                      <a:gd name="T8" fmla="+- 0 5787 5785"/>
                      <a:gd name="T9" fmla="*/ T8 w 2"/>
                      <a:gd name="T10" fmla="+- 0 3147 3147"/>
                      <a:gd name="T11" fmla="*/ 3147 h 59"/>
                      <a:gd name="T12" fmla="+- 0 5785 5785"/>
                      <a:gd name="T13" fmla="*/ T12 w 2"/>
                      <a:gd name="T14" fmla="+- 0 3147 3147"/>
                      <a:gd name="T15" fmla="*/ 3147 h 59"/>
                      <a:gd name="T16" fmla="+- 0 5785 5785"/>
                      <a:gd name="T17" fmla="*/ T16 w 2"/>
                      <a:gd name="T18" fmla="+- 0 3206 3147"/>
                      <a:gd name="T19" fmla="*/ 3206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B0B2B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91" name="Group 373"/>
                <p:cNvGrpSpPr>
                  <a:grpSpLocks/>
                </p:cNvGrpSpPr>
                <p:nvPr/>
              </p:nvGrpSpPr>
              <p:grpSpPr bwMode="auto">
                <a:xfrm>
                  <a:off x="5784" y="3147"/>
                  <a:ext cx="2" cy="59"/>
                  <a:chOff x="5784" y="3147"/>
                  <a:chExt cx="2" cy="59"/>
                </a:xfrm>
              </p:grpSpPr>
              <p:sp>
                <p:nvSpPr>
                  <p:cNvPr id="240" name="Freeform 374"/>
                  <p:cNvSpPr>
                    <a:spLocks/>
                  </p:cNvSpPr>
                  <p:nvPr/>
                </p:nvSpPr>
                <p:spPr bwMode="auto">
                  <a:xfrm>
                    <a:off x="5784" y="3147"/>
                    <a:ext cx="2" cy="59"/>
                  </a:xfrm>
                  <a:custGeom>
                    <a:avLst/>
                    <a:gdLst>
                      <a:gd name="T0" fmla="+- 0 5784 5784"/>
                      <a:gd name="T1" fmla="*/ T0 w 2"/>
                      <a:gd name="T2" fmla="+- 0 3205 3147"/>
                      <a:gd name="T3" fmla="*/ 3205 h 59"/>
                      <a:gd name="T4" fmla="+- 0 5786 5784"/>
                      <a:gd name="T5" fmla="*/ T4 w 2"/>
                      <a:gd name="T6" fmla="+- 0 3205 3147"/>
                      <a:gd name="T7" fmla="*/ 3205 h 59"/>
                      <a:gd name="T8" fmla="+- 0 5786 5784"/>
                      <a:gd name="T9" fmla="*/ T8 w 2"/>
                      <a:gd name="T10" fmla="+- 0 3147 3147"/>
                      <a:gd name="T11" fmla="*/ 3147 h 59"/>
                      <a:gd name="T12" fmla="+- 0 5784 5784"/>
                      <a:gd name="T13" fmla="*/ T12 w 2"/>
                      <a:gd name="T14" fmla="+- 0 3147 3147"/>
                      <a:gd name="T15" fmla="*/ 3147 h 59"/>
                      <a:gd name="T16" fmla="+- 0 5784 5784"/>
                      <a:gd name="T17" fmla="*/ T16 w 2"/>
                      <a:gd name="T18" fmla="+- 0 3205 3147"/>
                      <a:gd name="T19" fmla="*/ 3205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8"/>
                        </a:moveTo>
                        <a:lnTo>
                          <a:pt x="2" y="58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8"/>
                        </a:lnTo>
                        <a:close/>
                      </a:path>
                    </a:pathLst>
                  </a:custGeom>
                  <a:solidFill>
                    <a:srgbClr val="AEB0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92" name="Group 375"/>
                <p:cNvGrpSpPr>
                  <a:grpSpLocks/>
                </p:cNvGrpSpPr>
                <p:nvPr/>
              </p:nvGrpSpPr>
              <p:grpSpPr bwMode="auto">
                <a:xfrm>
                  <a:off x="5782" y="3146"/>
                  <a:ext cx="2" cy="59"/>
                  <a:chOff x="5782" y="3146"/>
                  <a:chExt cx="2" cy="59"/>
                </a:xfrm>
              </p:grpSpPr>
              <p:sp>
                <p:nvSpPr>
                  <p:cNvPr id="239" name="Freeform 376"/>
                  <p:cNvSpPr>
                    <a:spLocks/>
                  </p:cNvSpPr>
                  <p:nvPr/>
                </p:nvSpPr>
                <p:spPr bwMode="auto">
                  <a:xfrm>
                    <a:off x="5782" y="3146"/>
                    <a:ext cx="2" cy="59"/>
                  </a:xfrm>
                  <a:custGeom>
                    <a:avLst/>
                    <a:gdLst>
                      <a:gd name="T0" fmla="+- 0 5782 5782"/>
                      <a:gd name="T1" fmla="*/ T0 w 2"/>
                      <a:gd name="T2" fmla="+- 0 3205 3146"/>
                      <a:gd name="T3" fmla="*/ 3205 h 59"/>
                      <a:gd name="T4" fmla="+- 0 5784 5782"/>
                      <a:gd name="T5" fmla="*/ T4 w 2"/>
                      <a:gd name="T6" fmla="+- 0 3205 3146"/>
                      <a:gd name="T7" fmla="*/ 3205 h 59"/>
                      <a:gd name="T8" fmla="+- 0 5784 5782"/>
                      <a:gd name="T9" fmla="*/ T8 w 2"/>
                      <a:gd name="T10" fmla="+- 0 3146 3146"/>
                      <a:gd name="T11" fmla="*/ 3146 h 59"/>
                      <a:gd name="T12" fmla="+- 0 5782 5782"/>
                      <a:gd name="T13" fmla="*/ T12 w 2"/>
                      <a:gd name="T14" fmla="+- 0 3146 3146"/>
                      <a:gd name="T15" fmla="*/ 3146 h 59"/>
                      <a:gd name="T16" fmla="+- 0 5782 5782"/>
                      <a:gd name="T17" fmla="*/ T16 w 2"/>
                      <a:gd name="T18" fmla="+- 0 3205 3146"/>
                      <a:gd name="T19" fmla="*/ 3205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2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ABADB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93" name="Group 377"/>
                <p:cNvGrpSpPr>
                  <a:grpSpLocks/>
                </p:cNvGrpSpPr>
                <p:nvPr/>
              </p:nvGrpSpPr>
              <p:grpSpPr bwMode="auto">
                <a:xfrm>
                  <a:off x="5780" y="3146"/>
                  <a:ext cx="3" cy="59"/>
                  <a:chOff x="5780" y="3146"/>
                  <a:chExt cx="3" cy="59"/>
                </a:xfrm>
              </p:grpSpPr>
              <p:sp>
                <p:nvSpPr>
                  <p:cNvPr id="238" name="Freeform 378"/>
                  <p:cNvSpPr>
                    <a:spLocks/>
                  </p:cNvSpPr>
                  <p:nvPr/>
                </p:nvSpPr>
                <p:spPr bwMode="auto">
                  <a:xfrm>
                    <a:off x="5780" y="3146"/>
                    <a:ext cx="3" cy="59"/>
                  </a:xfrm>
                  <a:custGeom>
                    <a:avLst/>
                    <a:gdLst>
                      <a:gd name="T0" fmla="+- 0 5780 5780"/>
                      <a:gd name="T1" fmla="*/ T0 w 3"/>
                      <a:gd name="T2" fmla="+- 0 3205 3146"/>
                      <a:gd name="T3" fmla="*/ 3205 h 59"/>
                      <a:gd name="T4" fmla="+- 0 5782 5780"/>
                      <a:gd name="T5" fmla="*/ T4 w 3"/>
                      <a:gd name="T6" fmla="+- 0 3205 3146"/>
                      <a:gd name="T7" fmla="*/ 3205 h 59"/>
                      <a:gd name="T8" fmla="+- 0 5782 5780"/>
                      <a:gd name="T9" fmla="*/ T8 w 3"/>
                      <a:gd name="T10" fmla="+- 0 3146 3146"/>
                      <a:gd name="T11" fmla="*/ 3146 h 59"/>
                      <a:gd name="T12" fmla="+- 0 5780 5780"/>
                      <a:gd name="T13" fmla="*/ T12 w 3"/>
                      <a:gd name="T14" fmla="+- 0 3146 3146"/>
                      <a:gd name="T15" fmla="*/ 3146 h 59"/>
                      <a:gd name="T16" fmla="+- 0 5780 5780"/>
                      <a:gd name="T17" fmla="*/ T16 w 3"/>
                      <a:gd name="T18" fmla="+- 0 3205 3146"/>
                      <a:gd name="T19" fmla="*/ 3205 h 59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" h="59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A9ABA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94" name="Group 379"/>
                <p:cNvGrpSpPr>
                  <a:grpSpLocks/>
                </p:cNvGrpSpPr>
                <p:nvPr/>
              </p:nvGrpSpPr>
              <p:grpSpPr bwMode="auto">
                <a:xfrm>
                  <a:off x="5778" y="3145"/>
                  <a:ext cx="3" cy="60"/>
                  <a:chOff x="5778" y="3145"/>
                  <a:chExt cx="3" cy="60"/>
                </a:xfrm>
              </p:grpSpPr>
              <p:sp>
                <p:nvSpPr>
                  <p:cNvPr id="237" name="Freeform 380"/>
                  <p:cNvSpPr>
                    <a:spLocks/>
                  </p:cNvSpPr>
                  <p:nvPr/>
                </p:nvSpPr>
                <p:spPr bwMode="auto">
                  <a:xfrm>
                    <a:off x="5778" y="3145"/>
                    <a:ext cx="3" cy="60"/>
                  </a:xfrm>
                  <a:custGeom>
                    <a:avLst/>
                    <a:gdLst>
                      <a:gd name="T0" fmla="+- 0 5778 5778"/>
                      <a:gd name="T1" fmla="*/ T0 w 3"/>
                      <a:gd name="T2" fmla="+- 0 3205 3145"/>
                      <a:gd name="T3" fmla="*/ 3205 h 60"/>
                      <a:gd name="T4" fmla="+- 0 5780 5778"/>
                      <a:gd name="T5" fmla="*/ T4 w 3"/>
                      <a:gd name="T6" fmla="+- 0 3205 3145"/>
                      <a:gd name="T7" fmla="*/ 3205 h 60"/>
                      <a:gd name="T8" fmla="+- 0 5780 5778"/>
                      <a:gd name="T9" fmla="*/ T8 w 3"/>
                      <a:gd name="T10" fmla="+- 0 3145 3145"/>
                      <a:gd name="T11" fmla="*/ 3145 h 60"/>
                      <a:gd name="T12" fmla="+- 0 5778 5778"/>
                      <a:gd name="T13" fmla="*/ T12 w 3"/>
                      <a:gd name="T14" fmla="+- 0 3145 3145"/>
                      <a:gd name="T15" fmla="*/ 3145 h 60"/>
                      <a:gd name="T16" fmla="+- 0 5778 5778"/>
                      <a:gd name="T17" fmla="*/ T16 w 3"/>
                      <a:gd name="T18" fmla="+- 0 3205 3145"/>
                      <a:gd name="T19" fmla="*/ 3205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" h="60">
                        <a:moveTo>
                          <a:pt x="0" y="60"/>
                        </a:moveTo>
                        <a:lnTo>
                          <a:pt x="2" y="6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A6A8A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95" name="Group 381"/>
                <p:cNvGrpSpPr>
                  <a:grpSpLocks/>
                </p:cNvGrpSpPr>
                <p:nvPr/>
              </p:nvGrpSpPr>
              <p:grpSpPr bwMode="auto">
                <a:xfrm>
                  <a:off x="5776" y="3145"/>
                  <a:ext cx="3" cy="60"/>
                  <a:chOff x="5776" y="3145"/>
                  <a:chExt cx="3" cy="60"/>
                </a:xfrm>
              </p:grpSpPr>
              <p:sp>
                <p:nvSpPr>
                  <p:cNvPr id="236" name="Freeform 382"/>
                  <p:cNvSpPr>
                    <a:spLocks/>
                  </p:cNvSpPr>
                  <p:nvPr/>
                </p:nvSpPr>
                <p:spPr bwMode="auto">
                  <a:xfrm>
                    <a:off x="5776" y="3145"/>
                    <a:ext cx="3" cy="60"/>
                  </a:xfrm>
                  <a:custGeom>
                    <a:avLst/>
                    <a:gdLst>
                      <a:gd name="T0" fmla="+- 0 5776 5776"/>
                      <a:gd name="T1" fmla="*/ T0 w 3"/>
                      <a:gd name="T2" fmla="+- 0 3204 3145"/>
                      <a:gd name="T3" fmla="*/ 3204 h 60"/>
                      <a:gd name="T4" fmla="+- 0 5778 5776"/>
                      <a:gd name="T5" fmla="*/ T4 w 3"/>
                      <a:gd name="T6" fmla="+- 0 3204 3145"/>
                      <a:gd name="T7" fmla="*/ 3204 h 60"/>
                      <a:gd name="T8" fmla="+- 0 5778 5776"/>
                      <a:gd name="T9" fmla="*/ T8 w 3"/>
                      <a:gd name="T10" fmla="+- 0 3145 3145"/>
                      <a:gd name="T11" fmla="*/ 3145 h 60"/>
                      <a:gd name="T12" fmla="+- 0 5776 5776"/>
                      <a:gd name="T13" fmla="*/ T12 w 3"/>
                      <a:gd name="T14" fmla="+- 0 3145 3145"/>
                      <a:gd name="T15" fmla="*/ 3145 h 60"/>
                      <a:gd name="T16" fmla="+- 0 5776 5776"/>
                      <a:gd name="T17" fmla="*/ T16 w 3"/>
                      <a:gd name="T18" fmla="+- 0 3204 3145"/>
                      <a:gd name="T19" fmla="*/ 3204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" h="60">
                        <a:moveTo>
                          <a:pt x="0" y="59"/>
                        </a:moveTo>
                        <a:lnTo>
                          <a:pt x="2" y="59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59"/>
                        </a:lnTo>
                        <a:close/>
                      </a:path>
                    </a:pathLst>
                  </a:custGeom>
                  <a:solidFill>
                    <a:srgbClr val="A4A6A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96" name="Group 383"/>
                <p:cNvGrpSpPr>
                  <a:grpSpLocks/>
                </p:cNvGrpSpPr>
                <p:nvPr/>
              </p:nvGrpSpPr>
              <p:grpSpPr bwMode="auto">
                <a:xfrm>
                  <a:off x="5773" y="3144"/>
                  <a:ext cx="4" cy="61"/>
                  <a:chOff x="5773" y="3144"/>
                  <a:chExt cx="4" cy="61"/>
                </a:xfrm>
              </p:grpSpPr>
              <p:sp>
                <p:nvSpPr>
                  <p:cNvPr id="235" name="Freeform 384"/>
                  <p:cNvSpPr>
                    <a:spLocks/>
                  </p:cNvSpPr>
                  <p:nvPr/>
                </p:nvSpPr>
                <p:spPr bwMode="auto">
                  <a:xfrm>
                    <a:off x="5773" y="3144"/>
                    <a:ext cx="4" cy="61"/>
                  </a:xfrm>
                  <a:custGeom>
                    <a:avLst/>
                    <a:gdLst>
                      <a:gd name="T0" fmla="+- 0 5773 5773"/>
                      <a:gd name="T1" fmla="*/ T0 w 4"/>
                      <a:gd name="T2" fmla="+- 0 3204 3144"/>
                      <a:gd name="T3" fmla="*/ 3204 h 61"/>
                      <a:gd name="T4" fmla="+- 0 5776 5773"/>
                      <a:gd name="T5" fmla="*/ T4 w 4"/>
                      <a:gd name="T6" fmla="+- 0 3204 3144"/>
                      <a:gd name="T7" fmla="*/ 3204 h 61"/>
                      <a:gd name="T8" fmla="+- 0 5776 5773"/>
                      <a:gd name="T9" fmla="*/ T8 w 4"/>
                      <a:gd name="T10" fmla="+- 0 3144 3144"/>
                      <a:gd name="T11" fmla="*/ 3144 h 61"/>
                      <a:gd name="T12" fmla="+- 0 5773 5773"/>
                      <a:gd name="T13" fmla="*/ T12 w 4"/>
                      <a:gd name="T14" fmla="+- 0 3144 3144"/>
                      <a:gd name="T15" fmla="*/ 3144 h 61"/>
                      <a:gd name="T16" fmla="+- 0 5773 5773"/>
                      <a:gd name="T17" fmla="*/ T16 w 4"/>
                      <a:gd name="T18" fmla="+- 0 3204 3144"/>
                      <a:gd name="T19" fmla="*/ 3204 h 61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4" h="61">
                        <a:moveTo>
                          <a:pt x="0" y="60"/>
                        </a:moveTo>
                        <a:lnTo>
                          <a:pt x="3" y="60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A1A4A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97" name="Group 385"/>
                <p:cNvGrpSpPr>
                  <a:grpSpLocks/>
                </p:cNvGrpSpPr>
                <p:nvPr/>
              </p:nvGrpSpPr>
              <p:grpSpPr bwMode="auto">
                <a:xfrm>
                  <a:off x="5769" y="3142"/>
                  <a:ext cx="4" cy="60"/>
                  <a:chOff x="5769" y="3142"/>
                  <a:chExt cx="4" cy="60"/>
                </a:xfrm>
              </p:grpSpPr>
              <p:sp>
                <p:nvSpPr>
                  <p:cNvPr id="234" name="Freeform 386"/>
                  <p:cNvSpPr>
                    <a:spLocks/>
                  </p:cNvSpPr>
                  <p:nvPr/>
                </p:nvSpPr>
                <p:spPr bwMode="auto">
                  <a:xfrm>
                    <a:off x="5769" y="3142"/>
                    <a:ext cx="4" cy="60"/>
                  </a:xfrm>
                  <a:custGeom>
                    <a:avLst/>
                    <a:gdLst>
                      <a:gd name="T0" fmla="+- 0 5769 5769"/>
                      <a:gd name="T1" fmla="*/ T0 w 4"/>
                      <a:gd name="T2" fmla="+- 0 3202 3142"/>
                      <a:gd name="T3" fmla="*/ 3202 h 60"/>
                      <a:gd name="T4" fmla="+- 0 5773 5769"/>
                      <a:gd name="T5" fmla="*/ T4 w 4"/>
                      <a:gd name="T6" fmla="+- 0 3202 3142"/>
                      <a:gd name="T7" fmla="*/ 3202 h 60"/>
                      <a:gd name="T8" fmla="+- 0 5773 5769"/>
                      <a:gd name="T9" fmla="*/ T8 w 4"/>
                      <a:gd name="T10" fmla="+- 0 3142 3142"/>
                      <a:gd name="T11" fmla="*/ 3142 h 60"/>
                      <a:gd name="T12" fmla="+- 0 5769 5769"/>
                      <a:gd name="T13" fmla="*/ T12 w 4"/>
                      <a:gd name="T14" fmla="+- 0 3142 3142"/>
                      <a:gd name="T15" fmla="*/ 3142 h 60"/>
                      <a:gd name="T16" fmla="+- 0 5769 5769"/>
                      <a:gd name="T17" fmla="*/ T16 w 4"/>
                      <a:gd name="T18" fmla="+- 0 3202 3142"/>
                      <a:gd name="T19" fmla="*/ 3202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4" h="60">
                        <a:moveTo>
                          <a:pt x="0" y="60"/>
                        </a:moveTo>
                        <a:lnTo>
                          <a:pt x="4" y="60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9FA1A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98" name="Group 387"/>
                <p:cNvGrpSpPr>
                  <a:grpSpLocks/>
                </p:cNvGrpSpPr>
                <p:nvPr/>
              </p:nvGrpSpPr>
              <p:grpSpPr bwMode="auto">
                <a:xfrm>
                  <a:off x="5766" y="3141"/>
                  <a:ext cx="5" cy="60"/>
                  <a:chOff x="5766" y="3141"/>
                  <a:chExt cx="5" cy="60"/>
                </a:xfrm>
              </p:grpSpPr>
              <p:sp>
                <p:nvSpPr>
                  <p:cNvPr id="233" name="Freeform 388"/>
                  <p:cNvSpPr>
                    <a:spLocks/>
                  </p:cNvSpPr>
                  <p:nvPr/>
                </p:nvSpPr>
                <p:spPr bwMode="auto">
                  <a:xfrm>
                    <a:off x="5766" y="3141"/>
                    <a:ext cx="5" cy="60"/>
                  </a:xfrm>
                  <a:custGeom>
                    <a:avLst/>
                    <a:gdLst>
                      <a:gd name="T0" fmla="+- 0 5766 5766"/>
                      <a:gd name="T1" fmla="*/ T0 w 5"/>
                      <a:gd name="T2" fmla="+- 0 3201 3141"/>
                      <a:gd name="T3" fmla="*/ 3201 h 60"/>
                      <a:gd name="T4" fmla="+- 0 5770 5766"/>
                      <a:gd name="T5" fmla="*/ T4 w 5"/>
                      <a:gd name="T6" fmla="+- 0 3201 3141"/>
                      <a:gd name="T7" fmla="*/ 3201 h 60"/>
                      <a:gd name="T8" fmla="+- 0 5770 5766"/>
                      <a:gd name="T9" fmla="*/ T8 w 5"/>
                      <a:gd name="T10" fmla="+- 0 3141 3141"/>
                      <a:gd name="T11" fmla="*/ 3141 h 60"/>
                      <a:gd name="T12" fmla="+- 0 5766 5766"/>
                      <a:gd name="T13" fmla="*/ T12 w 5"/>
                      <a:gd name="T14" fmla="+- 0 3141 3141"/>
                      <a:gd name="T15" fmla="*/ 3141 h 60"/>
                      <a:gd name="T16" fmla="+- 0 5766 5766"/>
                      <a:gd name="T17" fmla="*/ T16 w 5"/>
                      <a:gd name="T18" fmla="+- 0 3201 3141"/>
                      <a:gd name="T19" fmla="*/ 3201 h 6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5" h="60">
                        <a:moveTo>
                          <a:pt x="0" y="60"/>
                        </a:moveTo>
                        <a:lnTo>
                          <a:pt x="4" y="60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9D9FA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99" name="Group 389"/>
                <p:cNvGrpSpPr>
                  <a:grpSpLocks/>
                </p:cNvGrpSpPr>
                <p:nvPr/>
              </p:nvGrpSpPr>
              <p:grpSpPr bwMode="auto">
                <a:xfrm>
                  <a:off x="5761" y="3138"/>
                  <a:ext cx="6" cy="61"/>
                  <a:chOff x="5761" y="3138"/>
                  <a:chExt cx="6" cy="61"/>
                </a:xfrm>
              </p:grpSpPr>
              <p:sp>
                <p:nvSpPr>
                  <p:cNvPr id="232" name="Freeform 390"/>
                  <p:cNvSpPr>
                    <a:spLocks/>
                  </p:cNvSpPr>
                  <p:nvPr/>
                </p:nvSpPr>
                <p:spPr bwMode="auto">
                  <a:xfrm>
                    <a:off x="5761" y="3138"/>
                    <a:ext cx="6" cy="61"/>
                  </a:xfrm>
                  <a:custGeom>
                    <a:avLst/>
                    <a:gdLst>
                      <a:gd name="T0" fmla="+- 0 5761 5761"/>
                      <a:gd name="T1" fmla="*/ T0 w 6"/>
                      <a:gd name="T2" fmla="+- 0 3198 3138"/>
                      <a:gd name="T3" fmla="*/ 3198 h 61"/>
                      <a:gd name="T4" fmla="+- 0 5766 5761"/>
                      <a:gd name="T5" fmla="*/ T4 w 6"/>
                      <a:gd name="T6" fmla="+- 0 3198 3138"/>
                      <a:gd name="T7" fmla="*/ 3198 h 61"/>
                      <a:gd name="T8" fmla="+- 0 5766 5761"/>
                      <a:gd name="T9" fmla="*/ T8 w 6"/>
                      <a:gd name="T10" fmla="+- 0 3138 3138"/>
                      <a:gd name="T11" fmla="*/ 3138 h 61"/>
                      <a:gd name="T12" fmla="+- 0 5761 5761"/>
                      <a:gd name="T13" fmla="*/ T12 w 6"/>
                      <a:gd name="T14" fmla="+- 0 3138 3138"/>
                      <a:gd name="T15" fmla="*/ 3138 h 61"/>
                      <a:gd name="T16" fmla="+- 0 5761 5761"/>
                      <a:gd name="T17" fmla="*/ T16 w 6"/>
                      <a:gd name="T18" fmla="+- 0 3198 3138"/>
                      <a:gd name="T19" fmla="*/ 3198 h 61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" h="61">
                        <a:moveTo>
                          <a:pt x="0" y="60"/>
                        </a:moveTo>
                        <a:lnTo>
                          <a:pt x="5" y="60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  <a:lnTo>
                          <a:pt x="0" y="60"/>
                        </a:lnTo>
                        <a:close/>
                      </a:path>
                    </a:pathLst>
                  </a:custGeom>
                  <a:solidFill>
                    <a:srgbClr val="9A9C9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00" name="Group 391"/>
                <p:cNvGrpSpPr>
                  <a:grpSpLocks/>
                </p:cNvGrpSpPr>
                <p:nvPr/>
              </p:nvGrpSpPr>
              <p:grpSpPr bwMode="auto">
                <a:xfrm>
                  <a:off x="5755" y="3132"/>
                  <a:ext cx="7" cy="64"/>
                  <a:chOff x="5755" y="3132"/>
                  <a:chExt cx="7" cy="64"/>
                </a:xfrm>
              </p:grpSpPr>
              <p:sp>
                <p:nvSpPr>
                  <p:cNvPr id="231" name="Freeform 392"/>
                  <p:cNvSpPr>
                    <a:spLocks/>
                  </p:cNvSpPr>
                  <p:nvPr/>
                </p:nvSpPr>
                <p:spPr bwMode="auto">
                  <a:xfrm>
                    <a:off x="5755" y="3132"/>
                    <a:ext cx="7" cy="64"/>
                  </a:xfrm>
                  <a:custGeom>
                    <a:avLst/>
                    <a:gdLst>
                      <a:gd name="T0" fmla="+- 0 5755 5755"/>
                      <a:gd name="T1" fmla="*/ T0 w 7"/>
                      <a:gd name="T2" fmla="+- 0 3196 3132"/>
                      <a:gd name="T3" fmla="*/ 3196 h 64"/>
                      <a:gd name="T4" fmla="+- 0 5761 5755"/>
                      <a:gd name="T5" fmla="*/ T4 w 7"/>
                      <a:gd name="T6" fmla="+- 0 3196 3132"/>
                      <a:gd name="T7" fmla="*/ 3196 h 64"/>
                      <a:gd name="T8" fmla="+- 0 5761 5755"/>
                      <a:gd name="T9" fmla="*/ T8 w 7"/>
                      <a:gd name="T10" fmla="+- 0 3132 3132"/>
                      <a:gd name="T11" fmla="*/ 3132 h 64"/>
                      <a:gd name="T12" fmla="+- 0 5755 5755"/>
                      <a:gd name="T13" fmla="*/ T12 w 7"/>
                      <a:gd name="T14" fmla="+- 0 3132 3132"/>
                      <a:gd name="T15" fmla="*/ 3132 h 64"/>
                      <a:gd name="T16" fmla="+- 0 5755 5755"/>
                      <a:gd name="T17" fmla="*/ T16 w 7"/>
                      <a:gd name="T18" fmla="+- 0 3196 3132"/>
                      <a:gd name="T19" fmla="*/ 3196 h 64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7" h="64">
                        <a:moveTo>
                          <a:pt x="0" y="64"/>
                        </a:moveTo>
                        <a:lnTo>
                          <a:pt x="6" y="64"/>
                        </a:lnTo>
                        <a:lnTo>
                          <a:pt x="6" y="0"/>
                        </a:lnTo>
                        <a:lnTo>
                          <a:pt x="0" y="0"/>
                        </a:lnTo>
                        <a:lnTo>
                          <a:pt x="0" y="64"/>
                        </a:lnTo>
                        <a:close/>
                      </a:path>
                    </a:pathLst>
                  </a:custGeom>
                  <a:solidFill>
                    <a:srgbClr val="989A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01" name="Group 393"/>
                <p:cNvGrpSpPr>
                  <a:grpSpLocks/>
                </p:cNvGrpSpPr>
                <p:nvPr/>
              </p:nvGrpSpPr>
              <p:grpSpPr bwMode="auto">
                <a:xfrm>
                  <a:off x="5750" y="3125"/>
                  <a:ext cx="6" cy="65"/>
                  <a:chOff x="5750" y="3125"/>
                  <a:chExt cx="6" cy="65"/>
                </a:xfrm>
              </p:grpSpPr>
              <p:sp>
                <p:nvSpPr>
                  <p:cNvPr id="230" name="Freeform 394"/>
                  <p:cNvSpPr>
                    <a:spLocks/>
                  </p:cNvSpPr>
                  <p:nvPr/>
                </p:nvSpPr>
                <p:spPr bwMode="auto">
                  <a:xfrm>
                    <a:off x="5750" y="3125"/>
                    <a:ext cx="6" cy="65"/>
                  </a:xfrm>
                  <a:custGeom>
                    <a:avLst/>
                    <a:gdLst>
                      <a:gd name="T0" fmla="+- 0 5750 5750"/>
                      <a:gd name="T1" fmla="*/ T0 w 6"/>
                      <a:gd name="T2" fmla="+- 0 3189 3125"/>
                      <a:gd name="T3" fmla="*/ 3189 h 65"/>
                      <a:gd name="T4" fmla="+- 0 5755 5750"/>
                      <a:gd name="T5" fmla="*/ T4 w 6"/>
                      <a:gd name="T6" fmla="+- 0 3189 3125"/>
                      <a:gd name="T7" fmla="*/ 3189 h 65"/>
                      <a:gd name="T8" fmla="+- 0 5755 5750"/>
                      <a:gd name="T9" fmla="*/ T8 w 6"/>
                      <a:gd name="T10" fmla="+- 0 3125 3125"/>
                      <a:gd name="T11" fmla="*/ 3125 h 65"/>
                      <a:gd name="T12" fmla="+- 0 5750 5750"/>
                      <a:gd name="T13" fmla="*/ T12 w 6"/>
                      <a:gd name="T14" fmla="+- 0 3125 3125"/>
                      <a:gd name="T15" fmla="*/ 3125 h 65"/>
                      <a:gd name="T16" fmla="+- 0 5750 5750"/>
                      <a:gd name="T17" fmla="*/ T16 w 6"/>
                      <a:gd name="T18" fmla="+- 0 3189 3125"/>
                      <a:gd name="T19" fmla="*/ 3189 h 65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6" h="65">
                        <a:moveTo>
                          <a:pt x="0" y="64"/>
                        </a:moveTo>
                        <a:lnTo>
                          <a:pt x="5" y="64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  <a:lnTo>
                          <a:pt x="0" y="64"/>
                        </a:lnTo>
                        <a:close/>
                      </a:path>
                    </a:pathLst>
                  </a:custGeom>
                  <a:solidFill>
                    <a:srgbClr val="96989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02" name="Group 395"/>
                <p:cNvGrpSpPr>
                  <a:grpSpLocks/>
                </p:cNvGrpSpPr>
                <p:nvPr/>
              </p:nvGrpSpPr>
              <p:grpSpPr bwMode="auto">
                <a:xfrm>
                  <a:off x="3991" y="3186"/>
                  <a:ext cx="2177" cy="770"/>
                  <a:chOff x="3991" y="3186"/>
                  <a:chExt cx="2177" cy="770"/>
                </a:xfrm>
              </p:grpSpPr>
              <p:sp>
                <p:nvSpPr>
                  <p:cNvPr id="229" name="Freeform 396"/>
                  <p:cNvSpPr>
                    <a:spLocks/>
                  </p:cNvSpPr>
                  <p:nvPr/>
                </p:nvSpPr>
                <p:spPr bwMode="auto">
                  <a:xfrm>
                    <a:off x="3991" y="3186"/>
                    <a:ext cx="2177" cy="770"/>
                  </a:xfrm>
                  <a:custGeom>
                    <a:avLst/>
                    <a:gdLst>
                      <a:gd name="T0" fmla="+- 0 4224 3991"/>
                      <a:gd name="T1" fmla="*/ T0 w 2177"/>
                      <a:gd name="T2" fmla="+- 0 3195 3186"/>
                      <a:gd name="T3" fmla="*/ 3195 h 770"/>
                      <a:gd name="T4" fmla="+- 0 4164 3991"/>
                      <a:gd name="T5" fmla="*/ T4 w 2177"/>
                      <a:gd name="T6" fmla="+- 0 3206 3186"/>
                      <a:gd name="T7" fmla="*/ 3206 h 770"/>
                      <a:gd name="T8" fmla="+- 0 4112 3991"/>
                      <a:gd name="T9" fmla="*/ T8 w 2177"/>
                      <a:gd name="T10" fmla="+- 0 3239 3186"/>
                      <a:gd name="T11" fmla="*/ 3239 h 770"/>
                      <a:gd name="T12" fmla="+- 0 4066 3991"/>
                      <a:gd name="T13" fmla="*/ T12 w 2177"/>
                      <a:gd name="T14" fmla="+- 0 3285 3186"/>
                      <a:gd name="T15" fmla="*/ 3285 h 770"/>
                      <a:gd name="T16" fmla="+- 0 4030 3991"/>
                      <a:gd name="T17" fmla="*/ T16 w 2177"/>
                      <a:gd name="T18" fmla="+- 0 3339 3186"/>
                      <a:gd name="T19" fmla="*/ 3339 h 770"/>
                      <a:gd name="T20" fmla="+- 0 4003 3991"/>
                      <a:gd name="T21" fmla="*/ T20 w 2177"/>
                      <a:gd name="T22" fmla="+- 0 3398 3186"/>
                      <a:gd name="T23" fmla="*/ 3398 h 770"/>
                      <a:gd name="T24" fmla="+- 0 3991 3991"/>
                      <a:gd name="T25" fmla="*/ T24 w 2177"/>
                      <a:gd name="T26" fmla="+- 0 3457 3186"/>
                      <a:gd name="T27" fmla="*/ 3457 h 770"/>
                      <a:gd name="T28" fmla="+- 0 3992 3991"/>
                      <a:gd name="T29" fmla="*/ T28 w 2177"/>
                      <a:gd name="T30" fmla="+- 0 3475 3186"/>
                      <a:gd name="T31" fmla="*/ 3475 h 770"/>
                      <a:gd name="T32" fmla="+- 0 4024 3991"/>
                      <a:gd name="T33" fmla="*/ T32 w 2177"/>
                      <a:gd name="T34" fmla="+- 0 3544 3186"/>
                      <a:gd name="T35" fmla="*/ 3544 h 770"/>
                      <a:gd name="T36" fmla="+- 0 4067 3991"/>
                      <a:gd name="T37" fmla="*/ T36 w 2177"/>
                      <a:gd name="T38" fmla="+- 0 3589 3186"/>
                      <a:gd name="T39" fmla="*/ 3589 h 770"/>
                      <a:gd name="T40" fmla="+- 0 4125 3991"/>
                      <a:gd name="T41" fmla="*/ T40 w 2177"/>
                      <a:gd name="T42" fmla="+- 0 3643 3186"/>
                      <a:gd name="T43" fmla="*/ 3643 h 770"/>
                      <a:gd name="T44" fmla="+- 0 4172 3991"/>
                      <a:gd name="T45" fmla="*/ T44 w 2177"/>
                      <a:gd name="T46" fmla="+- 0 3681 3186"/>
                      <a:gd name="T47" fmla="*/ 3681 h 770"/>
                      <a:gd name="T48" fmla="+- 0 4220 3991"/>
                      <a:gd name="T49" fmla="*/ T48 w 2177"/>
                      <a:gd name="T50" fmla="+- 0 3716 3186"/>
                      <a:gd name="T51" fmla="*/ 3716 h 770"/>
                      <a:gd name="T52" fmla="+- 0 4271 3991"/>
                      <a:gd name="T53" fmla="*/ T52 w 2177"/>
                      <a:gd name="T54" fmla="+- 0 3750 3186"/>
                      <a:gd name="T55" fmla="*/ 3750 h 770"/>
                      <a:gd name="T56" fmla="+- 0 4321 3991"/>
                      <a:gd name="T57" fmla="*/ T56 w 2177"/>
                      <a:gd name="T58" fmla="+- 0 3782 3186"/>
                      <a:gd name="T59" fmla="*/ 3782 h 770"/>
                      <a:gd name="T60" fmla="+- 0 4390 3991"/>
                      <a:gd name="T61" fmla="*/ T60 w 2177"/>
                      <a:gd name="T62" fmla="+- 0 3823 3186"/>
                      <a:gd name="T63" fmla="*/ 3823 h 770"/>
                      <a:gd name="T64" fmla="+- 0 4445 3991"/>
                      <a:gd name="T65" fmla="*/ T64 w 2177"/>
                      <a:gd name="T66" fmla="+- 0 3855 3186"/>
                      <a:gd name="T67" fmla="*/ 3855 h 770"/>
                      <a:gd name="T68" fmla="+- 0 4500 3991"/>
                      <a:gd name="T69" fmla="*/ T68 w 2177"/>
                      <a:gd name="T70" fmla="+- 0 3881 3186"/>
                      <a:gd name="T71" fmla="*/ 3881 h 770"/>
                      <a:gd name="T72" fmla="+- 0 4573 3991"/>
                      <a:gd name="T73" fmla="*/ T72 w 2177"/>
                      <a:gd name="T74" fmla="+- 0 3908 3186"/>
                      <a:gd name="T75" fmla="*/ 3908 h 770"/>
                      <a:gd name="T76" fmla="+- 0 4637 3991"/>
                      <a:gd name="T77" fmla="*/ T76 w 2177"/>
                      <a:gd name="T78" fmla="+- 0 3922 3186"/>
                      <a:gd name="T79" fmla="*/ 3922 h 770"/>
                      <a:gd name="T80" fmla="+- 0 4714 3991"/>
                      <a:gd name="T81" fmla="*/ T80 w 2177"/>
                      <a:gd name="T82" fmla="+- 0 3934 3186"/>
                      <a:gd name="T83" fmla="*/ 3934 h 770"/>
                      <a:gd name="T84" fmla="+- 0 4790 3991"/>
                      <a:gd name="T85" fmla="*/ T84 w 2177"/>
                      <a:gd name="T86" fmla="+- 0 3943 3186"/>
                      <a:gd name="T87" fmla="*/ 3943 h 770"/>
                      <a:gd name="T88" fmla="+- 0 4866 3991"/>
                      <a:gd name="T89" fmla="*/ T88 w 2177"/>
                      <a:gd name="T90" fmla="+- 0 3949 3186"/>
                      <a:gd name="T91" fmla="*/ 3949 h 770"/>
                      <a:gd name="T92" fmla="+- 0 4942 3991"/>
                      <a:gd name="T93" fmla="*/ T92 w 2177"/>
                      <a:gd name="T94" fmla="+- 0 3953 3186"/>
                      <a:gd name="T95" fmla="*/ 3953 h 770"/>
                      <a:gd name="T96" fmla="+- 0 5017 3991"/>
                      <a:gd name="T97" fmla="*/ T96 w 2177"/>
                      <a:gd name="T98" fmla="+- 0 3954 3186"/>
                      <a:gd name="T99" fmla="*/ 3954 h 770"/>
                      <a:gd name="T100" fmla="+- 0 5091 3991"/>
                      <a:gd name="T101" fmla="*/ T100 w 2177"/>
                      <a:gd name="T102" fmla="+- 0 3955 3186"/>
                      <a:gd name="T103" fmla="*/ 3955 h 770"/>
                      <a:gd name="T104" fmla="+- 0 5116 3991"/>
                      <a:gd name="T105" fmla="*/ T104 w 2177"/>
                      <a:gd name="T106" fmla="+- 0 3955 3186"/>
                      <a:gd name="T107" fmla="*/ 3955 h 770"/>
                      <a:gd name="T108" fmla="+- 0 5140 3991"/>
                      <a:gd name="T109" fmla="*/ T108 w 2177"/>
                      <a:gd name="T110" fmla="+- 0 3955 3186"/>
                      <a:gd name="T111" fmla="*/ 3955 h 770"/>
                      <a:gd name="T112" fmla="+- 0 5211 3991"/>
                      <a:gd name="T113" fmla="*/ T112 w 2177"/>
                      <a:gd name="T114" fmla="+- 0 3954 3186"/>
                      <a:gd name="T115" fmla="*/ 3954 h 770"/>
                      <a:gd name="T116" fmla="+- 0 5281 3991"/>
                      <a:gd name="T117" fmla="*/ T116 w 2177"/>
                      <a:gd name="T118" fmla="+- 0 3953 3186"/>
                      <a:gd name="T119" fmla="*/ 3953 h 770"/>
                      <a:gd name="T120" fmla="+- 0 5351 3991"/>
                      <a:gd name="T121" fmla="*/ T120 w 2177"/>
                      <a:gd name="T122" fmla="+- 0 3951 3186"/>
                      <a:gd name="T123" fmla="*/ 3951 h 770"/>
                      <a:gd name="T124" fmla="+- 0 5422 3991"/>
                      <a:gd name="T125" fmla="*/ T124 w 2177"/>
                      <a:gd name="T126" fmla="+- 0 3947 3186"/>
                      <a:gd name="T127" fmla="*/ 3947 h 770"/>
                      <a:gd name="T128" fmla="+- 0 5492 3991"/>
                      <a:gd name="T129" fmla="*/ T128 w 2177"/>
                      <a:gd name="T130" fmla="+- 0 3942 3186"/>
                      <a:gd name="T131" fmla="*/ 3942 h 770"/>
                      <a:gd name="T132" fmla="+- 0 5563 3991"/>
                      <a:gd name="T133" fmla="*/ T132 w 2177"/>
                      <a:gd name="T134" fmla="+- 0 3935 3186"/>
                      <a:gd name="T135" fmla="*/ 3935 h 770"/>
                      <a:gd name="T136" fmla="+- 0 5628 3991"/>
                      <a:gd name="T137" fmla="*/ T136 w 2177"/>
                      <a:gd name="T138" fmla="+- 0 3926 3186"/>
                      <a:gd name="T139" fmla="*/ 3926 h 770"/>
                      <a:gd name="T140" fmla="+- 0 5689 3991"/>
                      <a:gd name="T141" fmla="*/ T140 w 2177"/>
                      <a:gd name="T142" fmla="+- 0 3914 3186"/>
                      <a:gd name="T143" fmla="*/ 3914 h 770"/>
                      <a:gd name="T144" fmla="+- 0 5750 3991"/>
                      <a:gd name="T145" fmla="*/ T144 w 2177"/>
                      <a:gd name="T146" fmla="+- 0 3898 3186"/>
                      <a:gd name="T147" fmla="*/ 3898 h 770"/>
                      <a:gd name="T148" fmla="+- 0 5809 3991"/>
                      <a:gd name="T149" fmla="*/ T148 w 2177"/>
                      <a:gd name="T150" fmla="+- 0 3880 3186"/>
                      <a:gd name="T151" fmla="*/ 3880 h 770"/>
                      <a:gd name="T152" fmla="+- 0 5867 3991"/>
                      <a:gd name="T153" fmla="*/ T152 w 2177"/>
                      <a:gd name="T154" fmla="+- 0 3858 3186"/>
                      <a:gd name="T155" fmla="*/ 3858 h 770"/>
                      <a:gd name="T156" fmla="+- 0 5925 3991"/>
                      <a:gd name="T157" fmla="*/ T156 w 2177"/>
                      <a:gd name="T158" fmla="+- 0 3833 3186"/>
                      <a:gd name="T159" fmla="*/ 3833 h 770"/>
                      <a:gd name="T160" fmla="+- 0 5981 3991"/>
                      <a:gd name="T161" fmla="*/ T160 w 2177"/>
                      <a:gd name="T162" fmla="+- 0 3806 3186"/>
                      <a:gd name="T163" fmla="*/ 3806 h 770"/>
                      <a:gd name="T164" fmla="+- 0 6034 3991"/>
                      <a:gd name="T165" fmla="*/ T164 w 2177"/>
                      <a:gd name="T166" fmla="+- 0 3777 3186"/>
                      <a:gd name="T167" fmla="*/ 3777 h 770"/>
                      <a:gd name="T168" fmla="+- 0 6084 3991"/>
                      <a:gd name="T169" fmla="*/ T168 w 2177"/>
                      <a:gd name="T170" fmla="+- 0 3741 3186"/>
                      <a:gd name="T171" fmla="*/ 3741 h 770"/>
                      <a:gd name="T172" fmla="+- 0 6123 3991"/>
                      <a:gd name="T173" fmla="*/ T172 w 2177"/>
                      <a:gd name="T174" fmla="+- 0 3694 3186"/>
                      <a:gd name="T175" fmla="*/ 3694 h 770"/>
                      <a:gd name="T176" fmla="+- 0 6140 3991"/>
                      <a:gd name="T177" fmla="*/ T176 w 2177"/>
                      <a:gd name="T178" fmla="+- 0 3635 3186"/>
                      <a:gd name="T179" fmla="*/ 3635 h 770"/>
                      <a:gd name="T180" fmla="+- 0 6145 3991"/>
                      <a:gd name="T181" fmla="*/ T180 w 2177"/>
                      <a:gd name="T182" fmla="+- 0 3614 3186"/>
                      <a:gd name="T183" fmla="*/ 3614 h 770"/>
                      <a:gd name="T184" fmla="+- 0 6149 3991"/>
                      <a:gd name="T185" fmla="*/ T184 w 2177"/>
                      <a:gd name="T186" fmla="+- 0 3594 3186"/>
                      <a:gd name="T187" fmla="*/ 3594 h 770"/>
                      <a:gd name="T188" fmla="+- 0 6153 3991"/>
                      <a:gd name="T189" fmla="*/ T188 w 2177"/>
                      <a:gd name="T190" fmla="+- 0 3573 3186"/>
                      <a:gd name="T191" fmla="*/ 3573 h 770"/>
                      <a:gd name="T192" fmla="+- 0 6157 3991"/>
                      <a:gd name="T193" fmla="*/ T192 w 2177"/>
                      <a:gd name="T194" fmla="+- 0 3553 3186"/>
                      <a:gd name="T195" fmla="*/ 3553 h 770"/>
                      <a:gd name="T196" fmla="+- 0 6166 3991"/>
                      <a:gd name="T197" fmla="*/ T196 w 2177"/>
                      <a:gd name="T198" fmla="+- 0 3493 3186"/>
                      <a:gd name="T199" fmla="*/ 3493 h 770"/>
                      <a:gd name="T200" fmla="+- 0 6168 3991"/>
                      <a:gd name="T201" fmla="*/ T200 w 2177"/>
                      <a:gd name="T202" fmla="+- 0 3456 3186"/>
                      <a:gd name="T203" fmla="*/ 3456 h 770"/>
                      <a:gd name="T204" fmla="+- 0 6167 3991"/>
                      <a:gd name="T205" fmla="*/ T204 w 2177"/>
                      <a:gd name="T206" fmla="+- 0 3438 3186"/>
                      <a:gd name="T207" fmla="*/ 3438 h 770"/>
                      <a:gd name="T208" fmla="+- 0 6138 3991"/>
                      <a:gd name="T209" fmla="*/ T208 w 2177"/>
                      <a:gd name="T210" fmla="+- 0 3365 3186"/>
                      <a:gd name="T211" fmla="*/ 3365 h 770"/>
                      <a:gd name="T212" fmla="+- 0 6098 3991"/>
                      <a:gd name="T213" fmla="*/ T212 w 2177"/>
                      <a:gd name="T214" fmla="+- 0 3317 3186"/>
                      <a:gd name="T215" fmla="*/ 3317 h 770"/>
                      <a:gd name="T216" fmla="+- 0 6049 3991"/>
                      <a:gd name="T217" fmla="*/ T216 w 2177"/>
                      <a:gd name="T218" fmla="+- 0 3275 3186"/>
                      <a:gd name="T219" fmla="*/ 3275 h 770"/>
                      <a:gd name="T220" fmla="+- 0 5987 3991"/>
                      <a:gd name="T221" fmla="*/ T220 w 2177"/>
                      <a:gd name="T222" fmla="+- 0 3232 3186"/>
                      <a:gd name="T223" fmla="*/ 3232 h 770"/>
                      <a:gd name="T224" fmla="+- 0 5932 3991"/>
                      <a:gd name="T225" fmla="*/ T224 w 2177"/>
                      <a:gd name="T226" fmla="+- 0 3203 3186"/>
                      <a:gd name="T227" fmla="*/ 3203 h 770"/>
                      <a:gd name="T228" fmla="+- 0 5870 3991"/>
                      <a:gd name="T229" fmla="*/ T228 w 2177"/>
                      <a:gd name="T230" fmla="+- 0 3189 3186"/>
                      <a:gd name="T231" fmla="*/ 3189 h 770"/>
                      <a:gd name="T232" fmla="+- 0 5852 3991"/>
                      <a:gd name="T233" fmla="*/ T232 w 2177"/>
                      <a:gd name="T234" fmla="+- 0 3188 3186"/>
                      <a:gd name="T235" fmla="*/ 3188 h 770"/>
                      <a:gd name="T236" fmla="+- 0 5835 3991"/>
                      <a:gd name="T237" fmla="*/ T236 w 2177"/>
                      <a:gd name="T238" fmla="+- 0 3186 3186"/>
                      <a:gd name="T239" fmla="*/ 3186 h 77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  <a:cxn ang="0">
                        <a:pos x="T73" y="T75"/>
                      </a:cxn>
                      <a:cxn ang="0">
                        <a:pos x="T77" y="T79"/>
                      </a:cxn>
                      <a:cxn ang="0">
                        <a:pos x="T81" y="T83"/>
                      </a:cxn>
                      <a:cxn ang="0">
                        <a:pos x="T85" y="T87"/>
                      </a:cxn>
                      <a:cxn ang="0">
                        <a:pos x="T89" y="T91"/>
                      </a:cxn>
                      <a:cxn ang="0">
                        <a:pos x="T93" y="T95"/>
                      </a:cxn>
                      <a:cxn ang="0">
                        <a:pos x="T97" y="T99"/>
                      </a:cxn>
                      <a:cxn ang="0">
                        <a:pos x="T101" y="T103"/>
                      </a:cxn>
                      <a:cxn ang="0">
                        <a:pos x="T105" y="T107"/>
                      </a:cxn>
                      <a:cxn ang="0">
                        <a:pos x="T109" y="T111"/>
                      </a:cxn>
                      <a:cxn ang="0">
                        <a:pos x="T113" y="T115"/>
                      </a:cxn>
                      <a:cxn ang="0">
                        <a:pos x="T117" y="T119"/>
                      </a:cxn>
                      <a:cxn ang="0">
                        <a:pos x="T121" y="T123"/>
                      </a:cxn>
                      <a:cxn ang="0">
                        <a:pos x="T125" y="T127"/>
                      </a:cxn>
                      <a:cxn ang="0">
                        <a:pos x="T129" y="T131"/>
                      </a:cxn>
                      <a:cxn ang="0">
                        <a:pos x="T133" y="T135"/>
                      </a:cxn>
                      <a:cxn ang="0">
                        <a:pos x="T137" y="T139"/>
                      </a:cxn>
                      <a:cxn ang="0">
                        <a:pos x="T141" y="T143"/>
                      </a:cxn>
                      <a:cxn ang="0">
                        <a:pos x="T145" y="T147"/>
                      </a:cxn>
                      <a:cxn ang="0">
                        <a:pos x="T149" y="T151"/>
                      </a:cxn>
                      <a:cxn ang="0">
                        <a:pos x="T153" y="T155"/>
                      </a:cxn>
                      <a:cxn ang="0">
                        <a:pos x="T157" y="T159"/>
                      </a:cxn>
                      <a:cxn ang="0">
                        <a:pos x="T161" y="T163"/>
                      </a:cxn>
                      <a:cxn ang="0">
                        <a:pos x="T165" y="T167"/>
                      </a:cxn>
                      <a:cxn ang="0">
                        <a:pos x="T169" y="T171"/>
                      </a:cxn>
                      <a:cxn ang="0">
                        <a:pos x="T173" y="T175"/>
                      </a:cxn>
                      <a:cxn ang="0">
                        <a:pos x="T177" y="T179"/>
                      </a:cxn>
                      <a:cxn ang="0">
                        <a:pos x="T181" y="T183"/>
                      </a:cxn>
                      <a:cxn ang="0">
                        <a:pos x="T185" y="T187"/>
                      </a:cxn>
                      <a:cxn ang="0">
                        <a:pos x="T189" y="T191"/>
                      </a:cxn>
                      <a:cxn ang="0">
                        <a:pos x="T193" y="T195"/>
                      </a:cxn>
                      <a:cxn ang="0">
                        <a:pos x="T197" y="T199"/>
                      </a:cxn>
                      <a:cxn ang="0">
                        <a:pos x="T201" y="T203"/>
                      </a:cxn>
                      <a:cxn ang="0">
                        <a:pos x="T205" y="T207"/>
                      </a:cxn>
                      <a:cxn ang="0">
                        <a:pos x="T209" y="T211"/>
                      </a:cxn>
                      <a:cxn ang="0">
                        <a:pos x="T213" y="T215"/>
                      </a:cxn>
                      <a:cxn ang="0">
                        <a:pos x="T217" y="T219"/>
                      </a:cxn>
                      <a:cxn ang="0">
                        <a:pos x="T221" y="T223"/>
                      </a:cxn>
                      <a:cxn ang="0">
                        <a:pos x="T225" y="T227"/>
                      </a:cxn>
                      <a:cxn ang="0">
                        <a:pos x="T229" y="T231"/>
                      </a:cxn>
                      <a:cxn ang="0">
                        <a:pos x="T233" y="T235"/>
                      </a:cxn>
                      <a:cxn ang="0">
                        <a:pos x="T237" y="T239"/>
                      </a:cxn>
                    </a:cxnLst>
                    <a:rect l="0" t="0" r="r" b="b"/>
                    <a:pathLst>
                      <a:path w="2177" h="770">
                        <a:moveTo>
                          <a:pt x="233" y="9"/>
                        </a:moveTo>
                        <a:lnTo>
                          <a:pt x="173" y="20"/>
                        </a:lnTo>
                        <a:lnTo>
                          <a:pt x="121" y="53"/>
                        </a:lnTo>
                        <a:lnTo>
                          <a:pt x="75" y="99"/>
                        </a:lnTo>
                        <a:lnTo>
                          <a:pt x="39" y="153"/>
                        </a:lnTo>
                        <a:lnTo>
                          <a:pt x="12" y="212"/>
                        </a:lnTo>
                        <a:lnTo>
                          <a:pt x="0" y="271"/>
                        </a:lnTo>
                        <a:lnTo>
                          <a:pt x="1" y="289"/>
                        </a:lnTo>
                        <a:lnTo>
                          <a:pt x="33" y="358"/>
                        </a:lnTo>
                        <a:lnTo>
                          <a:pt x="76" y="403"/>
                        </a:lnTo>
                        <a:lnTo>
                          <a:pt x="134" y="457"/>
                        </a:lnTo>
                        <a:lnTo>
                          <a:pt x="181" y="495"/>
                        </a:lnTo>
                        <a:lnTo>
                          <a:pt x="229" y="530"/>
                        </a:lnTo>
                        <a:lnTo>
                          <a:pt x="280" y="564"/>
                        </a:lnTo>
                        <a:lnTo>
                          <a:pt x="330" y="596"/>
                        </a:lnTo>
                        <a:lnTo>
                          <a:pt x="399" y="637"/>
                        </a:lnTo>
                        <a:lnTo>
                          <a:pt x="454" y="669"/>
                        </a:lnTo>
                        <a:lnTo>
                          <a:pt x="509" y="695"/>
                        </a:lnTo>
                        <a:lnTo>
                          <a:pt x="582" y="722"/>
                        </a:lnTo>
                        <a:lnTo>
                          <a:pt x="646" y="736"/>
                        </a:lnTo>
                        <a:lnTo>
                          <a:pt x="723" y="748"/>
                        </a:lnTo>
                        <a:lnTo>
                          <a:pt x="799" y="757"/>
                        </a:lnTo>
                        <a:lnTo>
                          <a:pt x="875" y="763"/>
                        </a:lnTo>
                        <a:lnTo>
                          <a:pt x="951" y="767"/>
                        </a:lnTo>
                        <a:lnTo>
                          <a:pt x="1026" y="768"/>
                        </a:lnTo>
                        <a:lnTo>
                          <a:pt x="1100" y="769"/>
                        </a:lnTo>
                        <a:lnTo>
                          <a:pt x="1125" y="769"/>
                        </a:lnTo>
                        <a:lnTo>
                          <a:pt x="1149" y="769"/>
                        </a:lnTo>
                        <a:lnTo>
                          <a:pt x="1220" y="768"/>
                        </a:lnTo>
                        <a:lnTo>
                          <a:pt x="1290" y="767"/>
                        </a:lnTo>
                        <a:lnTo>
                          <a:pt x="1360" y="765"/>
                        </a:lnTo>
                        <a:lnTo>
                          <a:pt x="1431" y="761"/>
                        </a:lnTo>
                        <a:lnTo>
                          <a:pt x="1501" y="756"/>
                        </a:lnTo>
                        <a:lnTo>
                          <a:pt x="1572" y="749"/>
                        </a:lnTo>
                        <a:lnTo>
                          <a:pt x="1637" y="740"/>
                        </a:lnTo>
                        <a:lnTo>
                          <a:pt x="1698" y="728"/>
                        </a:lnTo>
                        <a:lnTo>
                          <a:pt x="1759" y="712"/>
                        </a:lnTo>
                        <a:lnTo>
                          <a:pt x="1818" y="694"/>
                        </a:lnTo>
                        <a:lnTo>
                          <a:pt x="1876" y="672"/>
                        </a:lnTo>
                        <a:lnTo>
                          <a:pt x="1934" y="647"/>
                        </a:lnTo>
                        <a:lnTo>
                          <a:pt x="1990" y="620"/>
                        </a:lnTo>
                        <a:lnTo>
                          <a:pt x="2043" y="591"/>
                        </a:lnTo>
                        <a:lnTo>
                          <a:pt x="2093" y="555"/>
                        </a:lnTo>
                        <a:lnTo>
                          <a:pt x="2132" y="508"/>
                        </a:lnTo>
                        <a:lnTo>
                          <a:pt x="2149" y="449"/>
                        </a:lnTo>
                        <a:lnTo>
                          <a:pt x="2154" y="428"/>
                        </a:lnTo>
                        <a:lnTo>
                          <a:pt x="2158" y="408"/>
                        </a:lnTo>
                        <a:lnTo>
                          <a:pt x="2162" y="387"/>
                        </a:lnTo>
                        <a:lnTo>
                          <a:pt x="2166" y="367"/>
                        </a:lnTo>
                        <a:lnTo>
                          <a:pt x="2175" y="307"/>
                        </a:lnTo>
                        <a:lnTo>
                          <a:pt x="2177" y="270"/>
                        </a:lnTo>
                        <a:lnTo>
                          <a:pt x="2176" y="252"/>
                        </a:lnTo>
                        <a:lnTo>
                          <a:pt x="2147" y="179"/>
                        </a:lnTo>
                        <a:lnTo>
                          <a:pt x="2107" y="131"/>
                        </a:lnTo>
                        <a:lnTo>
                          <a:pt x="2058" y="89"/>
                        </a:lnTo>
                        <a:lnTo>
                          <a:pt x="1996" y="46"/>
                        </a:lnTo>
                        <a:lnTo>
                          <a:pt x="1941" y="17"/>
                        </a:lnTo>
                        <a:lnTo>
                          <a:pt x="1879" y="3"/>
                        </a:lnTo>
                        <a:lnTo>
                          <a:pt x="1861" y="2"/>
                        </a:lnTo>
                        <a:lnTo>
                          <a:pt x="1844" y="0"/>
                        </a:lnTo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03" name="Group 397"/>
                <p:cNvGrpSpPr>
                  <a:grpSpLocks/>
                </p:cNvGrpSpPr>
                <p:nvPr/>
              </p:nvGrpSpPr>
              <p:grpSpPr bwMode="auto">
                <a:xfrm>
                  <a:off x="4817" y="3731"/>
                  <a:ext cx="463" cy="462"/>
                  <a:chOff x="4817" y="3731"/>
                  <a:chExt cx="463" cy="462"/>
                </a:xfrm>
              </p:grpSpPr>
              <p:sp>
                <p:nvSpPr>
                  <p:cNvPr id="228" name="Freeform 398"/>
                  <p:cNvSpPr>
                    <a:spLocks/>
                  </p:cNvSpPr>
                  <p:nvPr/>
                </p:nvSpPr>
                <p:spPr bwMode="auto">
                  <a:xfrm>
                    <a:off x="4817" y="3731"/>
                    <a:ext cx="463" cy="462"/>
                  </a:xfrm>
                  <a:custGeom>
                    <a:avLst/>
                    <a:gdLst>
                      <a:gd name="T0" fmla="+- 0 5027 4817"/>
                      <a:gd name="T1" fmla="*/ T0 w 463"/>
                      <a:gd name="T2" fmla="+- 0 3731 3731"/>
                      <a:gd name="T3" fmla="*/ 3731 h 462"/>
                      <a:gd name="T4" fmla="+- 0 4964 4817"/>
                      <a:gd name="T5" fmla="*/ T4 w 463"/>
                      <a:gd name="T6" fmla="+- 0 3746 3731"/>
                      <a:gd name="T7" fmla="*/ 3746 h 462"/>
                      <a:gd name="T8" fmla="+- 0 4909 4817"/>
                      <a:gd name="T9" fmla="*/ T8 w 463"/>
                      <a:gd name="T10" fmla="+- 0 3777 3731"/>
                      <a:gd name="T11" fmla="*/ 3777 h 462"/>
                      <a:gd name="T12" fmla="+- 0 4864 4817"/>
                      <a:gd name="T13" fmla="*/ T12 w 463"/>
                      <a:gd name="T14" fmla="+- 0 3824 3731"/>
                      <a:gd name="T15" fmla="*/ 3824 h 462"/>
                      <a:gd name="T16" fmla="+- 0 4833 4817"/>
                      <a:gd name="T17" fmla="*/ T16 w 463"/>
                      <a:gd name="T18" fmla="+- 0 3882 3731"/>
                      <a:gd name="T19" fmla="*/ 3882 h 462"/>
                      <a:gd name="T20" fmla="+- 0 4818 4817"/>
                      <a:gd name="T21" fmla="*/ T20 w 463"/>
                      <a:gd name="T22" fmla="+- 0 3951 3731"/>
                      <a:gd name="T23" fmla="*/ 3951 h 462"/>
                      <a:gd name="T24" fmla="+- 0 4817 4817"/>
                      <a:gd name="T25" fmla="*/ T24 w 463"/>
                      <a:gd name="T26" fmla="+- 0 3976 3731"/>
                      <a:gd name="T27" fmla="*/ 3976 h 462"/>
                      <a:gd name="T28" fmla="+- 0 4819 4817"/>
                      <a:gd name="T29" fmla="*/ T28 w 463"/>
                      <a:gd name="T30" fmla="+- 0 3999 3731"/>
                      <a:gd name="T31" fmla="*/ 3999 h 462"/>
                      <a:gd name="T32" fmla="+- 0 4839 4817"/>
                      <a:gd name="T33" fmla="*/ T32 w 463"/>
                      <a:gd name="T34" fmla="+- 0 4061 3731"/>
                      <a:gd name="T35" fmla="*/ 4061 h 462"/>
                      <a:gd name="T36" fmla="+- 0 4875 4817"/>
                      <a:gd name="T37" fmla="*/ T36 w 463"/>
                      <a:gd name="T38" fmla="+- 0 4114 3731"/>
                      <a:gd name="T39" fmla="*/ 4114 h 462"/>
                      <a:gd name="T40" fmla="+- 0 4925 4817"/>
                      <a:gd name="T41" fmla="*/ T40 w 463"/>
                      <a:gd name="T42" fmla="+- 0 4156 3731"/>
                      <a:gd name="T43" fmla="*/ 4156 h 462"/>
                      <a:gd name="T44" fmla="+- 0 4986 4817"/>
                      <a:gd name="T45" fmla="*/ T44 w 463"/>
                      <a:gd name="T46" fmla="+- 0 4183 3731"/>
                      <a:gd name="T47" fmla="*/ 4183 h 462"/>
                      <a:gd name="T48" fmla="+- 0 5056 4817"/>
                      <a:gd name="T49" fmla="*/ T48 w 463"/>
                      <a:gd name="T50" fmla="+- 0 4192 3731"/>
                      <a:gd name="T51" fmla="*/ 4192 h 462"/>
                      <a:gd name="T52" fmla="+- 0 5079 4817"/>
                      <a:gd name="T53" fmla="*/ T52 w 463"/>
                      <a:gd name="T54" fmla="+- 0 4190 3731"/>
                      <a:gd name="T55" fmla="*/ 4190 h 462"/>
                      <a:gd name="T56" fmla="+- 0 5143 4817"/>
                      <a:gd name="T57" fmla="*/ T56 w 463"/>
                      <a:gd name="T58" fmla="+- 0 4172 3731"/>
                      <a:gd name="T59" fmla="*/ 4172 h 462"/>
                      <a:gd name="T60" fmla="+- 0 5198 4817"/>
                      <a:gd name="T61" fmla="*/ T60 w 463"/>
                      <a:gd name="T62" fmla="+- 0 4137 3731"/>
                      <a:gd name="T63" fmla="*/ 4137 h 462"/>
                      <a:gd name="T64" fmla="+- 0 5241 4817"/>
                      <a:gd name="T65" fmla="*/ T64 w 463"/>
                      <a:gd name="T66" fmla="+- 0 4088 3731"/>
                      <a:gd name="T67" fmla="*/ 4088 h 462"/>
                      <a:gd name="T68" fmla="+- 0 5269 4817"/>
                      <a:gd name="T69" fmla="*/ T68 w 463"/>
                      <a:gd name="T70" fmla="+- 0 4029 3731"/>
                      <a:gd name="T71" fmla="*/ 4029 h 462"/>
                      <a:gd name="T72" fmla="+- 0 5279 4817"/>
                      <a:gd name="T73" fmla="*/ T72 w 463"/>
                      <a:gd name="T74" fmla="+- 0 3961 3731"/>
                      <a:gd name="T75" fmla="*/ 3961 h 462"/>
                      <a:gd name="T76" fmla="+- 0 5279 4817"/>
                      <a:gd name="T77" fmla="*/ T76 w 463"/>
                      <a:gd name="T78" fmla="+- 0 3959 3731"/>
                      <a:gd name="T79" fmla="*/ 3959 h 462"/>
                      <a:gd name="T80" fmla="+- 0 5269 4817"/>
                      <a:gd name="T81" fmla="*/ T80 w 463"/>
                      <a:gd name="T82" fmla="+- 0 3895 3731"/>
                      <a:gd name="T83" fmla="*/ 3895 h 462"/>
                      <a:gd name="T84" fmla="+- 0 5242 4817"/>
                      <a:gd name="T85" fmla="*/ T84 w 463"/>
                      <a:gd name="T86" fmla="+- 0 3837 3731"/>
                      <a:gd name="T87" fmla="*/ 3837 h 462"/>
                      <a:gd name="T88" fmla="+- 0 5200 4817"/>
                      <a:gd name="T89" fmla="*/ T88 w 463"/>
                      <a:gd name="T90" fmla="+- 0 3790 3731"/>
                      <a:gd name="T91" fmla="*/ 3790 h 462"/>
                      <a:gd name="T92" fmla="+- 0 5144 4817"/>
                      <a:gd name="T93" fmla="*/ T92 w 463"/>
                      <a:gd name="T94" fmla="+- 0 3755 3731"/>
                      <a:gd name="T95" fmla="*/ 3755 h 462"/>
                      <a:gd name="T96" fmla="+- 0 5077 4817"/>
                      <a:gd name="T97" fmla="*/ T96 w 463"/>
                      <a:gd name="T98" fmla="+- 0 3735 3731"/>
                      <a:gd name="T99" fmla="*/ 3735 h 462"/>
                      <a:gd name="T100" fmla="+- 0 5027 4817"/>
                      <a:gd name="T101" fmla="*/ T100 w 463"/>
                      <a:gd name="T102" fmla="+- 0 3731 3731"/>
                      <a:gd name="T103" fmla="*/ 3731 h 462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  <a:cxn ang="0">
                        <a:pos x="T73" y="T75"/>
                      </a:cxn>
                      <a:cxn ang="0">
                        <a:pos x="T77" y="T79"/>
                      </a:cxn>
                      <a:cxn ang="0">
                        <a:pos x="T81" y="T83"/>
                      </a:cxn>
                      <a:cxn ang="0">
                        <a:pos x="T85" y="T87"/>
                      </a:cxn>
                      <a:cxn ang="0">
                        <a:pos x="T89" y="T91"/>
                      </a:cxn>
                      <a:cxn ang="0">
                        <a:pos x="T93" y="T95"/>
                      </a:cxn>
                      <a:cxn ang="0">
                        <a:pos x="T97" y="T99"/>
                      </a:cxn>
                      <a:cxn ang="0">
                        <a:pos x="T101" y="T103"/>
                      </a:cxn>
                    </a:cxnLst>
                    <a:rect l="0" t="0" r="r" b="b"/>
                    <a:pathLst>
                      <a:path w="463" h="462">
                        <a:moveTo>
                          <a:pt x="210" y="0"/>
                        </a:moveTo>
                        <a:lnTo>
                          <a:pt x="147" y="15"/>
                        </a:lnTo>
                        <a:lnTo>
                          <a:pt x="92" y="46"/>
                        </a:lnTo>
                        <a:lnTo>
                          <a:pt x="47" y="93"/>
                        </a:lnTo>
                        <a:lnTo>
                          <a:pt x="16" y="151"/>
                        </a:lnTo>
                        <a:lnTo>
                          <a:pt x="1" y="220"/>
                        </a:lnTo>
                        <a:lnTo>
                          <a:pt x="0" y="245"/>
                        </a:lnTo>
                        <a:lnTo>
                          <a:pt x="2" y="268"/>
                        </a:lnTo>
                        <a:lnTo>
                          <a:pt x="22" y="330"/>
                        </a:lnTo>
                        <a:lnTo>
                          <a:pt x="58" y="383"/>
                        </a:lnTo>
                        <a:lnTo>
                          <a:pt x="108" y="425"/>
                        </a:lnTo>
                        <a:lnTo>
                          <a:pt x="169" y="452"/>
                        </a:lnTo>
                        <a:lnTo>
                          <a:pt x="239" y="461"/>
                        </a:lnTo>
                        <a:lnTo>
                          <a:pt x="262" y="459"/>
                        </a:lnTo>
                        <a:lnTo>
                          <a:pt x="326" y="441"/>
                        </a:lnTo>
                        <a:lnTo>
                          <a:pt x="381" y="406"/>
                        </a:lnTo>
                        <a:lnTo>
                          <a:pt x="424" y="357"/>
                        </a:lnTo>
                        <a:lnTo>
                          <a:pt x="452" y="298"/>
                        </a:lnTo>
                        <a:lnTo>
                          <a:pt x="462" y="230"/>
                        </a:lnTo>
                        <a:lnTo>
                          <a:pt x="462" y="228"/>
                        </a:lnTo>
                        <a:lnTo>
                          <a:pt x="452" y="164"/>
                        </a:lnTo>
                        <a:lnTo>
                          <a:pt x="425" y="106"/>
                        </a:lnTo>
                        <a:lnTo>
                          <a:pt x="383" y="59"/>
                        </a:lnTo>
                        <a:lnTo>
                          <a:pt x="327" y="24"/>
                        </a:lnTo>
                        <a:lnTo>
                          <a:pt x="260" y="4"/>
                        </a:lnTo>
                        <a:lnTo>
                          <a:pt x="21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04" name="Group 399"/>
                <p:cNvGrpSpPr>
                  <a:grpSpLocks/>
                </p:cNvGrpSpPr>
                <p:nvPr/>
              </p:nvGrpSpPr>
              <p:grpSpPr bwMode="auto">
                <a:xfrm>
                  <a:off x="4817" y="3731"/>
                  <a:ext cx="463" cy="462"/>
                  <a:chOff x="4817" y="3731"/>
                  <a:chExt cx="463" cy="462"/>
                </a:xfrm>
              </p:grpSpPr>
              <p:sp>
                <p:nvSpPr>
                  <p:cNvPr id="227" name="Freeform 400"/>
                  <p:cNvSpPr>
                    <a:spLocks/>
                  </p:cNvSpPr>
                  <p:nvPr/>
                </p:nvSpPr>
                <p:spPr bwMode="auto">
                  <a:xfrm>
                    <a:off x="4817" y="3731"/>
                    <a:ext cx="463" cy="462"/>
                  </a:xfrm>
                  <a:custGeom>
                    <a:avLst/>
                    <a:gdLst>
                      <a:gd name="T0" fmla="+- 0 5279 4817"/>
                      <a:gd name="T1" fmla="*/ T0 w 463"/>
                      <a:gd name="T2" fmla="+- 0 3961 3731"/>
                      <a:gd name="T3" fmla="*/ 3961 h 462"/>
                      <a:gd name="T4" fmla="+- 0 5269 4817"/>
                      <a:gd name="T5" fmla="*/ T4 w 463"/>
                      <a:gd name="T6" fmla="+- 0 4029 3731"/>
                      <a:gd name="T7" fmla="*/ 4029 h 462"/>
                      <a:gd name="T8" fmla="+- 0 5241 4817"/>
                      <a:gd name="T9" fmla="*/ T8 w 463"/>
                      <a:gd name="T10" fmla="+- 0 4088 3731"/>
                      <a:gd name="T11" fmla="*/ 4088 h 462"/>
                      <a:gd name="T12" fmla="+- 0 5198 4817"/>
                      <a:gd name="T13" fmla="*/ T12 w 463"/>
                      <a:gd name="T14" fmla="+- 0 4137 3731"/>
                      <a:gd name="T15" fmla="*/ 4137 h 462"/>
                      <a:gd name="T16" fmla="+- 0 5143 4817"/>
                      <a:gd name="T17" fmla="*/ T16 w 463"/>
                      <a:gd name="T18" fmla="+- 0 4172 3731"/>
                      <a:gd name="T19" fmla="*/ 4172 h 462"/>
                      <a:gd name="T20" fmla="+- 0 5079 4817"/>
                      <a:gd name="T21" fmla="*/ T20 w 463"/>
                      <a:gd name="T22" fmla="+- 0 4190 3731"/>
                      <a:gd name="T23" fmla="*/ 4190 h 462"/>
                      <a:gd name="T24" fmla="+- 0 5056 4817"/>
                      <a:gd name="T25" fmla="*/ T24 w 463"/>
                      <a:gd name="T26" fmla="+- 0 4192 3731"/>
                      <a:gd name="T27" fmla="*/ 4192 h 462"/>
                      <a:gd name="T28" fmla="+- 0 5032 4817"/>
                      <a:gd name="T29" fmla="*/ T28 w 463"/>
                      <a:gd name="T30" fmla="+- 0 4191 3731"/>
                      <a:gd name="T31" fmla="*/ 4191 h 462"/>
                      <a:gd name="T32" fmla="+- 0 4964 4817"/>
                      <a:gd name="T33" fmla="*/ T32 w 463"/>
                      <a:gd name="T34" fmla="+- 0 4176 3731"/>
                      <a:gd name="T35" fmla="*/ 4176 h 462"/>
                      <a:gd name="T36" fmla="+- 0 4907 4817"/>
                      <a:gd name="T37" fmla="*/ T36 w 463"/>
                      <a:gd name="T38" fmla="+- 0 4144 3731"/>
                      <a:gd name="T39" fmla="*/ 4144 h 462"/>
                      <a:gd name="T40" fmla="+- 0 4861 4817"/>
                      <a:gd name="T41" fmla="*/ T40 w 463"/>
                      <a:gd name="T42" fmla="+- 0 4098 3731"/>
                      <a:gd name="T43" fmla="*/ 4098 h 462"/>
                      <a:gd name="T44" fmla="+- 0 4830 4817"/>
                      <a:gd name="T45" fmla="*/ T44 w 463"/>
                      <a:gd name="T46" fmla="+- 0 4041 3731"/>
                      <a:gd name="T47" fmla="*/ 4041 h 462"/>
                      <a:gd name="T48" fmla="+- 0 4817 4817"/>
                      <a:gd name="T49" fmla="*/ T48 w 463"/>
                      <a:gd name="T50" fmla="+- 0 3976 3731"/>
                      <a:gd name="T51" fmla="*/ 3976 h 462"/>
                      <a:gd name="T52" fmla="+- 0 4818 4817"/>
                      <a:gd name="T53" fmla="*/ T52 w 463"/>
                      <a:gd name="T54" fmla="+- 0 3951 3731"/>
                      <a:gd name="T55" fmla="*/ 3951 h 462"/>
                      <a:gd name="T56" fmla="+- 0 4833 4817"/>
                      <a:gd name="T57" fmla="*/ T56 w 463"/>
                      <a:gd name="T58" fmla="+- 0 3882 3731"/>
                      <a:gd name="T59" fmla="*/ 3882 h 462"/>
                      <a:gd name="T60" fmla="+- 0 4864 4817"/>
                      <a:gd name="T61" fmla="*/ T60 w 463"/>
                      <a:gd name="T62" fmla="+- 0 3824 3731"/>
                      <a:gd name="T63" fmla="*/ 3824 h 462"/>
                      <a:gd name="T64" fmla="+- 0 4909 4817"/>
                      <a:gd name="T65" fmla="*/ T64 w 463"/>
                      <a:gd name="T66" fmla="+- 0 3777 3731"/>
                      <a:gd name="T67" fmla="*/ 3777 h 462"/>
                      <a:gd name="T68" fmla="+- 0 4964 4817"/>
                      <a:gd name="T69" fmla="*/ T68 w 463"/>
                      <a:gd name="T70" fmla="+- 0 3746 3731"/>
                      <a:gd name="T71" fmla="*/ 3746 h 462"/>
                      <a:gd name="T72" fmla="+- 0 5027 4817"/>
                      <a:gd name="T73" fmla="*/ T72 w 463"/>
                      <a:gd name="T74" fmla="+- 0 3731 3731"/>
                      <a:gd name="T75" fmla="*/ 3731 h 462"/>
                      <a:gd name="T76" fmla="+- 0 5053 4817"/>
                      <a:gd name="T77" fmla="*/ T76 w 463"/>
                      <a:gd name="T78" fmla="+- 0 3732 3731"/>
                      <a:gd name="T79" fmla="*/ 3732 h 462"/>
                      <a:gd name="T80" fmla="+- 0 5123 4817"/>
                      <a:gd name="T81" fmla="*/ T80 w 463"/>
                      <a:gd name="T82" fmla="+- 0 3746 3731"/>
                      <a:gd name="T83" fmla="*/ 3746 h 462"/>
                      <a:gd name="T84" fmla="+- 0 5183 4817"/>
                      <a:gd name="T85" fmla="*/ T84 w 463"/>
                      <a:gd name="T86" fmla="+- 0 3777 3731"/>
                      <a:gd name="T87" fmla="*/ 3777 h 462"/>
                      <a:gd name="T88" fmla="+- 0 5229 4817"/>
                      <a:gd name="T89" fmla="*/ T88 w 463"/>
                      <a:gd name="T90" fmla="+- 0 3820 3731"/>
                      <a:gd name="T91" fmla="*/ 3820 h 462"/>
                      <a:gd name="T92" fmla="+- 0 5262 4817"/>
                      <a:gd name="T93" fmla="*/ T92 w 463"/>
                      <a:gd name="T94" fmla="+- 0 3875 3731"/>
                      <a:gd name="T95" fmla="*/ 3875 h 462"/>
                      <a:gd name="T96" fmla="+- 0 5277 4817"/>
                      <a:gd name="T97" fmla="*/ T96 w 463"/>
                      <a:gd name="T98" fmla="+- 0 3937 3731"/>
                      <a:gd name="T99" fmla="*/ 3937 h 462"/>
                      <a:gd name="T100" fmla="+- 0 5279 4817"/>
                      <a:gd name="T101" fmla="*/ T100 w 463"/>
                      <a:gd name="T102" fmla="+- 0 3961 3731"/>
                      <a:gd name="T103" fmla="*/ 3961 h 462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  <a:cxn ang="0">
                        <a:pos x="T73" y="T75"/>
                      </a:cxn>
                      <a:cxn ang="0">
                        <a:pos x="T77" y="T79"/>
                      </a:cxn>
                      <a:cxn ang="0">
                        <a:pos x="T81" y="T83"/>
                      </a:cxn>
                      <a:cxn ang="0">
                        <a:pos x="T85" y="T87"/>
                      </a:cxn>
                      <a:cxn ang="0">
                        <a:pos x="T89" y="T91"/>
                      </a:cxn>
                      <a:cxn ang="0">
                        <a:pos x="T93" y="T95"/>
                      </a:cxn>
                      <a:cxn ang="0">
                        <a:pos x="T97" y="T99"/>
                      </a:cxn>
                      <a:cxn ang="0">
                        <a:pos x="T101" y="T103"/>
                      </a:cxn>
                    </a:cxnLst>
                    <a:rect l="0" t="0" r="r" b="b"/>
                    <a:pathLst>
                      <a:path w="463" h="462">
                        <a:moveTo>
                          <a:pt x="462" y="230"/>
                        </a:moveTo>
                        <a:lnTo>
                          <a:pt x="452" y="298"/>
                        </a:lnTo>
                        <a:lnTo>
                          <a:pt x="424" y="357"/>
                        </a:lnTo>
                        <a:lnTo>
                          <a:pt x="381" y="406"/>
                        </a:lnTo>
                        <a:lnTo>
                          <a:pt x="326" y="441"/>
                        </a:lnTo>
                        <a:lnTo>
                          <a:pt x="262" y="459"/>
                        </a:lnTo>
                        <a:lnTo>
                          <a:pt x="239" y="461"/>
                        </a:lnTo>
                        <a:lnTo>
                          <a:pt x="215" y="460"/>
                        </a:lnTo>
                        <a:lnTo>
                          <a:pt x="147" y="445"/>
                        </a:lnTo>
                        <a:lnTo>
                          <a:pt x="90" y="413"/>
                        </a:lnTo>
                        <a:lnTo>
                          <a:pt x="44" y="367"/>
                        </a:lnTo>
                        <a:lnTo>
                          <a:pt x="13" y="310"/>
                        </a:lnTo>
                        <a:lnTo>
                          <a:pt x="0" y="245"/>
                        </a:lnTo>
                        <a:lnTo>
                          <a:pt x="1" y="220"/>
                        </a:lnTo>
                        <a:lnTo>
                          <a:pt x="16" y="151"/>
                        </a:lnTo>
                        <a:lnTo>
                          <a:pt x="47" y="93"/>
                        </a:lnTo>
                        <a:lnTo>
                          <a:pt x="92" y="46"/>
                        </a:lnTo>
                        <a:lnTo>
                          <a:pt x="147" y="15"/>
                        </a:lnTo>
                        <a:lnTo>
                          <a:pt x="210" y="0"/>
                        </a:lnTo>
                        <a:lnTo>
                          <a:pt x="236" y="1"/>
                        </a:lnTo>
                        <a:lnTo>
                          <a:pt x="306" y="15"/>
                        </a:lnTo>
                        <a:lnTo>
                          <a:pt x="366" y="46"/>
                        </a:lnTo>
                        <a:lnTo>
                          <a:pt x="412" y="89"/>
                        </a:lnTo>
                        <a:lnTo>
                          <a:pt x="445" y="144"/>
                        </a:lnTo>
                        <a:lnTo>
                          <a:pt x="460" y="206"/>
                        </a:lnTo>
                        <a:lnTo>
                          <a:pt x="462" y="23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05" name="Group 401"/>
                <p:cNvGrpSpPr>
                  <a:grpSpLocks/>
                </p:cNvGrpSpPr>
                <p:nvPr/>
              </p:nvGrpSpPr>
              <p:grpSpPr bwMode="auto">
                <a:xfrm>
                  <a:off x="4442" y="-494"/>
                  <a:ext cx="392" cy="254"/>
                  <a:chOff x="4442" y="-494"/>
                  <a:chExt cx="392" cy="254"/>
                </a:xfrm>
              </p:grpSpPr>
              <p:sp>
                <p:nvSpPr>
                  <p:cNvPr id="226" name="Freeform 402"/>
                  <p:cNvSpPr>
                    <a:spLocks/>
                  </p:cNvSpPr>
                  <p:nvPr/>
                </p:nvSpPr>
                <p:spPr bwMode="auto">
                  <a:xfrm>
                    <a:off x="4442" y="-494"/>
                    <a:ext cx="392" cy="254"/>
                  </a:xfrm>
                  <a:custGeom>
                    <a:avLst/>
                    <a:gdLst>
                      <a:gd name="T0" fmla="+- 0 4833 4442"/>
                      <a:gd name="T1" fmla="*/ T0 w 392"/>
                      <a:gd name="T2" fmla="+- 0 -494 -494"/>
                      <a:gd name="T3" fmla="*/ -494 h 254"/>
                      <a:gd name="T4" fmla="+- 0 4509 4442"/>
                      <a:gd name="T5" fmla="*/ T4 w 392"/>
                      <a:gd name="T6" fmla="+- 0 -403 -494"/>
                      <a:gd name="T7" fmla="*/ -403 h 254"/>
                      <a:gd name="T8" fmla="+- 0 4442 4442"/>
                      <a:gd name="T9" fmla="*/ T8 w 392"/>
                      <a:gd name="T10" fmla="+- 0 -306 -494"/>
                      <a:gd name="T11" fmla="*/ -306 h 254"/>
                      <a:gd name="T12" fmla="+- 0 4526 4442"/>
                      <a:gd name="T13" fmla="*/ T12 w 392"/>
                      <a:gd name="T14" fmla="+- 0 -241 -494"/>
                      <a:gd name="T15" fmla="*/ -241 h 254"/>
                      <a:gd name="T16" fmla="+- 0 4535 4442"/>
                      <a:gd name="T17" fmla="*/ T16 w 392"/>
                      <a:gd name="T18" fmla="+- 0 -250 -494"/>
                      <a:gd name="T19" fmla="*/ -250 h 254"/>
                      <a:gd name="T20" fmla="+- 0 4545 4442"/>
                      <a:gd name="T21" fmla="*/ T20 w 392"/>
                      <a:gd name="T22" fmla="+- 0 -258 -494"/>
                      <a:gd name="T23" fmla="*/ -258 h 254"/>
                      <a:gd name="T24" fmla="+- 0 4600 4442"/>
                      <a:gd name="T25" fmla="*/ T24 w 392"/>
                      <a:gd name="T26" fmla="+- 0 -290 -494"/>
                      <a:gd name="T27" fmla="*/ -290 h 254"/>
                      <a:gd name="T28" fmla="+- 0 4676 4442"/>
                      <a:gd name="T29" fmla="*/ T28 w 392"/>
                      <a:gd name="T30" fmla="+- 0 -318 -494"/>
                      <a:gd name="T31" fmla="*/ -318 h 254"/>
                      <a:gd name="T32" fmla="+- 0 4744 4442"/>
                      <a:gd name="T33" fmla="*/ T32 w 392"/>
                      <a:gd name="T34" fmla="+- 0 -337 -494"/>
                      <a:gd name="T35" fmla="*/ -337 h 254"/>
                      <a:gd name="T36" fmla="+- 0 4822 4442"/>
                      <a:gd name="T37" fmla="*/ T36 w 392"/>
                      <a:gd name="T38" fmla="+- 0 -353 -494"/>
                      <a:gd name="T39" fmla="*/ -353 h 254"/>
                      <a:gd name="T40" fmla="+- 0 4833 4442"/>
                      <a:gd name="T41" fmla="*/ T40 w 392"/>
                      <a:gd name="T42" fmla="+- 0 -494 -494"/>
                      <a:gd name="T43" fmla="*/ -494 h 254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</a:cxnLst>
                    <a:rect l="0" t="0" r="r" b="b"/>
                    <a:pathLst>
                      <a:path w="392" h="254">
                        <a:moveTo>
                          <a:pt x="391" y="0"/>
                        </a:moveTo>
                        <a:lnTo>
                          <a:pt x="67" y="91"/>
                        </a:lnTo>
                        <a:lnTo>
                          <a:pt x="0" y="188"/>
                        </a:lnTo>
                        <a:lnTo>
                          <a:pt x="84" y="253"/>
                        </a:lnTo>
                        <a:lnTo>
                          <a:pt x="93" y="244"/>
                        </a:lnTo>
                        <a:lnTo>
                          <a:pt x="103" y="236"/>
                        </a:lnTo>
                        <a:lnTo>
                          <a:pt x="158" y="204"/>
                        </a:lnTo>
                        <a:lnTo>
                          <a:pt x="234" y="176"/>
                        </a:lnTo>
                        <a:lnTo>
                          <a:pt x="302" y="157"/>
                        </a:lnTo>
                        <a:lnTo>
                          <a:pt x="380" y="141"/>
                        </a:lnTo>
                        <a:lnTo>
                          <a:pt x="391" y="0"/>
                        </a:lnTo>
                        <a:close/>
                      </a:path>
                    </a:pathLst>
                  </a:custGeom>
                  <a:solidFill>
                    <a:srgbClr val="41404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06" name="Group 403"/>
                <p:cNvGrpSpPr>
                  <a:grpSpLocks/>
                </p:cNvGrpSpPr>
                <p:nvPr/>
              </p:nvGrpSpPr>
              <p:grpSpPr bwMode="auto">
                <a:xfrm>
                  <a:off x="4442" y="-494"/>
                  <a:ext cx="392" cy="254"/>
                  <a:chOff x="4442" y="-494"/>
                  <a:chExt cx="392" cy="254"/>
                </a:xfrm>
              </p:grpSpPr>
              <p:sp>
                <p:nvSpPr>
                  <p:cNvPr id="225" name="Freeform 404"/>
                  <p:cNvSpPr>
                    <a:spLocks/>
                  </p:cNvSpPr>
                  <p:nvPr/>
                </p:nvSpPr>
                <p:spPr bwMode="auto">
                  <a:xfrm>
                    <a:off x="4442" y="-494"/>
                    <a:ext cx="392" cy="254"/>
                  </a:xfrm>
                  <a:custGeom>
                    <a:avLst/>
                    <a:gdLst>
                      <a:gd name="T0" fmla="+- 0 4526 4442"/>
                      <a:gd name="T1" fmla="*/ T0 w 392"/>
                      <a:gd name="T2" fmla="+- 0 -241 -494"/>
                      <a:gd name="T3" fmla="*/ -241 h 254"/>
                      <a:gd name="T4" fmla="+- 0 4584 4442"/>
                      <a:gd name="T5" fmla="*/ T4 w 392"/>
                      <a:gd name="T6" fmla="+- 0 -282 -494"/>
                      <a:gd name="T7" fmla="*/ -282 h 254"/>
                      <a:gd name="T8" fmla="+- 0 4655 4442"/>
                      <a:gd name="T9" fmla="*/ T8 w 392"/>
                      <a:gd name="T10" fmla="+- 0 -311 -494"/>
                      <a:gd name="T11" fmla="*/ -311 h 254"/>
                      <a:gd name="T12" fmla="+- 0 4720 4442"/>
                      <a:gd name="T13" fmla="*/ T12 w 392"/>
                      <a:gd name="T14" fmla="+- 0 -331 -494"/>
                      <a:gd name="T15" fmla="*/ -331 h 254"/>
                      <a:gd name="T16" fmla="+- 0 4796 4442"/>
                      <a:gd name="T17" fmla="*/ T16 w 392"/>
                      <a:gd name="T18" fmla="+- 0 -348 -494"/>
                      <a:gd name="T19" fmla="*/ -348 h 254"/>
                      <a:gd name="T20" fmla="+- 0 4822 4442"/>
                      <a:gd name="T21" fmla="*/ T20 w 392"/>
                      <a:gd name="T22" fmla="+- 0 -353 -494"/>
                      <a:gd name="T23" fmla="*/ -353 h 254"/>
                      <a:gd name="T24" fmla="+- 0 4833 4442"/>
                      <a:gd name="T25" fmla="*/ T24 w 392"/>
                      <a:gd name="T26" fmla="+- 0 -494 -494"/>
                      <a:gd name="T27" fmla="*/ -494 h 254"/>
                      <a:gd name="T28" fmla="+- 0 4509 4442"/>
                      <a:gd name="T29" fmla="*/ T28 w 392"/>
                      <a:gd name="T30" fmla="+- 0 -403 -494"/>
                      <a:gd name="T31" fmla="*/ -403 h 254"/>
                      <a:gd name="T32" fmla="+- 0 4442 4442"/>
                      <a:gd name="T33" fmla="*/ T32 w 392"/>
                      <a:gd name="T34" fmla="+- 0 -306 -494"/>
                      <a:gd name="T35" fmla="*/ -306 h 254"/>
                      <a:gd name="T36" fmla="+- 0 4526 4442"/>
                      <a:gd name="T37" fmla="*/ T36 w 392"/>
                      <a:gd name="T38" fmla="+- 0 -241 -494"/>
                      <a:gd name="T39" fmla="*/ -241 h 254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</a:cxnLst>
                    <a:rect l="0" t="0" r="r" b="b"/>
                    <a:pathLst>
                      <a:path w="392" h="254">
                        <a:moveTo>
                          <a:pt x="84" y="253"/>
                        </a:moveTo>
                        <a:lnTo>
                          <a:pt x="142" y="212"/>
                        </a:lnTo>
                        <a:lnTo>
                          <a:pt x="213" y="183"/>
                        </a:lnTo>
                        <a:lnTo>
                          <a:pt x="278" y="163"/>
                        </a:lnTo>
                        <a:lnTo>
                          <a:pt x="354" y="146"/>
                        </a:lnTo>
                        <a:lnTo>
                          <a:pt x="380" y="141"/>
                        </a:lnTo>
                        <a:lnTo>
                          <a:pt x="391" y="0"/>
                        </a:lnTo>
                        <a:lnTo>
                          <a:pt x="67" y="91"/>
                        </a:lnTo>
                        <a:lnTo>
                          <a:pt x="0" y="188"/>
                        </a:lnTo>
                        <a:lnTo>
                          <a:pt x="84" y="253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07" name="Group 405"/>
                <p:cNvGrpSpPr>
                  <a:grpSpLocks/>
                </p:cNvGrpSpPr>
                <p:nvPr/>
              </p:nvGrpSpPr>
              <p:grpSpPr bwMode="auto">
                <a:xfrm>
                  <a:off x="5744" y="-494"/>
                  <a:ext cx="392" cy="254"/>
                  <a:chOff x="5744" y="-494"/>
                  <a:chExt cx="392" cy="254"/>
                </a:xfrm>
              </p:grpSpPr>
              <p:sp>
                <p:nvSpPr>
                  <p:cNvPr id="224" name="Freeform 406"/>
                  <p:cNvSpPr>
                    <a:spLocks/>
                  </p:cNvSpPr>
                  <p:nvPr/>
                </p:nvSpPr>
                <p:spPr bwMode="auto">
                  <a:xfrm>
                    <a:off x="5744" y="-494"/>
                    <a:ext cx="392" cy="254"/>
                  </a:xfrm>
                  <a:custGeom>
                    <a:avLst/>
                    <a:gdLst>
                      <a:gd name="T0" fmla="+- 0 5744 5744"/>
                      <a:gd name="T1" fmla="*/ T0 w 392"/>
                      <a:gd name="T2" fmla="+- 0 -494 -494"/>
                      <a:gd name="T3" fmla="*/ -494 h 254"/>
                      <a:gd name="T4" fmla="+- 0 5754 5744"/>
                      <a:gd name="T5" fmla="*/ T4 w 392"/>
                      <a:gd name="T6" fmla="+- 0 -353 -494"/>
                      <a:gd name="T7" fmla="*/ -353 h 254"/>
                      <a:gd name="T8" fmla="+- 0 5781 5744"/>
                      <a:gd name="T9" fmla="*/ T8 w 392"/>
                      <a:gd name="T10" fmla="+- 0 -348 -494"/>
                      <a:gd name="T11" fmla="*/ -348 h 254"/>
                      <a:gd name="T12" fmla="+- 0 5807 5744"/>
                      <a:gd name="T13" fmla="*/ T12 w 392"/>
                      <a:gd name="T14" fmla="+- 0 -343 -494"/>
                      <a:gd name="T15" fmla="*/ -343 h 254"/>
                      <a:gd name="T16" fmla="+- 0 5879 5744"/>
                      <a:gd name="T17" fmla="*/ T16 w 392"/>
                      <a:gd name="T18" fmla="+- 0 -325 -494"/>
                      <a:gd name="T19" fmla="*/ -325 h 254"/>
                      <a:gd name="T20" fmla="+- 0 5941 5744"/>
                      <a:gd name="T21" fmla="*/ T20 w 392"/>
                      <a:gd name="T22" fmla="+- 0 -304 -494"/>
                      <a:gd name="T23" fmla="*/ -304 h 254"/>
                      <a:gd name="T24" fmla="+- 0 6007 5744"/>
                      <a:gd name="T25" fmla="*/ T24 w 392"/>
                      <a:gd name="T26" fmla="+- 0 -274 -494"/>
                      <a:gd name="T27" fmla="*/ -274 h 254"/>
                      <a:gd name="T28" fmla="+- 0 6051 5744"/>
                      <a:gd name="T29" fmla="*/ T28 w 392"/>
                      <a:gd name="T30" fmla="+- 0 -241 -494"/>
                      <a:gd name="T31" fmla="*/ -241 h 254"/>
                      <a:gd name="T32" fmla="+- 0 6135 5744"/>
                      <a:gd name="T33" fmla="*/ T32 w 392"/>
                      <a:gd name="T34" fmla="+- 0 -306 -494"/>
                      <a:gd name="T35" fmla="*/ -306 h 254"/>
                      <a:gd name="T36" fmla="+- 0 6068 5744"/>
                      <a:gd name="T37" fmla="*/ T36 w 392"/>
                      <a:gd name="T38" fmla="+- 0 -403 -494"/>
                      <a:gd name="T39" fmla="*/ -403 h 254"/>
                      <a:gd name="T40" fmla="+- 0 5744 5744"/>
                      <a:gd name="T41" fmla="*/ T40 w 392"/>
                      <a:gd name="T42" fmla="+- 0 -494 -494"/>
                      <a:gd name="T43" fmla="*/ -494 h 254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</a:cxnLst>
                    <a:rect l="0" t="0" r="r" b="b"/>
                    <a:pathLst>
                      <a:path w="392" h="254">
                        <a:moveTo>
                          <a:pt x="0" y="0"/>
                        </a:moveTo>
                        <a:lnTo>
                          <a:pt x="10" y="141"/>
                        </a:lnTo>
                        <a:lnTo>
                          <a:pt x="37" y="146"/>
                        </a:lnTo>
                        <a:lnTo>
                          <a:pt x="63" y="151"/>
                        </a:lnTo>
                        <a:lnTo>
                          <a:pt x="135" y="169"/>
                        </a:lnTo>
                        <a:lnTo>
                          <a:pt x="197" y="190"/>
                        </a:lnTo>
                        <a:lnTo>
                          <a:pt x="263" y="220"/>
                        </a:lnTo>
                        <a:lnTo>
                          <a:pt x="307" y="253"/>
                        </a:lnTo>
                        <a:lnTo>
                          <a:pt x="391" y="188"/>
                        </a:lnTo>
                        <a:lnTo>
                          <a:pt x="324" y="9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1404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08" name="Group 407"/>
                <p:cNvGrpSpPr>
                  <a:grpSpLocks/>
                </p:cNvGrpSpPr>
                <p:nvPr/>
              </p:nvGrpSpPr>
              <p:grpSpPr bwMode="auto">
                <a:xfrm>
                  <a:off x="5744" y="-494"/>
                  <a:ext cx="392" cy="254"/>
                  <a:chOff x="5744" y="-494"/>
                  <a:chExt cx="392" cy="254"/>
                </a:xfrm>
              </p:grpSpPr>
              <p:sp>
                <p:nvSpPr>
                  <p:cNvPr id="223" name="Freeform 408"/>
                  <p:cNvSpPr>
                    <a:spLocks/>
                  </p:cNvSpPr>
                  <p:nvPr/>
                </p:nvSpPr>
                <p:spPr bwMode="auto">
                  <a:xfrm>
                    <a:off x="5744" y="-494"/>
                    <a:ext cx="392" cy="254"/>
                  </a:xfrm>
                  <a:custGeom>
                    <a:avLst/>
                    <a:gdLst>
                      <a:gd name="T0" fmla="+- 0 6051 5744"/>
                      <a:gd name="T1" fmla="*/ T0 w 392"/>
                      <a:gd name="T2" fmla="+- 0 -241 -494"/>
                      <a:gd name="T3" fmla="*/ -241 h 254"/>
                      <a:gd name="T4" fmla="+- 0 5992 5744"/>
                      <a:gd name="T5" fmla="*/ T4 w 392"/>
                      <a:gd name="T6" fmla="+- 0 -282 -494"/>
                      <a:gd name="T7" fmla="*/ -282 h 254"/>
                      <a:gd name="T8" fmla="+- 0 5921 5744"/>
                      <a:gd name="T9" fmla="*/ T8 w 392"/>
                      <a:gd name="T10" fmla="+- 0 -311 -494"/>
                      <a:gd name="T11" fmla="*/ -311 h 254"/>
                      <a:gd name="T12" fmla="+- 0 5856 5744"/>
                      <a:gd name="T13" fmla="*/ T12 w 392"/>
                      <a:gd name="T14" fmla="+- 0 -331 -494"/>
                      <a:gd name="T15" fmla="*/ -331 h 254"/>
                      <a:gd name="T16" fmla="+- 0 5781 5744"/>
                      <a:gd name="T17" fmla="*/ T16 w 392"/>
                      <a:gd name="T18" fmla="+- 0 -348 -494"/>
                      <a:gd name="T19" fmla="*/ -348 h 254"/>
                      <a:gd name="T20" fmla="+- 0 5754 5744"/>
                      <a:gd name="T21" fmla="*/ T20 w 392"/>
                      <a:gd name="T22" fmla="+- 0 -353 -494"/>
                      <a:gd name="T23" fmla="*/ -353 h 254"/>
                      <a:gd name="T24" fmla="+- 0 5744 5744"/>
                      <a:gd name="T25" fmla="*/ T24 w 392"/>
                      <a:gd name="T26" fmla="+- 0 -494 -494"/>
                      <a:gd name="T27" fmla="*/ -494 h 254"/>
                      <a:gd name="T28" fmla="+- 0 6068 5744"/>
                      <a:gd name="T29" fmla="*/ T28 w 392"/>
                      <a:gd name="T30" fmla="+- 0 -403 -494"/>
                      <a:gd name="T31" fmla="*/ -403 h 254"/>
                      <a:gd name="T32" fmla="+- 0 6135 5744"/>
                      <a:gd name="T33" fmla="*/ T32 w 392"/>
                      <a:gd name="T34" fmla="+- 0 -306 -494"/>
                      <a:gd name="T35" fmla="*/ -306 h 254"/>
                      <a:gd name="T36" fmla="+- 0 6051 5744"/>
                      <a:gd name="T37" fmla="*/ T36 w 392"/>
                      <a:gd name="T38" fmla="+- 0 -241 -494"/>
                      <a:gd name="T39" fmla="*/ -241 h 254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</a:cxnLst>
                    <a:rect l="0" t="0" r="r" b="b"/>
                    <a:pathLst>
                      <a:path w="392" h="254">
                        <a:moveTo>
                          <a:pt x="307" y="253"/>
                        </a:moveTo>
                        <a:lnTo>
                          <a:pt x="248" y="212"/>
                        </a:lnTo>
                        <a:lnTo>
                          <a:pt x="177" y="183"/>
                        </a:lnTo>
                        <a:lnTo>
                          <a:pt x="112" y="163"/>
                        </a:lnTo>
                        <a:lnTo>
                          <a:pt x="37" y="146"/>
                        </a:lnTo>
                        <a:lnTo>
                          <a:pt x="10" y="141"/>
                        </a:lnTo>
                        <a:lnTo>
                          <a:pt x="0" y="0"/>
                        </a:lnTo>
                        <a:lnTo>
                          <a:pt x="324" y="91"/>
                        </a:lnTo>
                        <a:lnTo>
                          <a:pt x="391" y="188"/>
                        </a:lnTo>
                        <a:lnTo>
                          <a:pt x="307" y="253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09" name="Group 409"/>
                <p:cNvGrpSpPr>
                  <a:grpSpLocks/>
                </p:cNvGrpSpPr>
                <p:nvPr/>
              </p:nvGrpSpPr>
              <p:grpSpPr bwMode="auto">
                <a:xfrm>
                  <a:off x="4370" y="-286"/>
                  <a:ext cx="1836" cy="488"/>
                  <a:chOff x="4370" y="-286"/>
                  <a:chExt cx="1836" cy="488"/>
                </a:xfrm>
              </p:grpSpPr>
              <p:sp>
                <p:nvSpPr>
                  <p:cNvPr id="221" name="Freeform 410"/>
                  <p:cNvSpPr>
                    <a:spLocks/>
                  </p:cNvSpPr>
                  <p:nvPr/>
                </p:nvSpPr>
                <p:spPr bwMode="auto">
                  <a:xfrm>
                    <a:off x="4370" y="-286"/>
                    <a:ext cx="1836" cy="488"/>
                  </a:xfrm>
                  <a:custGeom>
                    <a:avLst/>
                    <a:gdLst>
                      <a:gd name="T0" fmla="+- 0 4370 4370"/>
                      <a:gd name="T1" fmla="*/ T0 w 1836"/>
                      <a:gd name="T2" fmla="+- 0 -286 -286"/>
                      <a:gd name="T3" fmla="*/ -286 h 488"/>
                      <a:gd name="T4" fmla="+- 0 4370 4370"/>
                      <a:gd name="T5" fmla="*/ T4 w 1836"/>
                      <a:gd name="T6" fmla="+- 0 -90 -286"/>
                      <a:gd name="T7" fmla="*/ -90 h 488"/>
                      <a:gd name="T8" fmla="+- 0 4373 4370"/>
                      <a:gd name="T9" fmla="*/ T8 w 1836"/>
                      <a:gd name="T10" fmla="+- 0 -66 -286"/>
                      <a:gd name="T11" fmla="*/ -66 h 488"/>
                      <a:gd name="T12" fmla="+- 0 4417 4370"/>
                      <a:gd name="T13" fmla="*/ T12 w 1836"/>
                      <a:gd name="T14" fmla="+- 0 2 -286"/>
                      <a:gd name="T15" fmla="*/ 2 h 488"/>
                      <a:gd name="T16" fmla="+- 0 4473 4370"/>
                      <a:gd name="T17" fmla="*/ T16 w 1836"/>
                      <a:gd name="T18" fmla="+- 0 44 -286"/>
                      <a:gd name="T19" fmla="*/ 44 h 488"/>
                      <a:gd name="T20" fmla="+- 0 4548 4370"/>
                      <a:gd name="T21" fmla="*/ T20 w 1836"/>
                      <a:gd name="T22" fmla="+- 0 82 -286"/>
                      <a:gd name="T23" fmla="*/ 82 h 488"/>
                      <a:gd name="T24" fmla="+- 0 4639 4370"/>
                      <a:gd name="T25" fmla="*/ T24 w 1836"/>
                      <a:gd name="T26" fmla="+- 0 116 -286"/>
                      <a:gd name="T27" fmla="*/ 116 h 488"/>
                      <a:gd name="T28" fmla="+- 0 4746 4370"/>
                      <a:gd name="T29" fmla="*/ T28 w 1836"/>
                      <a:gd name="T30" fmla="+- 0 145 -286"/>
                      <a:gd name="T31" fmla="*/ 145 h 488"/>
                      <a:gd name="T32" fmla="+- 0 4866 4370"/>
                      <a:gd name="T33" fmla="*/ T32 w 1836"/>
                      <a:gd name="T34" fmla="+- 0 169 -286"/>
                      <a:gd name="T35" fmla="*/ 169 h 488"/>
                      <a:gd name="T36" fmla="+- 0 4931 4370"/>
                      <a:gd name="T37" fmla="*/ T36 w 1836"/>
                      <a:gd name="T38" fmla="+- 0 178 -286"/>
                      <a:gd name="T39" fmla="*/ 178 h 488"/>
                      <a:gd name="T40" fmla="+- 0 4998 4370"/>
                      <a:gd name="T41" fmla="*/ T40 w 1836"/>
                      <a:gd name="T42" fmla="+- 0 186 -286"/>
                      <a:gd name="T43" fmla="*/ 186 h 488"/>
                      <a:gd name="T44" fmla="+- 0 5068 4370"/>
                      <a:gd name="T45" fmla="*/ T44 w 1836"/>
                      <a:gd name="T46" fmla="+- 0 193 -286"/>
                      <a:gd name="T47" fmla="*/ 193 h 488"/>
                      <a:gd name="T48" fmla="+- 0 5139 4370"/>
                      <a:gd name="T49" fmla="*/ T48 w 1836"/>
                      <a:gd name="T50" fmla="+- 0 197 -286"/>
                      <a:gd name="T51" fmla="*/ 197 h 488"/>
                      <a:gd name="T52" fmla="+- 0 5213 4370"/>
                      <a:gd name="T53" fmla="*/ T52 w 1836"/>
                      <a:gd name="T54" fmla="+- 0 200 -286"/>
                      <a:gd name="T55" fmla="*/ 200 h 488"/>
                      <a:gd name="T56" fmla="+- 0 5288 4370"/>
                      <a:gd name="T57" fmla="*/ T56 w 1836"/>
                      <a:gd name="T58" fmla="+- 0 201 -286"/>
                      <a:gd name="T59" fmla="*/ 201 h 488"/>
                      <a:gd name="T60" fmla="+- 0 5363 4370"/>
                      <a:gd name="T61" fmla="*/ T60 w 1836"/>
                      <a:gd name="T62" fmla="+- 0 200 -286"/>
                      <a:gd name="T63" fmla="*/ 200 h 488"/>
                      <a:gd name="T64" fmla="+- 0 5437 4370"/>
                      <a:gd name="T65" fmla="*/ T64 w 1836"/>
                      <a:gd name="T66" fmla="+- 0 197 -286"/>
                      <a:gd name="T67" fmla="*/ 197 h 488"/>
                      <a:gd name="T68" fmla="+- 0 5509 4370"/>
                      <a:gd name="T69" fmla="*/ T68 w 1836"/>
                      <a:gd name="T70" fmla="+- 0 193 -286"/>
                      <a:gd name="T71" fmla="*/ 193 h 488"/>
                      <a:gd name="T72" fmla="+- 0 5578 4370"/>
                      <a:gd name="T73" fmla="*/ T72 w 1836"/>
                      <a:gd name="T74" fmla="+- 0 186 -286"/>
                      <a:gd name="T75" fmla="*/ 186 h 488"/>
                      <a:gd name="T76" fmla="+- 0 5645 4370"/>
                      <a:gd name="T77" fmla="*/ T76 w 1836"/>
                      <a:gd name="T78" fmla="+- 0 178 -286"/>
                      <a:gd name="T79" fmla="*/ 178 h 488"/>
                      <a:gd name="T80" fmla="+- 0 5710 4370"/>
                      <a:gd name="T81" fmla="*/ T80 w 1836"/>
                      <a:gd name="T82" fmla="+- 0 169 -286"/>
                      <a:gd name="T83" fmla="*/ 169 h 488"/>
                      <a:gd name="T84" fmla="+- 0 5772 4370"/>
                      <a:gd name="T85" fmla="*/ T84 w 1836"/>
                      <a:gd name="T86" fmla="+- 0 157 -286"/>
                      <a:gd name="T87" fmla="*/ 157 h 488"/>
                      <a:gd name="T88" fmla="+- 0 5886 4370"/>
                      <a:gd name="T89" fmla="*/ T88 w 1836"/>
                      <a:gd name="T90" fmla="+- 0 131 -286"/>
                      <a:gd name="T91" fmla="*/ 131 h 488"/>
                      <a:gd name="T92" fmla="+- 0 5985 4370"/>
                      <a:gd name="T93" fmla="*/ T92 w 1836"/>
                      <a:gd name="T94" fmla="+- 0 99 -286"/>
                      <a:gd name="T95" fmla="*/ 99 h 488"/>
                      <a:gd name="T96" fmla="+- 0 6069 4370"/>
                      <a:gd name="T97" fmla="*/ T96 w 1836"/>
                      <a:gd name="T98" fmla="+- 0 63 -286"/>
                      <a:gd name="T99" fmla="*/ 63 h 488"/>
                      <a:gd name="T100" fmla="+- 0 6134 4370"/>
                      <a:gd name="T101" fmla="*/ T100 w 1836"/>
                      <a:gd name="T102" fmla="+- 0 23 -286"/>
                      <a:gd name="T103" fmla="*/ 23 h 488"/>
                      <a:gd name="T104" fmla="+- 0 6179 4370"/>
                      <a:gd name="T105" fmla="*/ T104 w 1836"/>
                      <a:gd name="T106" fmla="+- 0 -20 -286"/>
                      <a:gd name="T107" fmla="*/ -20 h 488"/>
                      <a:gd name="T108" fmla="+- 0 6194 4370"/>
                      <a:gd name="T109" fmla="*/ T108 w 1836"/>
                      <a:gd name="T110" fmla="+- 0 -42 -286"/>
                      <a:gd name="T111" fmla="*/ -42 h 488"/>
                      <a:gd name="T112" fmla="+- 0 5288 4370"/>
                      <a:gd name="T113" fmla="*/ T112 w 1836"/>
                      <a:gd name="T114" fmla="+- 0 -42 -286"/>
                      <a:gd name="T115" fmla="*/ -42 h 488"/>
                      <a:gd name="T116" fmla="+- 0 4833 4370"/>
                      <a:gd name="T117" fmla="*/ T116 w 1836"/>
                      <a:gd name="T118" fmla="+- 0 -64 -286"/>
                      <a:gd name="T119" fmla="*/ -64 h 488"/>
                      <a:gd name="T120" fmla="+- 0 4370 4370"/>
                      <a:gd name="T121" fmla="*/ T120 w 1836"/>
                      <a:gd name="T122" fmla="+- 0 -286 -286"/>
                      <a:gd name="T123" fmla="*/ -286 h 488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  <a:cxn ang="0">
                        <a:pos x="T73" y="T75"/>
                      </a:cxn>
                      <a:cxn ang="0">
                        <a:pos x="T77" y="T79"/>
                      </a:cxn>
                      <a:cxn ang="0">
                        <a:pos x="T81" y="T83"/>
                      </a:cxn>
                      <a:cxn ang="0">
                        <a:pos x="T85" y="T87"/>
                      </a:cxn>
                      <a:cxn ang="0">
                        <a:pos x="T89" y="T91"/>
                      </a:cxn>
                      <a:cxn ang="0">
                        <a:pos x="T93" y="T95"/>
                      </a:cxn>
                      <a:cxn ang="0">
                        <a:pos x="T97" y="T99"/>
                      </a:cxn>
                      <a:cxn ang="0">
                        <a:pos x="T101" y="T103"/>
                      </a:cxn>
                      <a:cxn ang="0">
                        <a:pos x="T105" y="T107"/>
                      </a:cxn>
                      <a:cxn ang="0">
                        <a:pos x="T109" y="T111"/>
                      </a:cxn>
                      <a:cxn ang="0">
                        <a:pos x="T113" y="T115"/>
                      </a:cxn>
                      <a:cxn ang="0">
                        <a:pos x="T117" y="T119"/>
                      </a:cxn>
                      <a:cxn ang="0">
                        <a:pos x="T121" y="T123"/>
                      </a:cxn>
                    </a:cxnLst>
                    <a:rect l="0" t="0" r="r" b="b"/>
                    <a:pathLst>
                      <a:path w="1836" h="488">
                        <a:moveTo>
                          <a:pt x="0" y="0"/>
                        </a:moveTo>
                        <a:lnTo>
                          <a:pt x="0" y="196"/>
                        </a:lnTo>
                        <a:lnTo>
                          <a:pt x="3" y="220"/>
                        </a:lnTo>
                        <a:lnTo>
                          <a:pt x="47" y="288"/>
                        </a:lnTo>
                        <a:lnTo>
                          <a:pt x="103" y="330"/>
                        </a:lnTo>
                        <a:lnTo>
                          <a:pt x="178" y="368"/>
                        </a:lnTo>
                        <a:lnTo>
                          <a:pt x="269" y="402"/>
                        </a:lnTo>
                        <a:lnTo>
                          <a:pt x="376" y="431"/>
                        </a:lnTo>
                        <a:lnTo>
                          <a:pt x="496" y="455"/>
                        </a:lnTo>
                        <a:lnTo>
                          <a:pt x="561" y="464"/>
                        </a:lnTo>
                        <a:lnTo>
                          <a:pt x="628" y="472"/>
                        </a:lnTo>
                        <a:lnTo>
                          <a:pt x="698" y="479"/>
                        </a:lnTo>
                        <a:lnTo>
                          <a:pt x="769" y="483"/>
                        </a:lnTo>
                        <a:lnTo>
                          <a:pt x="843" y="486"/>
                        </a:lnTo>
                        <a:lnTo>
                          <a:pt x="918" y="487"/>
                        </a:lnTo>
                        <a:lnTo>
                          <a:pt x="993" y="486"/>
                        </a:lnTo>
                        <a:lnTo>
                          <a:pt x="1067" y="483"/>
                        </a:lnTo>
                        <a:lnTo>
                          <a:pt x="1139" y="479"/>
                        </a:lnTo>
                        <a:lnTo>
                          <a:pt x="1208" y="472"/>
                        </a:lnTo>
                        <a:lnTo>
                          <a:pt x="1275" y="464"/>
                        </a:lnTo>
                        <a:lnTo>
                          <a:pt x="1340" y="455"/>
                        </a:lnTo>
                        <a:lnTo>
                          <a:pt x="1402" y="443"/>
                        </a:lnTo>
                        <a:lnTo>
                          <a:pt x="1516" y="417"/>
                        </a:lnTo>
                        <a:lnTo>
                          <a:pt x="1615" y="385"/>
                        </a:lnTo>
                        <a:lnTo>
                          <a:pt x="1699" y="349"/>
                        </a:lnTo>
                        <a:lnTo>
                          <a:pt x="1764" y="309"/>
                        </a:lnTo>
                        <a:lnTo>
                          <a:pt x="1809" y="266"/>
                        </a:lnTo>
                        <a:lnTo>
                          <a:pt x="1824" y="244"/>
                        </a:lnTo>
                        <a:lnTo>
                          <a:pt x="918" y="244"/>
                        </a:lnTo>
                        <a:lnTo>
                          <a:pt x="463" y="22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222" name="Freeform 411"/>
                  <p:cNvSpPr>
                    <a:spLocks/>
                  </p:cNvSpPr>
                  <p:nvPr/>
                </p:nvSpPr>
                <p:spPr bwMode="auto">
                  <a:xfrm>
                    <a:off x="4370" y="-286"/>
                    <a:ext cx="1836" cy="488"/>
                  </a:xfrm>
                  <a:custGeom>
                    <a:avLst/>
                    <a:gdLst>
                      <a:gd name="T0" fmla="+- 0 6206 4370"/>
                      <a:gd name="T1" fmla="*/ T0 w 1836"/>
                      <a:gd name="T2" fmla="+- 0 -286 -286"/>
                      <a:gd name="T3" fmla="*/ -286 h 488"/>
                      <a:gd name="T4" fmla="+- 0 5743 4370"/>
                      <a:gd name="T5" fmla="*/ T4 w 1836"/>
                      <a:gd name="T6" fmla="+- 0 -69 -286"/>
                      <a:gd name="T7" fmla="*/ -69 h 488"/>
                      <a:gd name="T8" fmla="+- 0 5288 4370"/>
                      <a:gd name="T9" fmla="*/ T8 w 1836"/>
                      <a:gd name="T10" fmla="+- 0 -42 -286"/>
                      <a:gd name="T11" fmla="*/ -42 h 488"/>
                      <a:gd name="T12" fmla="+- 0 6194 4370"/>
                      <a:gd name="T13" fmla="*/ T12 w 1836"/>
                      <a:gd name="T14" fmla="+- 0 -42 -286"/>
                      <a:gd name="T15" fmla="*/ -42 h 488"/>
                      <a:gd name="T16" fmla="+- 0 6194 4370"/>
                      <a:gd name="T17" fmla="*/ T16 w 1836"/>
                      <a:gd name="T18" fmla="+- 0 -43 -286"/>
                      <a:gd name="T19" fmla="*/ -43 h 488"/>
                      <a:gd name="T20" fmla="+- 0 6203 4370"/>
                      <a:gd name="T21" fmla="*/ T20 w 1836"/>
                      <a:gd name="T22" fmla="+- 0 -66 -286"/>
                      <a:gd name="T23" fmla="*/ -66 h 488"/>
                      <a:gd name="T24" fmla="+- 0 6206 4370"/>
                      <a:gd name="T25" fmla="*/ T24 w 1836"/>
                      <a:gd name="T26" fmla="+- 0 -90 -286"/>
                      <a:gd name="T27" fmla="*/ -90 h 488"/>
                      <a:gd name="T28" fmla="+- 0 6206 4370"/>
                      <a:gd name="T29" fmla="*/ T28 w 1836"/>
                      <a:gd name="T30" fmla="+- 0 -286 -286"/>
                      <a:gd name="T31" fmla="*/ -286 h 488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</a:cxnLst>
                    <a:rect l="0" t="0" r="r" b="b"/>
                    <a:pathLst>
                      <a:path w="1836" h="488">
                        <a:moveTo>
                          <a:pt x="1836" y="0"/>
                        </a:moveTo>
                        <a:lnTo>
                          <a:pt x="1373" y="217"/>
                        </a:lnTo>
                        <a:lnTo>
                          <a:pt x="918" y="244"/>
                        </a:lnTo>
                        <a:lnTo>
                          <a:pt x="1824" y="244"/>
                        </a:lnTo>
                        <a:lnTo>
                          <a:pt x="1824" y="243"/>
                        </a:lnTo>
                        <a:lnTo>
                          <a:pt x="1833" y="220"/>
                        </a:lnTo>
                        <a:lnTo>
                          <a:pt x="1836" y="196"/>
                        </a:lnTo>
                        <a:lnTo>
                          <a:pt x="1836" y="0"/>
                        </a:lnTo>
                        <a:close/>
                      </a:path>
                    </a:pathLst>
                  </a:custGeom>
                  <a:solidFill>
                    <a:srgbClr val="BCBE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10" name="Group 412"/>
                <p:cNvGrpSpPr>
                  <a:grpSpLocks/>
                </p:cNvGrpSpPr>
                <p:nvPr/>
              </p:nvGrpSpPr>
              <p:grpSpPr bwMode="auto">
                <a:xfrm>
                  <a:off x="4370" y="-286"/>
                  <a:ext cx="1836" cy="488"/>
                  <a:chOff x="4370" y="-286"/>
                  <a:chExt cx="1836" cy="488"/>
                </a:xfrm>
              </p:grpSpPr>
              <p:sp>
                <p:nvSpPr>
                  <p:cNvPr id="220" name="Freeform 413"/>
                  <p:cNvSpPr>
                    <a:spLocks/>
                  </p:cNvSpPr>
                  <p:nvPr/>
                </p:nvSpPr>
                <p:spPr bwMode="auto">
                  <a:xfrm>
                    <a:off x="4370" y="-286"/>
                    <a:ext cx="1836" cy="488"/>
                  </a:xfrm>
                  <a:custGeom>
                    <a:avLst/>
                    <a:gdLst>
                      <a:gd name="T0" fmla="+- 0 6206 4370"/>
                      <a:gd name="T1" fmla="*/ T0 w 1836"/>
                      <a:gd name="T2" fmla="+- 0 -90 -286"/>
                      <a:gd name="T3" fmla="*/ -90 h 488"/>
                      <a:gd name="T4" fmla="+- 0 6179 4370"/>
                      <a:gd name="T5" fmla="*/ T4 w 1836"/>
                      <a:gd name="T6" fmla="+- 0 -20 -286"/>
                      <a:gd name="T7" fmla="*/ -20 h 488"/>
                      <a:gd name="T8" fmla="+- 0 6134 4370"/>
                      <a:gd name="T9" fmla="*/ T8 w 1836"/>
                      <a:gd name="T10" fmla="+- 0 23 -286"/>
                      <a:gd name="T11" fmla="*/ 23 h 488"/>
                      <a:gd name="T12" fmla="+- 0 6069 4370"/>
                      <a:gd name="T13" fmla="*/ T12 w 1836"/>
                      <a:gd name="T14" fmla="+- 0 63 -286"/>
                      <a:gd name="T15" fmla="*/ 63 h 488"/>
                      <a:gd name="T16" fmla="+- 0 5985 4370"/>
                      <a:gd name="T17" fmla="*/ T16 w 1836"/>
                      <a:gd name="T18" fmla="+- 0 99 -286"/>
                      <a:gd name="T19" fmla="*/ 99 h 488"/>
                      <a:gd name="T20" fmla="+- 0 5886 4370"/>
                      <a:gd name="T21" fmla="*/ T20 w 1836"/>
                      <a:gd name="T22" fmla="+- 0 131 -286"/>
                      <a:gd name="T23" fmla="*/ 131 h 488"/>
                      <a:gd name="T24" fmla="+- 0 5772 4370"/>
                      <a:gd name="T25" fmla="*/ T24 w 1836"/>
                      <a:gd name="T26" fmla="+- 0 157 -286"/>
                      <a:gd name="T27" fmla="*/ 157 h 488"/>
                      <a:gd name="T28" fmla="+- 0 5710 4370"/>
                      <a:gd name="T29" fmla="*/ T28 w 1836"/>
                      <a:gd name="T30" fmla="+- 0 169 -286"/>
                      <a:gd name="T31" fmla="*/ 169 h 488"/>
                      <a:gd name="T32" fmla="+- 0 5645 4370"/>
                      <a:gd name="T33" fmla="*/ T32 w 1836"/>
                      <a:gd name="T34" fmla="+- 0 178 -286"/>
                      <a:gd name="T35" fmla="*/ 178 h 488"/>
                      <a:gd name="T36" fmla="+- 0 5578 4370"/>
                      <a:gd name="T37" fmla="*/ T36 w 1836"/>
                      <a:gd name="T38" fmla="+- 0 186 -286"/>
                      <a:gd name="T39" fmla="*/ 186 h 488"/>
                      <a:gd name="T40" fmla="+- 0 5509 4370"/>
                      <a:gd name="T41" fmla="*/ T40 w 1836"/>
                      <a:gd name="T42" fmla="+- 0 193 -286"/>
                      <a:gd name="T43" fmla="*/ 193 h 488"/>
                      <a:gd name="T44" fmla="+- 0 5437 4370"/>
                      <a:gd name="T45" fmla="*/ T44 w 1836"/>
                      <a:gd name="T46" fmla="+- 0 197 -286"/>
                      <a:gd name="T47" fmla="*/ 197 h 488"/>
                      <a:gd name="T48" fmla="+- 0 5363 4370"/>
                      <a:gd name="T49" fmla="*/ T48 w 1836"/>
                      <a:gd name="T50" fmla="+- 0 200 -286"/>
                      <a:gd name="T51" fmla="*/ 200 h 488"/>
                      <a:gd name="T52" fmla="+- 0 5288 4370"/>
                      <a:gd name="T53" fmla="*/ T52 w 1836"/>
                      <a:gd name="T54" fmla="+- 0 201 -286"/>
                      <a:gd name="T55" fmla="*/ 201 h 488"/>
                      <a:gd name="T56" fmla="+- 0 5213 4370"/>
                      <a:gd name="T57" fmla="*/ T56 w 1836"/>
                      <a:gd name="T58" fmla="+- 0 200 -286"/>
                      <a:gd name="T59" fmla="*/ 200 h 488"/>
                      <a:gd name="T60" fmla="+- 0 5139 4370"/>
                      <a:gd name="T61" fmla="*/ T60 w 1836"/>
                      <a:gd name="T62" fmla="+- 0 197 -286"/>
                      <a:gd name="T63" fmla="*/ 197 h 488"/>
                      <a:gd name="T64" fmla="+- 0 5068 4370"/>
                      <a:gd name="T65" fmla="*/ T64 w 1836"/>
                      <a:gd name="T66" fmla="+- 0 193 -286"/>
                      <a:gd name="T67" fmla="*/ 193 h 488"/>
                      <a:gd name="T68" fmla="+- 0 4998 4370"/>
                      <a:gd name="T69" fmla="*/ T68 w 1836"/>
                      <a:gd name="T70" fmla="+- 0 186 -286"/>
                      <a:gd name="T71" fmla="*/ 186 h 488"/>
                      <a:gd name="T72" fmla="+- 0 4931 4370"/>
                      <a:gd name="T73" fmla="*/ T72 w 1836"/>
                      <a:gd name="T74" fmla="+- 0 178 -286"/>
                      <a:gd name="T75" fmla="*/ 178 h 488"/>
                      <a:gd name="T76" fmla="+- 0 4866 4370"/>
                      <a:gd name="T77" fmla="*/ T76 w 1836"/>
                      <a:gd name="T78" fmla="+- 0 169 -286"/>
                      <a:gd name="T79" fmla="*/ 169 h 488"/>
                      <a:gd name="T80" fmla="+- 0 4805 4370"/>
                      <a:gd name="T81" fmla="*/ T80 w 1836"/>
                      <a:gd name="T82" fmla="+- 0 157 -286"/>
                      <a:gd name="T83" fmla="*/ 157 h 488"/>
                      <a:gd name="T84" fmla="+- 0 4691 4370"/>
                      <a:gd name="T85" fmla="*/ T84 w 1836"/>
                      <a:gd name="T86" fmla="+- 0 131 -286"/>
                      <a:gd name="T87" fmla="*/ 131 h 488"/>
                      <a:gd name="T88" fmla="+- 0 4591 4370"/>
                      <a:gd name="T89" fmla="*/ T88 w 1836"/>
                      <a:gd name="T90" fmla="+- 0 99 -286"/>
                      <a:gd name="T91" fmla="*/ 99 h 488"/>
                      <a:gd name="T92" fmla="+- 0 4508 4370"/>
                      <a:gd name="T93" fmla="*/ T92 w 1836"/>
                      <a:gd name="T94" fmla="+- 0 63 -286"/>
                      <a:gd name="T95" fmla="*/ 63 h 488"/>
                      <a:gd name="T96" fmla="+- 0 4443 4370"/>
                      <a:gd name="T97" fmla="*/ T96 w 1836"/>
                      <a:gd name="T98" fmla="+- 0 23 -286"/>
                      <a:gd name="T99" fmla="*/ 23 h 488"/>
                      <a:gd name="T100" fmla="+- 0 4397 4370"/>
                      <a:gd name="T101" fmla="*/ T100 w 1836"/>
                      <a:gd name="T102" fmla="+- 0 -20 -286"/>
                      <a:gd name="T103" fmla="*/ -20 h 488"/>
                      <a:gd name="T104" fmla="+- 0 4370 4370"/>
                      <a:gd name="T105" fmla="*/ T104 w 1836"/>
                      <a:gd name="T106" fmla="+- 0 -90 -286"/>
                      <a:gd name="T107" fmla="*/ -90 h 488"/>
                      <a:gd name="T108" fmla="+- 0 4370 4370"/>
                      <a:gd name="T109" fmla="*/ T108 w 1836"/>
                      <a:gd name="T110" fmla="+- 0 -286 -286"/>
                      <a:gd name="T111" fmla="*/ -286 h 488"/>
                      <a:gd name="T112" fmla="+- 0 4833 4370"/>
                      <a:gd name="T113" fmla="*/ T112 w 1836"/>
                      <a:gd name="T114" fmla="+- 0 -64 -286"/>
                      <a:gd name="T115" fmla="*/ -64 h 488"/>
                      <a:gd name="T116" fmla="+- 0 5288 4370"/>
                      <a:gd name="T117" fmla="*/ T116 w 1836"/>
                      <a:gd name="T118" fmla="+- 0 -42 -286"/>
                      <a:gd name="T119" fmla="*/ -42 h 488"/>
                      <a:gd name="T120" fmla="+- 0 5743 4370"/>
                      <a:gd name="T121" fmla="*/ T120 w 1836"/>
                      <a:gd name="T122" fmla="+- 0 -69 -286"/>
                      <a:gd name="T123" fmla="*/ -69 h 488"/>
                      <a:gd name="T124" fmla="+- 0 6206 4370"/>
                      <a:gd name="T125" fmla="*/ T124 w 1836"/>
                      <a:gd name="T126" fmla="+- 0 -286 -286"/>
                      <a:gd name="T127" fmla="*/ -286 h 488"/>
                      <a:gd name="T128" fmla="+- 0 6206 4370"/>
                      <a:gd name="T129" fmla="*/ T128 w 1836"/>
                      <a:gd name="T130" fmla="+- 0 -90 -286"/>
                      <a:gd name="T131" fmla="*/ -90 h 488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  <a:cxn ang="0">
                        <a:pos x="T73" y="T75"/>
                      </a:cxn>
                      <a:cxn ang="0">
                        <a:pos x="T77" y="T79"/>
                      </a:cxn>
                      <a:cxn ang="0">
                        <a:pos x="T81" y="T83"/>
                      </a:cxn>
                      <a:cxn ang="0">
                        <a:pos x="T85" y="T87"/>
                      </a:cxn>
                      <a:cxn ang="0">
                        <a:pos x="T89" y="T91"/>
                      </a:cxn>
                      <a:cxn ang="0">
                        <a:pos x="T93" y="T95"/>
                      </a:cxn>
                      <a:cxn ang="0">
                        <a:pos x="T97" y="T99"/>
                      </a:cxn>
                      <a:cxn ang="0">
                        <a:pos x="T101" y="T103"/>
                      </a:cxn>
                      <a:cxn ang="0">
                        <a:pos x="T105" y="T107"/>
                      </a:cxn>
                      <a:cxn ang="0">
                        <a:pos x="T109" y="T111"/>
                      </a:cxn>
                      <a:cxn ang="0">
                        <a:pos x="T113" y="T115"/>
                      </a:cxn>
                      <a:cxn ang="0">
                        <a:pos x="T117" y="T119"/>
                      </a:cxn>
                      <a:cxn ang="0">
                        <a:pos x="T121" y="T123"/>
                      </a:cxn>
                      <a:cxn ang="0">
                        <a:pos x="T125" y="T127"/>
                      </a:cxn>
                      <a:cxn ang="0">
                        <a:pos x="T129" y="T131"/>
                      </a:cxn>
                    </a:cxnLst>
                    <a:rect l="0" t="0" r="r" b="b"/>
                    <a:pathLst>
                      <a:path w="1836" h="488">
                        <a:moveTo>
                          <a:pt x="1836" y="196"/>
                        </a:moveTo>
                        <a:lnTo>
                          <a:pt x="1809" y="266"/>
                        </a:lnTo>
                        <a:lnTo>
                          <a:pt x="1764" y="309"/>
                        </a:lnTo>
                        <a:lnTo>
                          <a:pt x="1699" y="349"/>
                        </a:lnTo>
                        <a:lnTo>
                          <a:pt x="1615" y="385"/>
                        </a:lnTo>
                        <a:lnTo>
                          <a:pt x="1516" y="417"/>
                        </a:lnTo>
                        <a:lnTo>
                          <a:pt x="1402" y="443"/>
                        </a:lnTo>
                        <a:lnTo>
                          <a:pt x="1340" y="455"/>
                        </a:lnTo>
                        <a:lnTo>
                          <a:pt x="1275" y="464"/>
                        </a:lnTo>
                        <a:lnTo>
                          <a:pt x="1208" y="472"/>
                        </a:lnTo>
                        <a:lnTo>
                          <a:pt x="1139" y="479"/>
                        </a:lnTo>
                        <a:lnTo>
                          <a:pt x="1067" y="483"/>
                        </a:lnTo>
                        <a:lnTo>
                          <a:pt x="993" y="486"/>
                        </a:lnTo>
                        <a:lnTo>
                          <a:pt x="918" y="487"/>
                        </a:lnTo>
                        <a:lnTo>
                          <a:pt x="843" y="486"/>
                        </a:lnTo>
                        <a:lnTo>
                          <a:pt x="769" y="483"/>
                        </a:lnTo>
                        <a:lnTo>
                          <a:pt x="698" y="479"/>
                        </a:lnTo>
                        <a:lnTo>
                          <a:pt x="628" y="472"/>
                        </a:lnTo>
                        <a:lnTo>
                          <a:pt x="561" y="464"/>
                        </a:lnTo>
                        <a:lnTo>
                          <a:pt x="496" y="455"/>
                        </a:lnTo>
                        <a:lnTo>
                          <a:pt x="435" y="443"/>
                        </a:lnTo>
                        <a:lnTo>
                          <a:pt x="321" y="417"/>
                        </a:lnTo>
                        <a:lnTo>
                          <a:pt x="221" y="385"/>
                        </a:lnTo>
                        <a:lnTo>
                          <a:pt x="138" y="349"/>
                        </a:lnTo>
                        <a:lnTo>
                          <a:pt x="73" y="309"/>
                        </a:lnTo>
                        <a:lnTo>
                          <a:pt x="27" y="266"/>
                        </a:lnTo>
                        <a:lnTo>
                          <a:pt x="0" y="196"/>
                        </a:lnTo>
                        <a:lnTo>
                          <a:pt x="0" y="0"/>
                        </a:lnTo>
                        <a:lnTo>
                          <a:pt x="463" y="222"/>
                        </a:lnTo>
                        <a:lnTo>
                          <a:pt x="918" y="244"/>
                        </a:lnTo>
                        <a:lnTo>
                          <a:pt x="1373" y="217"/>
                        </a:lnTo>
                        <a:lnTo>
                          <a:pt x="1836" y="0"/>
                        </a:lnTo>
                        <a:lnTo>
                          <a:pt x="1836" y="196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11" name="Group 414"/>
                <p:cNvGrpSpPr>
                  <a:grpSpLocks/>
                </p:cNvGrpSpPr>
                <p:nvPr/>
              </p:nvGrpSpPr>
              <p:grpSpPr bwMode="auto">
                <a:xfrm>
                  <a:off x="4370" y="-539"/>
                  <a:ext cx="1836" cy="545"/>
                  <a:chOff x="4370" y="-539"/>
                  <a:chExt cx="1836" cy="545"/>
                </a:xfrm>
              </p:grpSpPr>
              <p:sp>
                <p:nvSpPr>
                  <p:cNvPr id="218" name="Freeform 415"/>
                  <p:cNvSpPr>
                    <a:spLocks/>
                  </p:cNvSpPr>
                  <p:nvPr/>
                </p:nvSpPr>
                <p:spPr bwMode="auto">
                  <a:xfrm>
                    <a:off x="4370" y="-539"/>
                    <a:ext cx="1836" cy="545"/>
                  </a:xfrm>
                  <a:custGeom>
                    <a:avLst/>
                    <a:gdLst>
                      <a:gd name="T0" fmla="+- 0 4833 4370"/>
                      <a:gd name="T1" fmla="*/ T0 w 1836"/>
                      <a:gd name="T2" fmla="+- 0 -539 -539"/>
                      <a:gd name="T3" fmla="*/ -539 h 545"/>
                      <a:gd name="T4" fmla="+- 0 4753 4370"/>
                      <a:gd name="T5" fmla="*/ T4 w 1836"/>
                      <a:gd name="T6" fmla="+- 0 -523 -539"/>
                      <a:gd name="T7" fmla="*/ -523 h 545"/>
                      <a:gd name="T8" fmla="+- 0 4679 4370"/>
                      <a:gd name="T9" fmla="*/ T8 w 1836"/>
                      <a:gd name="T10" fmla="+- 0 -504 -539"/>
                      <a:gd name="T11" fmla="*/ -504 h 545"/>
                      <a:gd name="T12" fmla="+- 0 4611 4370"/>
                      <a:gd name="T13" fmla="*/ T12 w 1836"/>
                      <a:gd name="T14" fmla="+- 0 -483 -539"/>
                      <a:gd name="T15" fmla="*/ -483 h 545"/>
                      <a:gd name="T16" fmla="+- 0 4551 4370"/>
                      <a:gd name="T17" fmla="*/ T16 w 1836"/>
                      <a:gd name="T18" fmla="+- 0 -459 -539"/>
                      <a:gd name="T19" fmla="*/ -459 h 545"/>
                      <a:gd name="T20" fmla="+- 0 4475 4370"/>
                      <a:gd name="T21" fmla="*/ T20 w 1836"/>
                      <a:gd name="T22" fmla="+- 0 -421 -539"/>
                      <a:gd name="T23" fmla="*/ -421 h 545"/>
                      <a:gd name="T24" fmla="+- 0 4418 4370"/>
                      <a:gd name="T25" fmla="*/ T24 w 1836"/>
                      <a:gd name="T26" fmla="+- 0 -379 -539"/>
                      <a:gd name="T27" fmla="*/ -379 h 545"/>
                      <a:gd name="T28" fmla="+- 0 4376 4370"/>
                      <a:gd name="T29" fmla="*/ T28 w 1836"/>
                      <a:gd name="T30" fmla="+- 0 -318 -539"/>
                      <a:gd name="T31" fmla="*/ -318 h 545"/>
                      <a:gd name="T32" fmla="+- 0 4370 4370"/>
                      <a:gd name="T33" fmla="*/ T32 w 1836"/>
                      <a:gd name="T34" fmla="+- 0 -286 -539"/>
                      <a:gd name="T35" fmla="*/ -286 h 545"/>
                      <a:gd name="T36" fmla="+- 0 4373 4370"/>
                      <a:gd name="T37" fmla="*/ T36 w 1836"/>
                      <a:gd name="T38" fmla="+- 0 -262 -539"/>
                      <a:gd name="T39" fmla="*/ -262 h 545"/>
                      <a:gd name="T40" fmla="+- 0 4417 4370"/>
                      <a:gd name="T41" fmla="*/ T40 w 1836"/>
                      <a:gd name="T42" fmla="+- 0 -194 -539"/>
                      <a:gd name="T43" fmla="*/ -194 h 545"/>
                      <a:gd name="T44" fmla="+- 0 4473 4370"/>
                      <a:gd name="T45" fmla="*/ T44 w 1836"/>
                      <a:gd name="T46" fmla="+- 0 -152 -539"/>
                      <a:gd name="T47" fmla="*/ -152 h 545"/>
                      <a:gd name="T48" fmla="+- 0 4548 4370"/>
                      <a:gd name="T49" fmla="*/ T48 w 1836"/>
                      <a:gd name="T50" fmla="+- 0 -114 -539"/>
                      <a:gd name="T51" fmla="*/ -114 h 545"/>
                      <a:gd name="T52" fmla="+- 0 4639 4370"/>
                      <a:gd name="T53" fmla="*/ T52 w 1836"/>
                      <a:gd name="T54" fmla="+- 0 -80 -539"/>
                      <a:gd name="T55" fmla="*/ -80 h 545"/>
                      <a:gd name="T56" fmla="+- 0 4746 4370"/>
                      <a:gd name="T57" fmla="*/ T56 w 1836"/>
                      <a:gd name="T58" fmla="+- 0 -51 -539"/>
                      <a:gd name="T59" fmla="*/ -51 h 545"/>
                      <a:gd name="T60" fmla="+- 0 4866 4370"/>
                      <a:gd name="T61" fmla="*/ T60 w 1836"/>
                      <a:gd name="T62" fmla="+- 0 -27 -539"/>
                      <a:gd name="T63" fmla="*/ -27 h 545"/>
                      <a:gd name="T64" fmla="+- 0 4931 4370"/>
                      <a:gd name="T65" fmla="*/ T64 w 1836"/>
                      <a:gd name="T66" fmla="+- 0 -18 -539"/>
                      <a:gd name="T67" fmla="*/ -18 h 545"/>
                      <a:gd name="T68" fmla="+- 0 4998 4370"/>
                      <a:gd name="T69" fmla="*/ T68 w 1836"/>
                      <a:gd name="T70" fmla="+- 0 -10 -539"/>
                      <a:gd name="T71" fmla="*/ -10 h 545"/>
                      <a:gd name="T72" fmla="+- 0 5068 4370"/>
                      <a:gd name="T73" fmla="*/ T72 w 1836"/>
                      <a:gd name="T74" fmla="+- 0 -3 -539"/>
                      <a:gd name="T75" fmla="*/ -3 h 545"/>
                      <a:gd name="T76" fmla="+- 0 5139 4370"/>
                      <a:gd name="T77" fmla="*/ T76 w 1836"/>
                      <a:gd name="T78" fmla="+- 0 1 -539"/>
                      <a:gd name="T79" fmla="*/ 1 h 545"/>
                      <a:gd name="T80" fmla="+- 0 5213 4370"/>
                      <a:gd name="T81" fmla="*/ T80 w 1836"/>
                      <a:gd name="T82" fmla="+- 0 4 -539"/>
                      <a:gd name="T83" fmla="*/ 4 h 545"/>
                      <a:gd name="T84" fmla="+- 0 5288 4370"/>
                      <a:gd name="T85" fmla="*/ T84 w 1836"/>
                      <a:gd name="T86" fmla="+- 0 5 -539"/>
                      <a:gd name="T87" fmla="*/ 5 h 545"/>
                      <a:gd name="T88" fmla="+- 0 5363 4370"/>
                      <a:gd name="T89" fmla="*/ T88 w 1836"/>
                      <a:gd name="T90" fmla="+- 0 4 -539"/>
                      <a:gd name="T91" fmla="*/ 4 h 545"/>
                      <a:gd name="T92" fmla="+- 0 5437 4370"/>
                      <a:gd name="T93" fmla="*/ T92 w 1836"/>
                      <a:gd name="T94" fmla="+- 0 1 -539"/>
                      <a:gd name="T95" fmla="*/ 1 h 545"/>
                      <a:gd name="T96" fmla="+- 0 5509 4370"/>
                      <a:gd name="T97" fmla="*/ T96 w 1836"/>
                      <a:gd name="T98" fmla="+- 0 -3 -539"/>
                      <a:gd name="T99" fmla="*/ -3 h 545"/>
                      <a:gd name="T100" fmla="+- 0 5578 4370"/>
                      <a:gd name="T101" fmla="*/ T100 w 1836"/>
                      <a:gd name="T102" fmla="+- 0 -10 -539"/>
                      <a:gd name="T103" fmla="*/ -10 h 545"/>
                      <a:gd name="T104" fmla="+- 0 5645 4370"/>
                      <a:gd name="T105" fmla="*/ T104 w 1836"/>
                      <a:gd name="T106" fmla="+- 0 -18 -539"/>
                      <a:gd name="T107" fmla="*/ -18 h 545"/>
                      <a:gd name="T108" fmla="+- 0 5710 4370"/>
                      <a:gd name="T109" fmla="*/ T108 w 1836"/>
                      <a:gd name="T110" fmla="+- 0 -27 -539"/>
                      <a:gd name="T111" fmla="*/ -27 h 545"/>
                      <a:gd name="T112" fmla="+- 0 5772 4370"/>
                      <a:gd name="T113" fmla="*/ T112 w 1836"/>
                      <a:gd name="T114" fmla="+- 0 -38 -539"/>
                      <a:gd name="T115" fmla="*/ -38 h 545"/>
                      <a:gd name="T116" fmla="+- 0 5886 4370"/>
                      <a:gd name="T117" fmla="*/ T116 w 1836"/>
                      <a:gd name="T118" fmla="+- 0 -65 -539"/>
                      <a:gd name="T119" fmla="*/ -65 h 545"/>
                      <a:gd name="T120" fmla="+- 0 5967 4370"/>
                      <a:gd name="T121" fmla="*/ T120 w 1836"/>
                      <a:gd name="T122" fmla="+- 0 -90 -539"/>
                      <a:gd name="T123" fmla="*/ -90 h 545"/>
                      <a:gd name="T124" fmla="+- 0 5288 4370"/>
                      <a:gd name="T125" fmla="*/ T124 w 1836"/>
                      <a:gd name="T126" fmla="+- 0 -90 -539"/>
                      <a:gd name="T127" fmla="*/ -90 h 545"/>
                      <a:gd name="T128" fmla="+- 0 5224 4370"/>
                      <a:gd name="T129" fmla="*/ T128 w 1836"/>
                      <a:gd name="T130" fmla="+- 0 -91 -539"/>
                      <a:gd name="T131" fmla="*/ -91 h 545"/>
                      <a:gd name="T132" fmla="+- 0 5161 4370"/>
                      <a:gd name="T133" fmla="*/ T132 w 1836"/>
                      <a:gd name="T134" fmla="+- 0 -93 -539"/>
                      <a:gd name="T135" fmla="*/ -93 h 545"/>
                      <a:gd name="T136" fmla="+- 0 5100 4370"/>
                      <a:gd name="T137" fmla="*/ T136 w 1836"/>
                      <a:gd name="T138" fmla="+- 0 -96 -539"/>
                      <a:gd name="T139" fmla="*/ -96 h 545"/>
                      <a:gd name="T140" fmla="+- 0 4983 4370"/>
                      <a:gd name="T141" fmla="*/ T140 w 1836"/>
                      <a:gd name="T142" fmla="+- 0 -106 -539"/>
                      <a:gd name="T143" fmla="*/ -106 h 545"/>
                      <a:gd name="T144" fmla="+- 0 4876 4370"/>
                      <a:gd name="T145" fmla="*/ T144 w 1836"/>
                      <a:gd name="T146" fmla="+- 0 -120 -539"/>
                      <a:gd name="T147" fmla="*/ -120 h 545"/>
                      <a:gd name="T148" fmla="+- 0 4779 4370"/>
                      <a:gd name="T149" fmla="*/ T148 w 1836"/>
                      <a:gd name="T150" fmla="+- 0 -137 -539"/>
                      <a:gd name="T151" fmla="*/ -137 h 545"/>
                      <a:gd name="T152" fmla="+- 0 4694 4370"/>
                      <a:gd name="T153" fmla="*/ T152 w 1836"/>
                      <a:gd name="T154" fmla="+- 0 -159 -539"/>
                      <a:gd name="T155" fmla="*/ -159 h 545"/>
                      <a:gd name="T156" fmla="+- 0 4622 4370"/>
                      <a:gd name="T157" fmla="*/ T156 w 1836"/>
                      <a:gd name="T158" fmla="+- 0 -183 -539"/>
                      <a:gd name="T159" fmla="*/ -183 h 545"/>
                      <a:gd name="T160" fmla="+- 0 4567 4370"/>
                      <a:gd name="T161" fmla="*/ T160 w 1836"/>
                      <a:gd name="T162" fmla="+- 0 -210 -539"/>
                      <a:gd name="T163" fmla="*/ -210 h 545"/>
                      <a:gd name="T164" fmla="+- 0 4515 4370"/>
                      <a:gd name="T165" fmla="*/ T164 w 1836"/>
                      <a:gd name="T166" fmla="+- 0 -254 -539"/>
                      <a:gd name="T167" fmla="*/ -254 h 545"/>
                      <a:gd name="T168" fmla="+- 0 4505 4370"/>
                      <a:gd name="T169" fmla="*/ T168 w 1836"/>
                      <a:gd name="T170" fmla="+- 0 -286 -539"/>
                      <a:gd name="T171" fmla="*/ -286 h 545"/>
                      <a:gd name="T172" fmla="+- 0 4506 4370"/>
                      <a:gd name="T173" fmla="*/ T172 w 1836"/>
                      <a:gd name="T174" fmla="+- 0 -297 -539"/>
                      <a:gd name="T175" fmla="*/ -297 h 545"/>
                      <a:gd name="T176" fmla="+- 0 4545 4370"/>
                      <a:gd name="T177" fmla="*/ T176 w 1836"/>
                      <a:gd name="T178" fmla="+- 0 -348 -539"/>
                      <a:gd name="T179" fmla="*/ -348 h 545"/>
                      <a:gd name="T180" fmla="+- 0 4612 4370"/>
                      <a:gd name="T181" fmla="*/ T180 w 1836"/>
                      <a:gd name="T182" fmla="+- 0 -385 -539"/>
                      <a:gd name="T183" fmla="*/ -385 h 545"/>
                      <a:gd name="T184" fmla="+- 0 4681 4370"/>
                      <a:gd name="T185" fmla="*/ T184 w 1836"/>
                      <a:gd name="T186" fmla="+- 0 -410 -539"/>
                      <a:gd name="T187" fmla="*/ -410 h 545"/>
                      <a:gd name="T188" fmla="+- 0 4763 4370"/>
                      <a:gd name="T189" fmla="*/ T188 w 1836"/>
                      <a:gd name="T190" fmla="+- 0 -431 -539"/>
                      <a:gd name="T191" fmla="*/ -431 h 545"/>
                      <a:gd name="T192" fmla="+- 0 4826 4370"/>
                      <a:gd name="T193" fmla="*/ T192 w 1836"/>
                      <a:gd name="T194" fmla="+- 0 -444 -539"/>
                      <a:gd name="T195" fmla="*/ -444 h 545"/>
                      <a:gd name="T196" fmla="+- 0 4833 4370"/>
                      <a:gd name="T197" fmla="*/ T196 w 1836"/>
                      <a:gd name="T198" fmla="+- 0 -539 -539"/>
                      <a:gd name="T199" fmla="*/ -539 h 545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  <a:cxn ang="0">
                        <a:pos x="T73" y="T75"/>
                      </a:cxn>
                      <a:cxn ang="0">
                        <a:pos x="T77" y="T79"/>
                      </a:cxn>
                      <a:cxn ang="0">
                        <a:pos x="T81" y="T83"/>
                      </a:cxn>
                      <a:cxn ang="0">
                        <a:pos x="T85" y="T87"/>
                      </a:cxn>
                      <a:cxn ang="0">
                        <a:pos x="T89" y="T91"/>
                      </a:cxn>
                      <a:cxn ang="0">
                        <a:pos x="T93" y="T95"/>
                      </a:cxn>
                      <a:cxn ang="0">
                        <a:pos x="T97" y="T99"/>
                      </a:cxn>
                      <a:cxn ang="0">
                        <a:pos x="T101" y="T103"/>
                      </a:cxn>
                      <a:cxn ang="0">
                        <a:pos x="T105" y="T107"/>
                      </a:cxn>
                      <a:cxn ang="0">
                        <a:pos x="T109" y="T111"/>
                      </a:cxn>
                      <a:cxn ang="0">
                        <a:pos x="T113" y="T115"/>
                      </a:cxn>
                      <a:cxn ang="0">
                        <a:pos x="T117" y="T119"/>
                      </a:cxn>
                      <a:cxn ang="0">
                        <a:pos x="T121" y="T123"/>
                      </a:cxn>
                      <a:cxn ang="0">
                        <a:pos x="T125" y="T127"/>
                      </a:cxn>
                      <a:cxn ang="0">
                        <a:pos x="T129" y="T131"/>
                      </a:cxn>
                      <a:cxn ang="0">
                        <a:pos x="T133" y="T135"/>
                      </a:cxn>
                      <a:cxn ang="0">
                        <a:pos x="T137" y="T139"/>
                      </a:cxn>
                      <a:cxn ang="0">
                        <a:pos x="T141" y="T143"/>
                      </a:cxn>
                      <a:cxn ang="0">
                        <a:pos x="T145" y="T147"/>
                      </a:cxn>
                      <a:cxn ang="0">
                        <a:pos x="T149" y="T151"/>
                      </a:cxn>
                      <a:cxn ang="0">
                        <a:pos x="T153" y="T155"/>
                      </a:cxn>
                      <a:cxn ang="0">
                        <a:pos x="T157" y="T159"/>
                      </a:cxn>
                      <a:cxn ang="0">
                        <a:pos x="T161" y="T163"/>
                      </a:cxn>
                      <a:cxn ang="0">
                        <a:pos x="T165" y="T167"/>
                      </a:cxn>
                      <a:cxn ang="0">
                        <a:pos x="T169" y="T171"/>
                      </a:cxn>
                      <a:cxn ang="0">
                        <a:pos x="T173" y="T175"/>
                      </a:cxn>
                      <a:cxn ang="0">
                        <a:pos x="T177" y="T179"/>
                      </a:cxn>
                      <a:cxn ang="0">
                        <a:pos x="T181" y="T183"/>
                      </a:cxn>
                      <a:cxn ang="0">
                        <a:pos x="T185" y="T187"/>
                      </a:cxn>
                      <a:cxn ang="0">
                        <a:pos x="T189" y="T191"/>
                      </a:cxn>
                      <a:cxn ang="0">
                        <a:pos x="T193" y="T195"/>
                      </a:cxn>
                      <a:cxn ang="0">
                        <a:pos x="T197" y="T199"/>
                      </a:cxn>
                    </a:cxnLst>
                    <a:rect l="0" t="0" r="r" b="b"/>
                    <a:pathLst>
                      <a:path w="1836" h="545">
                        <a:moveTo>
                          <a:pt x="463" y="0"/>
                        </a:moveTo>
                        <a:lnTo>
                          <a:pt x="383" y="16"/>
                        </a:lnTo>
                        <a:lnTo>
                          <a:pt x="309" y="35"/>
                        </a:lnTo>
                        <a:lnTo>
                          <a:pt x="241" y="56"/>
                        </a:lnTo>
                        <a:lnTo>
                          <a:pt x="181" y="80"/>
                        </a:lnTo>
                        <a:lnTo>
                          <a:pt x="105" y="118"/>
                        </a:lnTo>
                        <a:lnTo>
                          <a:pt x="48" y="160"/>
                        </a:lnTo>
                        <a:lnTo>
                          <a:pt x="6" y="221"/>
                        </a:lnTo>
                        <a:lnTo>
                          <a:pt x="0" y="253"/>
                        </a:lnTo>
                        <a:lnTo>
                          <a:pt x="3" y="277"/>
                        </a:lnTo>
                        <a:lnTo>
                          <a:pt x="47" y="345"/>
                        </a:lnTo>
                        <a:lnTo>
                          <a:pt x="103" y="387"/>
                        </a:lnTo>
                        <a:lnTo>
                          <a:pt x="178" y="425"/>
                        </a:lnTo>
                        <a:lnTo>
                          <a:pt x="269" y="459"/>
                        </a:lnTo>
                        <a:lnTo>
                          <a:pt x="376" y="488"/>
                        </a:lnTo>
                        <a:lnTo>
                          <a:pt x="496" y="512"/>
                        </a:lnTo>
                        <a:lnTo>
                          <a:pt x="561" y="521"/>
                        </a:lnTo>
                        <a:lnTo>
                          <a:pt x="628" y="529"/>
                        </a:lnTo>
                        <a:lnTo>
                          <a:pt x="698" y="536"/>
                        </a:lnTo>
                        <a:lnTo>
                          <a:pt x="769" y="540"/>
                        </a:lnTo>
                        <a:lnTo>
                          <a:pt x="843" y="543"/>
                        </a:lnTo>
                        <a:lnTo>
                          <a:pt x="918" y="544"/>
                        </a:lnTo>
                        <a:lnTo>
                          <a:pt x="993" y="543"/>
                        </a:lnTo>
                        <a:lnTo>
                          <a:pt x="1067" y="540"/>
                        </a:lnTo>
                        <a:lnTo>
                          <a:pt x="1139" y="536"/>
                        </a:lnTo>
                        <a:lnTo>
                          <a:pt x="1208" y="529"/>
                        </a:lnTo>
                        <a:lnTo>
                          <a:pt x="1275" y="521"/>
                        </a:lnTo>
                        <a:lnTo>
                          <a:pt x="1340" y="512"/>
                        </a:lnTo>
                        <a:lnTo>
                          <a:pt x="1402" y="501"/>
                        </a:lnTo>
                        <a:lnTo>
                          <a:pt x="1516" y="474"/>
                        </a:lnTo>
                        <a:lnTo>
                          <a:pt x="1597" y="449"/>
                        </a:lnTo>
                        <a:lnTo>
                          <a:pt x="918" y="449"/>
                        </a:lnTo>
                        <a:lnTo>
                          <a:pt x="854" y="448"/>
                        </a:lnTo>
                        <a:lnTo>
                          <a:pt x="791" y="446"/>
                        </a:lnTo>
                        <a:lnTo>
                          <a:pt x="730" y="443"/>
                        </a:lnTo>
                        <a:lnTo>
                          <a:pt x="613" y="433"/>
                        </a:lnTo>
                        <a:lnTo>
                          <a:pt x="506" y="419"/>
                        </a:lnTo>
                        <a:lnTo>
                          <a:pt x="409" y="402"/>
                        </a:lnTo>
                        <a:lnTo>
                          <a:pt x="324" y="380"/>
                        </a:lnTo>
                        <a:lnTo>
                          <a:pt x="252" y="356"/>
                        </a:lnTo>
                        <a:lnTo>
                          <a:pt x="197" y="329"/>
                        </a:lnTo>
                        <a:lnTo>
                          <a:pt x="145" y="285"/>
                        </a:lnTo>
                        <a:lnTo>
                          <a:pt x="135" y="253"/>
                        </a:lnTo>
                        <a:lnTo>
                          <a:pt x="136" y="242"/>
                        </a:lnTo>
                        <a:lnTo>
                          <a:pt x="175" y="191"/>
                        </a:lnTo>
                        <a:lnTo>
                          <a:pt x="242" y="154"/>
                        </a:lnTo>
                        <a:lnTo>
                          <a:pt x="311" y="129"/>
                        </a:lnTo>
                        <a:lnTo>
                          <a:pt x="393" y="108"/>
                        </a:lnTo>
                        <a:lnTo>
                          <a:pt x="456" y="95"/>
                        </a:lnTo>
                        <a:lnTo>
                          <a:pt x="463" y="0"/>
                        </a:lnTo>
                        <a:close/>
                      </a:path>
                    </a:pathLst>
                  </a:custGeom>
                  <a:solidFill>
                    <a:srgbClr val="6D6E7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219" name="Freeform 416"/>
                  <p:cNvSpPr>
                    <a:spLocks/>
                  </p:cNvSpPr>
                  <p:nvPr/>
                </p:nvSpPr>
                <p:spPr bwMode="auto">
                  <a:xfrm>
                    <a:off x="4370" y="-539"/>
                    <a:ext cx="1836" cy="545"/>
                  </a:xfrm>
                  <a:custGeom>
                    <a:avLst/>
                    <a:gdLst>
                      <a:gd name="T0" fmla="+- 0 5743 4370"/>
                      <a:gd name="T1" fmla="*/ T0 w 1836"/>
                      <a:gd name="T2" fmla="+- 0 -539 -539"/>
                      <a:gd name="T3" fmla="*/ -539 h 545"/>
                      <a:gd name="T4" fmla="+- 0 5743 4370"/>
                      <a:gd name="T5" fmla="*/ T4 w 1836"/>
                      <a:gd name="T6" fmla="+- 0 -445 -539"/>
                      <a:gd name="T7" fmla="*/ -445 h 545"/>
                      <a:gd name="T8" fmla="+- 0 5776 4370"/>
                      <a:gd name="T9" fmla="*/ T8 w 1836"/>
                      <a:gd name="T10" fmla="+- 0 -439 -539"/>
                      <a:gd name="T11" fmla="*/ -439 h 545"/>
                      <a:gd name="T12" fmla="+- 0 5806 4370"/>
                      <a:gd name="T13" fmla="*/ T12 w 1836"/>
                      <a:gd name="T14" fmla="+- 0 -433 -539"/>
                      <a:gd name="T15" fmla="*/ -433 h 545"/>
                      <a:gd name="T16" fmla="+- 0 5890 4370"/>
                      <a:gd name="T17" fmla="*/ T16 w 1836"/>
                      <a:gd name="T18" fmla="+- 0 -411 -539"/>
                      <a:gd name="T19" fmla="*/ -411 h 545"/>
                      <a:gd name="T20" fmla="+- 0 5960 4370"/>
                      <a:gd name="T21" fmla="*/ T20 w 1836"/>
                      <a:gd name="T22" fmla="+- 0 -387 -539"/>
                      <a:gd name="T23" fmla="*/ -387 h 545"/>
                      <a:gd name="T24" fmla="+- 0 6014 4370"/>
                      <a:gd name="T25" fmla="*/ T24 w 1836"/>
                      <a:gd name="T26" fmla="+- 0 -360 -539"/>
                      <a:gd name="T27" fmla="*/ -360 h 545"/>
                      <a:gd name="T28" fmla="+- 0 6060 4370"/>
                      <a:gd name="T29" fmla="*/ T28 w 1836"/>
                      <a:gd name="T30" fmla="+- 0 -320 -539"/>
                      <a:gd name="T31" fmla="*/ -320 h 545"/>
                      <a:gd name="T32" fmla="+- 0 6071 4370"/>
                      <a:gd name="T33" fmla="*/ T32 w 1836"/>
                      <a:gd name="T34" fmla="+- 0 -288 -539"/>
                      <a:gd name="T35" fmla="*/ -288 h 545"/>
                      <a:gd name="T36" fmla="+- 0 6069 4370"/>
                      <a:gd name="T37" fmla="*/ T36 w 1836"/>
                      <a:gd name="T38" fmla="+- 0 -272 -539"/>
                      <a:gd name="T39" fmla="*/ -272 h 545"/>
                      <a:gd name="T40" fmla="+- 0 6010 4370"/>
                      <a:gd name="T41" fmla="*/ T40 w 1836"/>
                      <a:gd name="T42" fmla="+- 0 -211 -539"/>
                      <a:gd name="T43" fmla="*/ -211 h 545"/>
                      <a:gd name="T44" fmla="+- 0 5954 4370"/>
                      <a:gd name="T45" fmla="*/ T44 w 1836"/>
                      <a:gd name="T46" fmla="+- 0 -184 -539"/>
                      <a:gd name="T47" fmla="*/ -184 h 545"/>
                      <a:gd name="T48" fmla="+- 0 5883 4370"/>
                      <a:gd name="T49" fmla="*/ T48 w 1836"/>
                      <a:gd name="T50" fmla="+- 0 -159 -539"/>
                      <a:gd name="T51" fmla="*/ -159 h 545"/>
                      <a:gd name="T52" fmla="+- 0 5798 4370"/>
                      <a:gd name="T53" fmla="*/ T52 w 1836"/>
                      <a:gd name="T54" fmla="+- 0 -138 -539"/>
                      <a:gd name="T55" fmla="*/ -138 h 545"/>
                      <a:gd name="T56" fmla="+- 0 5701 4370"/>
                      <a:gd name="T57" fmla="*/ T56 w 1836"/>
                      <a:gd name="T58" fmla="+- 0 -120 -539"/>
                      <a:gd name="T59" fmla="*/ -120 h 545"/>
                      <a:gd name="T60" fmla="+- 0 5593 4370"/>
                      <a:gd name="T61" fmla="*/ T60 w 1836"/>
                      <a:gd name="T62" fmla="+- 0 -106 -539"/>
                      <a:gd name="T63" fmla="*/ -106 h 545"/>
                      <a:gd name="T64" fmla="+- 0 5476 4370"/>
                      <a:gd name="T65" fmla="*/ T64 w 1836"/>
                      <a:gd name="T66" fmla="+- 0 -96 -539"/>
                      <a:gd name="T67" fmla="*/ -96 h 545"/>
                      <a:gd name="T68" fmla="+- 0 5415 4370"/>
                      <a:gd name="T69" fmla="*/ T68 w 1836"/>
                      <a:gd name="T70" fmla="+- 0 -93 -539"/>
                      <a:gd name="T71" fmla="*/ -93 h 545"/>
                      <a:gd name="T72" fmla="+- 0 5352 4370"/>
                      <a:gd name="T73" fmla="*/ T72 w 1836"/>
                      <a:gd name="T74" fmla="+- 0 -91 -539"/>
                      <a:gd name="T75" fmla="*/ -91 h 545"/>
                      <a:gd name="T76" fmla="+- 0 5288 4370"/>
                      <a:gd name="T77" fmla="*/ T76 w 1836"/>
                      <a:gd name="T78" fmla="+- 0 -90 -539"/>
                      <a:gd name="T79" fmla="*/ -90 h 545"/>
                      <a:gd name="T80" fmla="+- 0 5967 4370"/>
                      <a:gd name="T81" fmla="*/ T80 w 1836"/>
                      <a:gd name="T82" fmla="+- 0 -90 -539"/>
                      <a:gd name="T83" fmla="*/ -90 h 545"/>
                      <a:gd name="T84" fmla="+- 0 6029 4370"/>
                      <a:gd name="T85" fmla="*/ T84 w 1836"/>
                      <a:gd name="T86" fmla="+- 0 -114 -539"/>
                      <a:gd name="T87" fmla="*/ -114 h 545"/>
                      <a:gd name="T88" fmla="+- 0 6104 4370"/>
                      <a:gd name="T89" fmla="*/ T88 w 1836"/>
                      <a:gd name="T90" fmla="+- 0 -152 -539"/>
                      <a:gd name="T91" fmla="*/ -152 h 545"/>
                      <a:gd name="T92" fmla="+- 0 6159 4370"/>
                      <a:gd name="T93" fmla="*/ T92 w 1836"/>
                      <a:gd name="T94" fmla="+- 0 -194 -539"/>
                      <a:gd name="T95" fmla="*/ -194 h 545"/>
                      <a:gd name="T96" fmla="+- 0 6203 4370"/>
                      <a:gd name="T97" fmla="*/ T96 w 1836"/>
                      <a:gd name="T98" fmla="+- 0 -262 -539"/>
                      <a:gd name="T99" fmla="*/ -262 h 545"/>
                      <a:gd name="T100" fmla="+- 0 6206 4370"/>
                      <a:gd name="T101" fmla="*/ T100 w 1836"/>
                      <a:gd name="T102" fmla="+- 0 -286 -539"/>
                      <a:gd name="T103" fmla="*/ -286 h 545"/>
                      <a:gd name="T104" fmla="+- 0 6205 4370"/>
                      <a:gd name="T105" fmla="*/ T104 w 1836"/>
                      <a:gd name="T106" fmla="+- 0 -302 -539"/>
                      <a:gd name="T107" fmla="*/ -302 h 545"/>
                      <a:gd name="T108" fmla="+- 0 6173 4370"/>
                      <a:gd name="T109" fmla="*/ T108 w 1836"/>
                      <a:gd name="T110" fmla="+- 0 -364 -539"/>
                      <a:gd name="T111" fmla="*/ -364 h 545"/>
                      <a:gd name="T112" fmla="+- 0 6123 4370"/>
                      <a:gd name="T113" fmla="*/ T112 w 1836"/>
                      <a:gd name="T114" fmla="+- 0 -407 -539"/>
                      <a:gd name="T115" fmla="*/ -407 h 545"/>
                      <a:gd name="T116" fmla="+- 0 6053 4370"/>
                      <a:gd name="T117" fmla="*/ T116 w 1836"/>
                      <a:gd name="T118" fmla="+- 0 -447 -539"/>
                      <a:gd name="T119" fmla="*/ -447 h 545"/>
                      <a:gd name="T120" fmla="+- 0 5996 4370"/>
                      <a:gd name="T121" fmla="*/ T120 w 1836"/>
                      <a:gd name="T122" fmla="+- 0 -471 -539"/>
                      <a:gd name="T123" fmla="*/ -471 h 545"/>
                      <a:gd name="T124" fmla="+- 0 5932 4370"/>
                      <a:gd name="T125" fmla="*/ T124 w 1836"/>
                      <a:gd name="T126" fmla="+- 0 -494 -539"/>
                      <a:gd name="T127" fmla="*/ -494 h 545"/>
                      <a:gd name="T128" fmla="+- 0 5861 4370"/>
                      <a:gd name="T129" fmla="*/ T128 w 1836"/>
                      <a:gd name="T130" fmla="+- 0 -514 -539"/>
                      <a:gd name="T131" fmla="*/ -514 h 545"/>
                      <a:gd name="T132" fmla="+- 0 5784 4370"/>
                      <a:gd name="T133" fmla="*/ T132 w 1836"/>
                      <a:gd name="T134" fmla="+- 0 -531 -539"/>
                      <a:gd name="T135" fmla="*/ -531 h 545"/>
                      <a:gd name="T136" fmla="+- 0 5743 4370"/>
                      <a:gd name="T137" fmla="*/ T136 w 1836"/>
                      <a:gd name="T138" fmla="+- 0 -539 -539"/>
                      <a:gd name="T139" fmla="*/ -539 h 545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  <a:cxn ang="0">
                        <a:pos x="T73" y="T75"/>
                      </a:cxn>
                      <a:cxn ang="0">
                        <a:pos x="T77" y="T79"/>
                      </a:cxn>
                      <a:cxn ang="0">
                        <a:pos x="T81" y="T83"/>
                      </a:cxn>
                      <a:cxn ang="0">
                        <a:pos x="T85" y="T87"/>
                      </a:cxn>
                      <a:cxn ang="0">
                        <a:pos x="T89" y="T91"/>
                      </a:cxn>
                      <a:cxn ang="0">
                        <a:pos x="T93" y="T95"/>
                      </a:cxn>
                      <a:cxn ang="0">
                        <a:pos x="T97" y="T99"/>
                      </a:cxn>
                      <a:cxn ang="0">
                        <a:pos x="T101" y="T103"/>
                      </a:cxn>
                      <a:cxn ang="0">
                        <a:pos x="T105" y="T107"/>
                      </a:cxn>
                      <a:cxn ang="0">
                        <a:pos x="T109" y="T111"/>
                      </a:cxn>
                      <a:cxn ang="0">
                        <a:pos x="T113" y="T115"/>
                      </a:cxn>
                      <a:cxn ang="0">
                        <a:pos x="T117" y="T119"/>
                      </a:cxn>
                      <a:cxn ang="0">
                        <a:pos x="T121" y="T123"/>
                      </a:cxn>
                      <a:cxn ang="0">
                        <a:pos x="T125" y="T127"/>
                      </a:cxn>
                      <a:cxn ang="0">
                        <a:pos x="T129" y="T131"/>
                      </a:cxn>
                      <a:cxn ang="0">
                        <a:pos x="T133" y="T135"/>
                      </a:cxn>
                      <a:cxn ang="0">
                        <a:pos x="T137" y="T139"/>
                      </a:cxn>
                    </a:cxnLst>
                    <a:rect l="0" t="0" r="r" b="b"/>
                    <a:pathLst>
                      <a:path w="1836" h="545">
                        <a:moveTo>
                          <a:pt x="1373" y="0"/>
                        </a:moveTo>
                        <a:lnTo>
                          <a:pt x="1373" y="94"/>
                        </a:lnTo>
                        <a:lnTo>
                          <a:pt x="1406" y="100"/>
                        </a:lnTo>
                        <a:lnTo>
                          <a:pt x="1436" y="106"/>
                        </a:lnTo>
                        <a:lnTo>
                          <a:pt x="1520" y="128"/>
                        </a:lnTo>
                        <a:lnTo>
                          <a:pt x="1590" y="152"/>
                        </a:lnTo>
                        <a:lnTo>
                          <a:pt x="1644" y="179"/>
                        </a:lnTo>
                        <a:lnTo>
                          <a:pt x="1690" y="219"/>
                        </a:lnTo>
                        <a:lnTo>
                          <a:pt x="1701" y="251"/>
                        </a:lnTo>
                        <a:lnTo>
                          <a:pt x="1699" y="267"/>
                        </a:lnTo>
                        <a:lnTo>
                          <a:pt x="1640" y="328"/>
                        </a:lnTo>
                        <a:lnTo>
                          <a:pt x="1584" y="355"/>
                        </a:lnTo>
                        <a:lnTo>
                          <a:pt x="1513" y="380"/>
                        </a:lnTo>
                        <a:lnTo>
                          <a:pt x="1428" y="401"/>
                        </a:lnTo>
                        <a:lnTo>
                          <a:pt x="1331" y="419"/>
                        </a:lnTo>
                        <a:lnTo>
                          <a:pt x="1223" y="433"/>
                        </a:lnTo>
                        <a:lnTo>
                          <a:pt x="1106" y="443"/>
                        </a:lnTo>
                        <a:lnTo>
                          <a:pt x="1045" y="446"/>
                        </a:lnTo>
                        <a:lnTo>
                          <a:pt x="982" y="448"/>
                        </a:lnTo>
                        <a:lnTo>
                          <a:pt x="918" y="449"/>
                        </a:lnTo>
                        <a:lnTo>
                          <a:pt x="1597" y="449"/>
                        </a:lnTo>
                        <a:lnTo>
                          <a:pt x="1659" y="425"/>
                        </a:lnTo>
                        <a:lnTo>
                          <a:pt x="1734" y="387"/>
                        </a:lnTo>
                        <a:lnTo>
                          <a:pt x="1789" y="345"/>
                        </a:lnTo>
                        <a:lnTo>
                          <a:pt x="1833" y="277"/>
                        </a:lnTo>
                        <a:lnTo>
                          <a:pt x="1836" y="253"/>
                        </a:lnTo>
                        <a:lnTo>
                          <a:pt x="1835" y="237"/>
                        </a:lnTo>
                        <a:lnTo>
                          <a:pt x="1803" y="175"/>
                        </a:lnTo>
                        <a:lnTo>
                          <a:pt x="1753" y="132"/>
                        </a:lnTo>
                        <a:lnTo>
                          <a:pt x="1683" y="92"/>
                        </a:lnTo>
                        <a:lnTo>
                          <a:pt x="1626" y="68"/>
                        </a:lnTo>
                        <a:lnTo>
                          <a:pt x="1562" y="45"/>
                        </a:lnTo>
                        <a:lnTo>
                          <a:pt x="1491" y="25"/>
                        </a:lnTo>
                        <a:lnTo>
                          <a:pt x="1414" y="8"/>
                        </a:lnTo>
                        <a:lnTo>
                          <a:pt x="1373" y="0"/>
                        </a:lnTo>
                        <a:close/>
                      </a:path>
                    </a:pathLst>
                  </a:custGeom>
                  <a:solidFill>
                    <a:srgbClr val="6D6E7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12" name="Group 417"/>
                <p:cNvGrpSpPr>
                  <a:grpSpLocks/>
                </p:cNvGrpSpPr>
                <p:nvPr/>
              </p:nvGrpSpPr>
              <p:grpSpPr bwMode="auto">
                <a:xfrm>
                  <a:off x="4370" y="-539"/>
                  <a:ext cx="1836" cy="545"/>
                  <a:chOff x="4370" y="-539"/>
                  <a:chExt cx="1836" cy="545"/>
                </a:xfrm>
              </p:grpSpPr>
              <p:sp>
                <p:nvSpPr>
                  <p:cNvPr id="217" name="Freeform 418"/>
                  <p:cNvSpPr>
                    <a:spLocks/>
                  </p:cNvSpPr>
                  <p:nvPr/>
                </p:nvSpPr>
                <p:spPr bwMode="auto">
                  <a:xfrm>
                    <a:off x="4370" y="-539"/>
                    <a:ext cx="1836" cy="545"/>
                  </a:xfrm>
                  <a:custGeom>
                    <a:avLst/>
                    <a:gdLst>
                      <a:gd name="T0" fmla="+- 0 5806 4370"/>
                      <a:gd name="T1" fmla="*/ T0 w 1836"/>
                      <a:gd name="T2" fmla="+- 0 -433 -539"/>
                      <a:gd name="T3" fmla="*/ -433 h 545"/>
                      <a:gd name="T4" fmla="+- 0 5960 4370"/>
                      <a:gd name="T5" fmla="*/ T4 w 1836"/>
                      <a:gd name="T6" fmla="+- 0 -387 -539"/>
                      <a:gd name="T7" fmla="*/ -387 h 545"/>
                      <a:gd name="T8" fmla="+- 0 6060 4370"/>
                      <a:gd name="T9" fmla="*/ T8 w 1836"/>
                      <a:gd name="T10" fmla="+- 0 -320 -539"/>
                      <a:gd name="T11" fmla="*/ -320 h 545"/>
                      <a:gd name="T12" fmla="+- 0 6069 4370"/>
                      <a:gd name="T13" fmla="*/ T12 w 1836"/>
                      <a:gd name="T14" fmla="+- 0 -272 -539"/>
                      <a:gd name="T15" fmla="*/ -272 h 545"/>
                      <a:gd name="T16" fmla="+- 0 5954 4370"/>
                      <a:gd name="T17" fmla="*/ T16 w 1836"/>
                      <a:gd name="T18" fmla="+- 0 -184 -539"/>
                      <a:gd name="T19" fmla="*/ -184 h 545"/>
                      <a:gd name="T20" fmla="+- 0 5798 4370"/>
                      <a:gd name="T21" fmla="*/ T20 w 1836"/>
                      <a:gd name="T22" fmla="+- 0 -138 -539"/>
                      <a:gd name="T23" fmla="*/ -138 h 545"/>
                      <a:gd name="T24" fmla="+- 0 5593 4370"/>
                      <a:gd name="T25" fmla="*/ T24 w 1836"/>
                      <a:gd name="T26" fmla="+- 0 -106 -539"/>
                      <a:gd name="T27" fmla="*/ -106 h 545"/>
                      <a:gd name="T28" fmla="+- 0 5415 4370"/>
                      <a:gd name="T29" fmla="*/ T28 w 1836"/>
                      <a:gd name="T30" fmla="+- 0 -93 -539"/>
                      <a:gd name="T31" fmla="*/ -93 h 545"/>
                      <a:gd name="T32" fmla="+- 0 5288 4370"/>
                      <a:gd name="T33" fmla="*/ T32 w 1836"/>
                      <a:gd name="T34" fmla="+- 0 -90 -539"/>
                      <a:gd name="T35" fmla="*/ -90 h 545"/>
                      <a:gd name="T36" fmla="+- 0 5161 4370"/>
                      <a:gd name="T37" fmla="*/ T36 w 1836"/>
                      <a:gd name="T38" fmla="+- 0 -93 -539"/>
                      <a:gd name="T39" fmla="*/ -93 h 545"/>
                      <a:gd name="T40" fmla="+- 0 4983 4370"/>
                      <a:gd name="T41" fmla="*/ T40 w 1836"/>
                      <a:gd name="T42" fmla="+- 0 -106 -539"/>
                      <a:gd name="T43" fmla="*/ -106 h 545"/>
                      <a:gd name="T44" fmla="+- 0 4779 4370"/>
                      <a:gd name="T45" fmla="*/ T44 w 1836"/>
                      <a:gd name="T46" fmla="+- 0 -137 -539"/>
                      <a:gd name="T47" fmla="*/ -137 h 545"/>
                      <a:gd name="T48" fmla="+- 0 4622 4370"/>
                      <a:gd name="T49" fmla="*/ T48 w 1836"/>
                      <a:gd name="T50" fmla="+- 0 -183 -539"/>
                      <a:gd name="T51" fmla="*/ -183 h 545"/>
                      <a:gd name="T52" fmla="+- 0 4515 4370"/>
                      <a:gd name="T53" fmla="*/ T52 w 1836"/>
                      <a:gd name="T54" fmla="+- 0 -254 -539"/>
                      <a:gd name="T55" fmla="*/ -254 h 545"/>
                      <a:gd name="T56" fmla="+- 0 4506 4370"/>
                      <a:gd name="T57" fmla="*/ T56 w 1836"/>
                      <a:gd name="T58" fmla="+- 0 -297 -539"/>
                      <a:gd name="T59" fmla="*/ -297 h 545"/>
                      <a:gd name="T60" fmla="+- 0 4612 4370"/>
                      <a:gd name="T61" fmla="*/ T60 w 1836"/>
                      <a:gd name="T62" fmla="+- 0 -385 -539"/>
                      <a:gd name="T63" fmla="*/ -385 h 545"/>
                      <a:gd name="T64" fmla="+- 0 4763 4370"/>
                      <a:gd name="T65" fmla="*/ T64 w 1836"/>
                      <a:gd name="T66" fmla="+- 0 -431 -539"/>
                      <a:gd name="T67" fmla="*/ -431 h 545"/>
                      <a:gd name="T68" fmla="+- 0 4833 4370"/>
                      <a:gd name="T69" fmla="*/ T68 w 1836"/>
                      <a:gd name="T70" fmla="+- 0 -539 -539"/>
                      <a:gd name="T71" fmla="*/ -539 h 545"/>
                      <a:gd name="T72" fmla="+- 0 4679 4370"/>
                      <a:gd name="T73" fmla="*/ T72 w 1836"/>
                      <a:gd name="T74" fmla="+- 0 -504 -539"/>
                      <a:gd name="T75" fmla="*/ -504 h 545"/>
                      <a:gd name="T76" fmla="+- 0 4551 4370"/>
                      <a:gd name="T77" fmla="*/ T76 w 1836"/>
                      <a:gd name="T78" fmla="+- 0 -459 -539"/>
                      <a:gd name="T79" fmla="*/ -459 h 545"/>
                      <a:gd name="T80" fmla="+- 0 4418 4370"/>
                      <a:gd name="T81" fmla="*/ T80 w 1836"/>
                      <a:gd name="T82" fmla="+- 0 -379 -539"/>
                      <a:gd name="T83" fmla="*/ -379 h 545"/>
                      <a:gd name="T84" fmla="+- 0 4370 4370"/>
                      <a:gd name="T85" fmla="*/ T84 w 1836"/>
                      <a:gd name="T86" fmla="+- 0 -286 -539"/>
                      <a:gd name="T87" fmla="*/ -286 h 545"/>
                      <a:gd name="T88" fmla="+- 0 4417 4370"/>
                      <a:gd name="T89" fmla="*/ T88 w 1836"/>
                      <a:gd name="T90" fmla="+- 0 -194 -539"/>
                      <a:gd name="T91" fmla="*/ -194 h 545"/>
                      <a:gd name="T92" fmla="+- 0 4548 4370"/>
                      <a:gd name="T93" fmla="*/ T92 w 1836"/>
                      <a:gd name="T94" fmla="+- 0 -114 -539"/>
                      <a:gd name="T95" fmla="*/ -114 h 545"/>
                      <a:gd name="T96" fmla="+- 0 4746 4370"/>
                      <a:gd name="T97" fmla="*/ T96 w 1836"/>
                      <a:gd name="T98" fmla="+- 0 -51 -539"/>
                      <a:gd name="T99" fmla="*/ -51 h 545"/>
                      <a:gd name="T100" fmla="+- 0 4931 4370"/>
                      <a:gd name="T101" fmla="*/ T100 w 1836"/>
                      <a:gd name="T102" fmla="+- 0 -18 -539"/>
                      <a:gd name="T103" fmla="*/ -18 h 545"/>
                      <a:gd name="T104" fmla="+- 0 5068 4370"/>
                      <a:gd name="T105" fmla="*/ T104 w 1836"/>
                      <a:gd name="T106" fmla="+- 0 -3 -539"/>
                      <a:gd name="T107" fmla="*/ -3 h 545"/>
                      <a:gd name="T108" fmla="+- 0 5213 4370"/>
                      <a:gd name="T109" fmla="*/ T108 w 1836"/>
                      <a:gd name="T110" fmla="+- 0 4 -539"/>
                      <a:gd name="T111" fmla="*/ 4 h 545"/>
                      <a:gd name="T112" fmla="+- 0 5363 4370"/>
                      <a:gd name="T113" fmla="*/ T112 w 1836"/>
                      <a:gd name="T114" fmla="+- 0 4 -539"/>
                      <a:gd name="T115" fmla="*/ 4 h 545"/>
                      <a:gd name="T116" fmla="+- 0 5509 4370"/>
                      <a:gd name="T117" fmla="*/ T116 w 1836"/>
                      <a:gd name="T118" fmla="+- 0 -3 -539"/>
                      <a:gd name="T119" fmla="*/ -3 h 545"/>
                      <a:gd name="T120" fmla="+- 0 5645 4370"/>
                      <a:gd name="T121" fmla="*/ T120 w 1836"/>
                      <a:gd name="T122" fmla="+- 0 -18 -539"/>
                      <a:gd name="T123" fmla="*/ -18 h 545"/>
                      <a:gd name="T124" fmla="+- 0 5772 4370"/>
                      <a:gd name="T125" fmla="*/ T124 w 1836"/>
                      <a:gd name="T126" fmla="+- 0 -38 -539"/>
                      <a:gd name="T127" fmla="*/ -38 h 545"/>
                      <a:gd name="T128" fmla="+- 0 5985 4370"/>
                      <a:gd name="T129" fmla="*/ T128 w 1836"/>
                      <a:gd name="T130" fmla="+- 0 -96 -539"/>
                      <a:gd name="T131" fmla="*/ -96 h 545"/>
                      <a:gd name="T132" fmla="+- 0 6134 4370"/>
                      <a:gd name="T133" fmla="*/ T132 w 1836"/>
                      <a:gd name="T134" fmla="+- 0 -173 -539"/>
                      <a:gd name="T135" fmla="*/ -173 h 545"/>
                      <a:gd name="T136" fmla="+- 0 6206 4370"/>
                      <a:gd name="T137" fmla="*/ T136 w 1836"/>
                      <a:gd name="T138" fmla="+- 0 -286 -539"/>
                      <a:gd name="T139" fmla="*/ -286 h 545"/>
                      <a:gd name="T140" fmla="+- 0 6173 4370"/>
                      <a:gd name="T141" fmla="*/ T140 w 1836"/>
                      <a:gd name="T142" fmla="+- 0 -364 -539"/>
                      <a:gd name="T143" fmla="*/ -364 h 545"/>
                      <a:gd name="T144" fmla="+- 0 6053 4370"/>
                      <a:gd name="T145" fmla="*/ T144 w 1836"/>
                      <a:gd name="T146" fmla="+- 0 -447 -539"/>
                      <a:gd name="T147" fmla="*/ -447 h 545"/>
                      <a:gd name="T148" fmla="+- 0 5932 4370"/>
                      <a:gd name="T149" fmla="*/ T148 w 1836"/>
                      <a:gd name="T150" fmla="+- 0 -494 -539"/>
                      <a:gd name="T151" fmla="*/ -494 h 545"/>
                      <a:gd name="T152" fmla="+- 0 5784 4370"/>
                      <a:gd name="T153" fmla="*/ T152 w 1836"/>
                      <a:gd name="T154" fmla="+- 0 -531 -539"/>
                      <a:gd name="T155" fmla="*/ -531 h 545"/>
                      <a:gd name="T156" fmla="+- 0 5743 4370"/>
                      <a:gd name="T157" fmla="*/ T156 w 1836"/>
                      <a:gd name="T158" fmla="+- 0 -445 -539"/>
                      <a:gd name="T159" fmla="*/ -445 h 545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  <a:cxn ang="0">
                        <a:pos x="T73" y="T75"/>
                      </a:cxn>
                      <a:cxn ang="0">
                        <a:pos x="T77" y="T79"/>
                      </a:cxn>
                      <a:cxn ang="0">
                        <a:pos x="T81" y="T83"/>
                      </a:cxn>
                      <a:cxn ang="0">
                        <a:pos x="T85" y="T87"/>
                      </a:cxn>
                      <a:cxn ang="0">
                        <a:pos x="T89" y="T91"/>
                      </a:cxn>
                      <a:cxn ang="0">
                        <a:pos x="T93" y="T95"/>
                      </a:cxn>
                      <a:cxn ang="0">
                        <a:pos x="T97" y="T99"/>
                      </a:cxn>
                      <a:cxn ang="0">
                        <a:pos x="T101" y="T103"/>
                      </a:cxn>
                      <a:cxn ang="0">
                        <a:pos x="T105" y="T107"/>
                      </a:cxn>
                      <a:cxn ang="0">
                        <a:pos x="T109" y="T111"/>
                      </a:cxn>
                      <a:cxn ang="0">
                        <a:pos x="T113" y="T115"/>
                      </a:cxn>
                      <a:cxn ang="0">
                        <a:pos x="T117" y="T119"/>
                      </a:cxn>
                      <a:cxn ang="0">
                        <a:pos x="T121" y="T123"/>
                      </a:cxn>
                      <a:cxn ang="0">
                        <a:pos x="T125" y="T127"/>
                      </a:cxn>
                      <a:cxn ang="0">
                        <a:pos x="T129" y="T131"/>
                      </a:cxn>
                      <a:cxn ang="0">
                        <a:pos x="T133" y="T135"/>
                      </a:cxn>
                      <a:cxn ang="0">
                        <a:pos x="T137" y="T139"/>
                      </a:cxn>
                      <a:cxn ang="0">
                        <a:pos x="T141" y="T143"/>
                      </a:cxn>
                      <a:cxn ang="0">
                        <a:pos x="T145" y="T147"/>
                      </a:cxn>
                      <a:cxn ang="0">
                        <a:pos x="T149" y="T151"/>
                      </a:cxn>
                      <a:cxn ang="0">
                        <a:pos x="T153" y="T155"/>
                      </a:cxn>
                      <a:cxn ang="0">
                        <a:pos x="T157" y="T159"/>
                      </a:cxn>
                    </a:cxnLst>
                    <a:rect l="0" t="0" r="r" b="b"/>
                    <a:pathLst>
                      <a:path w="1836" h="545">
                        <a:moveTo>
                          <a:pt x="1373" y="94"/>
                        </a:moveTo>
                        <a:lnTo>
                          <a:pt x="1436" y="106"/>
                        </a:lnTo>
                        <a:lnTo>
                          <a:pt x="1520" y="128"/>
                        </a:lnTo>
                        <a:lnTo>
                          <a:pt x="1590" y="152"/>
                        </a:lnTo>
                        <a:lnTo>
                          <a:pt x="1644" y="179"/>
                        </a:lnTo>
                        <a:lnTo>
                          <a:pt x="1690" y="219"/>
                        </a:lnTo>
                        <a:lnTo>
                          <a:pt x="1701" y="251"/>
                        </a:lnTo>
                        <a:lnTo>
                          <a:pt x="1699" y="267"/>
                        </a:lnTo>
                        <a:lnTo>
                          <a:pt x="1640" y="328"/>
                        </a:lnTo>
                        <a:lnTo>
                          <a:pt x="1584" y="355"/>
                        </a:lnTo>
                        <a:lnTo>
                          <a:pt x="1513" y="380"/>
                        </a:lnTo>
                        <a:lnTo>
                          <a:pt x="1428" y="401"/>
                        </a:lnTo>
                        <a:lnTo>
                          <a:pt x="1331" y="419"/>
                        </a:lnTo>
                        <a:lnTo>
                          <a:pt x="1223" y="433"/>
                        </a:lnTo>
                        <a:lnTo>
                          <a:pt x="1106" y="443"/>
                        </a:lnTo>
                        <a:lnTo>
                          <a:pt x="1045" y="446"/>
                        </a:lnTo>
                        <a:lnTo>
                          <a:pt x="982" y="448"/>
                        </a:lnTo>
                        <a:lnTo>
                          <a:pt x="918" y="449"/>
                        </a:lnTo>
                        <a:lnTo>
                          <a:pt x="854" y="448"/>
                        </a:lnTo>
                        <a:lnTo>
                          <a:pt x="791" y="446"/>
                        </a:lnTo>
                        <a:lnTo>
                          <a:pt x="730" y="443"/>
                        </a:lnTo>
                        <a:lnTo>
                          <a:pt x="613" y="433"/>
                        </a:lnTo>
                        <a:lnTo>
                          <a:pt x="506" y="419"/>
                        </a:lnTo>
                        <a:lnTo>
                          <a:pt x="409" y="402"/>
                        </a:lnTo>
                        <a:lnTo>
                          <a:pt x="324" y="380"/>
                        </a:lnTo>
                        <a:lnTo>
                          <a:pt x="252" y="356"/>
                        </a:lnTo>
                        <a:lnTo>
                          <a:pt x="197" y="329"/>
                        </a:lnTo>
                        <a:lnTo>
                          <a:pt x="145" y="285"/>
                        </a:lnTo>
                        <a:lnTo>
                          <a:pt x="135" y="253"/>
                        </a:lnTo>
                        <a:lnTo>
                          <a:pt x="136" y="242"/>
                        </a:lnTo>
                        <a:lnTo>
                          <a:pt x="175" y="191"/>
                        </a:lnTo>
                        <a:lnTo>
                          <a:pt x="242" y="154"/>
                        </a:lnTo>
                        <a:lnTo>
                          <a:pt x="311" y="129"/>
                        </a:lnTo>
                        <a:lnTo>
                          <a:pt x="393" y="108"/>
                        </a:lnTo>
                        <a:lnTo>
                          <a:pt x="456" y="95"/>
                        </a:lnTo>
                        <a:lnTo>
                          <a:pt x="463" y="0"/>
                        </a:lnTo>
                        <a:lnTo>
                          <a:pt x="383" y="16"/>
                        </a:lnTo>
                        <a:lnTo>
                          <a:pt x="309" y="35"/>
                        </a:lnTo>
                        <a:lnTo>
                          <a:pt x="241" y="56"/>
                        </a:lnTo>
                        <a:lnTo>
                          <a:pt x="181" y="80"/>
                        </a:lnTo>
                        <a:lnTo>
                          <a:pt x="105" y="118"/>
                        </a:lnTo>
                        <a:lnTo>
                          <a:pt x="48" y="160"/>
                        </a:lnTo>
                        <a:lnTo>
                          <a:pt x="6" y="221"/>
                        </a:lnTo>
                        <a:lnTo>
                          <a:pt x="0" y="253"/>
                        </a:lnTo>
                        <a:lnTo>
                          <a:pt x="3" y="277"/>
                        </a:lnTo>
                        <a:lnTo>
                          <a:pt x="47" y="345"/>
                        </a:lnTo>
                        <a:lnTo>
                          <a:pt x="103" y="387"/>
                        </a:lnTo>
                        <a:lnTo>
                          <a:pt x="178" y="425"/>
                        </a:lnTo>
                        <a:lnTo>
                          <a:pt x="269" y="459"/>
                        </a:lnTo>
                        <a:lnTo>
                          <a:pt x="376" y="488"/>
                        </a:lnTo>
                        <a:lnTo>
                          <a:pt x="496" y="512"/>
                        </a:lnTo>
                        <a:lnTo>
                          <a:pt x="561" y="521"/>
                        </a:lnTo>
                        <a:lnTo>
                          <a:pt x="628" y="529"/>
                        </a:lnTo>
                        <a:lnTo>
                          <a:pt x="698" y="536"/>
                        </a:lnTo>
                        <a:lnTo>
                          <a:pt x="769" y="540"/>
                        </a:lnTo>
                        <a:lnTo>
                          <a:pt x="843" y="543"/>
                        </a:lnTo>
                        <a:lnTo>
                          <a:pt x="918" y="544"/>
                        </a:lnTo>
                        <a:lnTo>
                          <a:pt x="993" y="543"/>
                        </a:lnTo>
                        <a:lnTo>
                          <a:pt x="1067" y="540"/>
                        </a:lnTo>
                        <a:lnTo>
                          <a:pt x="1139" y="536"/>
                        </a:lnTo>
                        <a:lnTo>
                          <a:pt x="1208" y="529"/>
                        </a:lnTo>
                        <a:lnTo>
                          <a:pt x="1275" y="521"/>
                        </a:lnTo>
                        <a:lnTo>
                          <a:pt x="1340" y="512"/>
                        </a:lnTo>
                        <a:lnTo>
                          <a:pt x="1402" y="501"/>
                        </a:lnTo>
                        <a:lnTo>
                          <a:pt x="1516" y="474"/>
                        </a:lnTo>
                        <a:lnTo>
                          <a:pt x="1615" y="443"/>
                        </a:lnTo>
                        <a:lnTo>
                          <a:pt x="1699" y="406"/>
                        </a:lnTo>
                        <a:lnTo>
                          <a:pt x="1764" y="366"/>
                        </a:lnTo>
                        <a:lnTo>
                          <a:pt x="1809" y="323"/>
                        </a:lnTo>
                        <a:lnTo>
                          <a:pt x="1836" y="253"/>
                        </a:lnTo>
                        <a:lnTo>
                          <a:pt x="1835" y="237"/>
                        </a:lnTo>
                        <a:lnTo>
                          <a:pt x="1803" y="175"/>
                        </a:lnTo>
                        <a:lnTo>
                          <a:pt x="1753" y="132"/>
                        </a:lnTo>
                        <a:lnTo>
                          <a:pt x="1683" y="92"/>
                        </a:lnTo>
                        <a:lnTo>
                          <a:pt x="1626" y="68"/>
                        </a:lnTo>
                        <a:lnTo>
                          <a:pt x="1562" y="45"/>
                        </a:lnTo>
                        <a:lnTo>
                          <a:pt x="1491" y="25"/>
                        </a:lnTo>
                        <a:lnTo>
                          <a:pt x="1414" y="8"/>
                        </a:lnTo>
                        <a:lnTo>
                          <a:pt x="1373" y="0"/>
                        </a:lnTo>
                        <a:lnTo>
                          <a:pt x="1373" y="94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13" name="Group 419"/>
                <p:cNvGrpSpPr>
                  <a:grpSpLocks/>
                </p:cNvGrpSpPr>
                <p:nvPr/>
              </p:nvGrpSpPr>
              <p:grpSpPr bwMode="auto">
                <a:xfrm>
                  <a:off x="3606" y="12"/>
                  <a:ext cx="749" cy="69"/>
                  <a:chOff x="3606" y="12"/>
                  <a:chExt cx="749" cy="69"/>
                </a:xfrm>
              </p:grpSpPr>
              <p:sp>
                <p:nvSpPr>
                  <p:cNvPr id="216" name="Freeform 420"/>
                  <p:cNvSpPr>
                    <a:spLocks/>
                  </p:cNvSpPr>
                  <p:nvPr/>
                </p:nvSpPr>
                <p:spPr bwMode="auto">
                  <a:xfrm rot="20375489" flipV="1">
                    <a:off x="3606" y="12"/>
                    <a:ext cx="749" cy="69"/>
                  </a:xfrm>
                  <a:custGeom>
                    <a:avLst/>
                    <a:gdLst>
                      <a:gd name="T0" fmla="+- 0 3661 3661"/>
                      <a:gd name="T1" fmla="*/ T0 w 644"/>
                      <a:gd name="T2" fmla="+- 0 4305 3661"/>
                      <a:gd name="T3" fmla="*/ T2 w 644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644">
                        <a:moveTo>
                          <a:pt x="0" y="0"/>
                        </a:moveTo>
                        <a:lnTo>
                          <a:pt x="644" y="0"/>
                        </a:lnTo>
                      </a:path>
                    </a:pathLst>
                  </a:custGeom>
                  <a:noFill/>
                  <a:ln w="28575">
                    <a:solidFill>
                      <a:srgbClr val="231F20"/>
                    </a:solidFill>
                    <a:round/>
                    <a:headEnd type="non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</p:grpSp>
          <p:sp>
            <p:nvSpPr>
              <p:cNvPr id="428" name="TextBox 427"/>
              <p:cNvSpPr txBox="1"/>
              <p:nvPr/>
            </p:nvSpPr>
            <p:spPr>
              <a:xfrm>
                <a:off x="6092190" y="6259294"/>
                <a:ext cx="4251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NZ" sz="1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</a:t>
                </a:r>
                <a:endParaRPr lang="en-NZ" sz="1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431" name="Rectangle 430"/>
          <p:cNvSpPr/>
          <p:nvPr/>
        </p:nvSpPr>
        <p:spPr>
          <a:xfrm>
            <a:off x="131384" y="3985720"/>
            <a:ext cx="4758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3"/>
            </a:pPr>
            <a:r>
              <a:rPr lang="en-US" dirty="0" smtClean="0"/>
              <a:t>Explain</a:t>
            </a:r>
            <a:r>
              <a:rPr lang="en-US" dirty="0"/>
              <a:t>, possibly with the aid of a diagram, </a:t>
            </a:r>
            <a:endParaRPr lang="en-US" dirty="0" smtClean="0"/>
          </a:p>
          <a:p>
            <a:pPr lvl="0"/>
            <a:r>
              <a:rPr lang="en-US" dirty="0"/>
              <a:t> </a:t>
            </a:r>
            <a:r>
              <a:rPr lang="en-US" dirty="0" smtClean="0"/>
              <a:t>      how </a:t>
            </a:r>
            <a:r>
              <a:rPr lang="en-US" dirty="0"/>
              <a:t>such a coil could be wound so that this </a:t>
            </a:r>
            <a:endParaRPr lang="en-US" dirty="0" smtClean="0"/>
          </a:p>
          <a:p>
            <a:pPr lvl="0"/>
            <a:r>
              <a:rPr lang="en-US" dirty="0"/>
              <a:t> </a:t>
            </a:r>
            <a:r>
              <a:rPr lang="en-US" dirty="0" smtClean="0"/>
              <a:t>      effect </a:t>
            </a:r>
            <a:r>
              <a:rPr lang="en-US" dirty="0"/>
              <a:t>would not take place.</a:t>
            </a:r>
            <a:endParaRPr lang="en-NZ" dirty="0"/>
          </a:p>
        </p:txBody>
      </p:sp>
      <p:sp>
        <p:nvSpPr>
          <p:cNvPr id="432" name="Rectangle 431"/>
          <p:cNvSpPr/>
          <p:nvPr/>
        </p:nvSpPr>
        <p:spPr>
          <a:xfrm>
            <a:off x="145319" y="4967965"/>
            <a:ext cx="52122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4"/>
            </a:pPr>
            <a:r>
              <a:rPr lang="en-US" dirty="0" smtClean="0"/>
              <a:t>To </a:t>
            </a:r>
            <a:r>
              <a:rPr lang="en-US" dirty="0"/>
              <a:t>reduce the heating of the iron core, thin </a:t>
            </a:r>
            <a:endParaRPr lang="en-US" dirty="0" smtClean="0"/>
          </a:p>
          <a:p>
            <a:pPr lvl="0"/>
            <a:r>
              <a:rPr lang="en-US" dirty="0"/>
              <a:t> </a:t>
            </a:r>
            <a:r>
              <a:rPr lang="en-US" dirty="0" smtClean="0"/>
              <a:t>      sheets </a:t>
            </a:r>
            <a:r>
              <a:rPr lang="en-US" dirty="0"/>
              <a:t>of iron are glued together. The glue that </a:t>
            </a:r>
            <a:endParaRPr lang="en-US" dirty="0" smtClean="0"/>
          </a:p>
          <a:p>
            <a:pPr lvl="0"/>
            <a:r>
              <a:rPr lang="en-US" dirty="0"/>
              <a:t> </a:t>
            </a:r>
            <a:r>
              <a:rPr lang="en-US" dirty="0" smtClean="0"/>
              <a:t>      holds </a:t>
            </a:r>
            <a:r>
              <a:rPr lang="en-US" dirty="0"/>
              <a:t>the thin iron sheets together must have </a:t>
            </a:r>
            <a:endParaRPr lang="en-US" dirty="0" smtClean="0"/>
          </a:p>
          <a:p>
            <a:pPr lvl="0"/>
            <a:r>
              <a:rPr lang="en-US" dirty="0"/>
              <a:t> </a:t>
            </a:r>
            <a:r>
              <a:rPr lang="en-US" dirty="0" smtClean="0"/>
              <a:t>      some </a:t>
            </a:r>
            <a:r>
              <a:rPr lang="en-US" dirty="0"/>
              <a:t>specific electrical properties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NZ" dirty="0"/>
          </a:p>
          <a:p>
            <a:r>
              <a:rPr lang="en-US" dirty="0" smtClean="0"/>
              <a:t>        Suggest </a:t>
            </a:r>
            <a:r>
              <a:rPr lang="en-US" dirty="0"/>
              <a:t>at least one electrical property of the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glue</a:t>
            </a:r>
            <a:r>
              <a:rPr lang="en-US" dirty="0"/>
              <a:t>, and state why it is important.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690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820" y="208089"/>
            <a:ext cx="5840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QUESTION THREE:   THE DOPPLER EFFECT  </a:t>
            </a:r>
            <a:r>
              <a:rPr lang="en-US" dirty="0"/>
              <a:t>(8 marks)</a:t>
            </a:r>
            <a:endParaRPr lang="en-NZ" b="1" dirty="0"/>
          </a:p>
        </p:txBody>
      </p:sp>
      <p:sp>
        <p:nvSpPr>
          <p:cNvPr id="3" name="Rectangle 2"/>
          <p:cNvSpPr/>
          <p:nvPr/>
        </p:nvSpPr>
        <p:spPr>
          <a:xfrm>
            <a:off x="180304" y="574810"/>
            <a:ext cx="86417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speed of sound in air = 340 m s</a:t>
            </a:r>
            <a:r>
              <a:rPr lang="en-US" baseline="30000" dirty="0"/>
              <a:t>–1</a:t>
            </a:r>
            <a:r>
              <a:rPr lang="en-US" dirty="0"/>
              <a:t> Acceleration due to gravity = 9.81 m </a:t>
            </a:r>
            <a:r>
              <a:rPr lang="en-US" dirty="0" smtClean="0"/>
              <a:t>s</a:t>
            </a:r>
            <a:r>
              <a:rPr lang="en-US" baseline="30000" dirty="0" smtClean="0"/>
              <a:t>–2.</a:t>
            </a:r>
          </a:p>
          <a:p>
            <a:pPr lvl="0"/>
            <a:r>
              <a:rPr lang="en-US" dirty="0" smtClean="0"/>
              <a:t>When </a:t>
            </a:r>
            <a:r>
              <a:rPr lang="en-US" dirty="0"/>
              <a:t>the Doppler effect occurs it is known that the apparent frequency of a sound is increased as the source of the sound moves towards a stationary observer.</a:t>
            </a:r>
            <a:endParaRPr lang="en-NZ" dirty="0"/>
          </a:p>
          <a:p>
            <a:r>
              <a:rPr lang="en-US" dirty="0"/>
              <a:t> </a:t>
            </a:r>
            <a:endParaRPr lang="en-NZ" dirty="0"/>
          </a:p>
          <a:p>
            <a:r>
              <a:rPr lang="en-US" dirty="0" smtClean="0"/>
              <a:t>(a)   Explain </a:t>
            </a:r>
            <a:r>
              <a:rPr lang="en-US" dirty="0"/>
              <a:t>why the frequency increase occurs.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180304" y="2155958"/>
            <a:ext cx="88091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2"/>
            </a:pPr>
            <a:r>
              <a:rPr lang="en-US" dirty="0" smtClean="0"/>
              <a:t>Explain </a:t>
            </a:r>
            <a:r>
              <a:rPr lang="en-US" dirty="0"/>
              <a:t>qualitatively what would happen to the apparent frequency if the observer </a:t>
            </a:r>
            <a:endParaRPr lang="en-US" dirty="0" smtClean="0"/>
          </a:p>
          <a:p>
            <a:pPr lvl="0"/>
            <a:r>
              <a:rPr lang="en-US" dirty="0"/>
              <a:t> </a:t>
            </a:r>
            <a:r>
              <a:rPr lang="en-US" dirty="0" smtClean="0"/>
              <a:t>      moved </a:t>
            </a:r>
            <a:r>
              <a:rPr lang="en-US" dirty="0"/>
              <a:t>at constant velocity towards the moving source.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193181" y="2831588"/>
            <a:ext cx="8718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Ben is on the top floor of an apartment building, and has a phone that emits a single ringing tone of 440 Hz. Unfortunately, while picking up the ringing phone, Ben drops it so that it falls off the edge of the 0.700 m high, top floor ledge he is leaning on. Some time later Ben hears a reduced frequency of 416.2 Hz. The height of each floor is 3.10 m.</a:t>
            </a:r>
            <a:endParaRPr lang="en-NZ" dirty="0"/>
          </a:p>
          <a:p>
            <a:r>
              <a:rPr lang="en-US" dirty="0"/>
              <a:t> </a:t>
            </a:r>
            <a:endParaRPr lang="en-NZ" dirty="0"/>
          </a:p>
          <a:p>
            <a:pPr marL="342900" indent="-342900">
              <a:buAutoNum type="alphaLcParenBoth" startAt="3"/>
            </a:pPr>
            <a:r>
              <a:rPr lang="en-US" dirty="0" smtClean="0"/>
              <a:t>Calculate </a:t>
            </a:r>
            <a:r>
              <a:rPr lang="en-US" dirty="0"/>
              <a:t>the number of floors that the phone must have fallen when it emits the wave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that </a:t>
            </a:r>
            <a:r>
              <a:rPr lang="en-US" dirty="0"/>
              <a:t>Ben hears as a 416.2 Hz tone.</a:t>
            </a:r>
            <a:endParaRPr lang="en-NZ" dirty="0"/>
          </a:p>
          <a:p>
            <a:r>
              <a:rPr lang="en-US" dirty="0" smtClean="0"/>
              <a:t>       State </a:t>
            </a:r>
            <a:r>
              <a:rPr lang="en-US" dirty="0"/>
              <a:t>any assumptions made.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193183" y="5187487"/>
            <a:ext cx="86932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Frankie is watching Ben from the top of an identical apartment building on the other side of the street. Frankie is at the same height, but is 40.0 m away from Ben.</a:t>
            </a:r>
            <a:endParaRPr lang="en-NZ" dirty="0"/>
          </a:p>
          <a:p>
            <a:r>
              <a:rPr lang="en-US" dirty="0"/>
              <a:t> </a:t>
            </a:r>
            <a:endParaRPr lang="en-NZ" dirty="0"/>
          </a:p>
          <a:p>
            <a:pPr marL="342900" indent="-342900">
              <a:buAutoNum type="alphaLcParenBoth" startAt="4"/>
            </a:pPr>
            <a:r>
              <a:rPr lang="en-US" dirty="0" smtClean="0"/>
              <a:t>For </a:t>
            </a:r>
            <a:r>
              <a:rPr lang="en-US" dirty="0"/>
              <a:t>the wave that Ben hears as a 416.2 Hz tone, calculate the frequency that Frankie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would </a:t>
            </a:r>
            <a:r>
              <a:rPr lang="en-US" dirty="0"/>
              <a:t>hear.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431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882" y="179163"/>
            <a:ext cx="3827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QUESTION FOUR:   MOTION  </a:t>
            </a:r>
            <a:r>
              <a:rPr lang="en-US" dirty="0"/>
              <a:t>(8 marks)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154546" y="677841"/>
            <a:ext cx="91182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Ball X is released from rest from a height </a:t>
            </a:r>
            <a:r>
              <a:rPr lang="en-US" i="1" dirty="0"/>
              <a:t>h </a:t>
            </a:r>
            <a:r>
              <a:rPr lang="en-US" dirty="0"/>
              <a:t>and hits the ground with speed </a:t>
            </a:r>
            <a:r>
              <a:rPr lang="en-US" i="1" dirty="0"/>
              <a:t>v </a:t>
            </a:r>
            <a:r>
              <a:rPr lang="en-US" dirty="0"/>
              <a:t>m s</a:t>
            </a:r>
            <a:r>
              <a:rPr lang="en-US" baseline="30000" dirty="0"/>
              <a:t>–1</a:t>
            </a:r>
            <a:r>
              <a:rPr lang="en-US" dirty="0"/>
              <a:t>. At precisely the same time as ball X is dropped, ball Y is launched straight up from the ground at </a:t>
            </a:r>
            <a:r>
              <a:rPr lang="en-US" i="1" dirty="0"/>
              <a:t>v </a:t>
            </a:r>
            <a:r>
              <a:rPr lang="en-US" dirty="0"/>
              <a:t>m s</a:t>
            </a:r>
            <a:r>
              <a:rPr lang="en-US" baseline="30000" dirty="0"/>
              <a:t>–1</a:t>
            </a:r>
            <a:r>
              <a:rPr lang="en-US" dirty="0"/>
              <a:t>.</a:t>
            </a:r>
            <a:endParaRPr lang="en-NZ" dirty="0"/>
          </a:p>
          <a:p>
            <a:r>
              <a:rPr lang="en-US" dirty="0"/>
              <a:t> </a:t>
            </a:r>
            <a:endParaRPr lang="en-NZ" dirty="0"/>
          </a:p>
          <a:p>
            <a:pPr lvl="0"/>
            <a:r>
              <a:rPr lang="en-US" dirty="0" smtClean="0"/>
              <a:t>(a)   Show </a:t>
            </a:r>
            <a:r>
              <a:rPr lang="en-US" dirty="0"/>
              <a:t>that the two balls will pass each other at a point ¼ </a:t>
            </a:r>
            <a:r>
              <a:rPr lang="en-US" i="1" dirty="0"/>
              <a:t>h </a:t>
            </a:r>
            <a:r>
              <a:rPr lang="en-US" dirty="0"/>
              <a:t>from the release point of ball X.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203551" y="2368571"/>
            <a:ext cx="4728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/>
              <a:t>(b)   Use </a:t>
            </a:r>
            <a:r>
              <a:rPr lang="en-US" dirty="0"/>
              <a:t>physical principles to explain this result.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180304" y="3089581"/>
            <a:ext cx="86803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3"/>
            </a:pPr>
            <a:r>
              <a:rPr lang="en-US" dirty="0" smtClean="0"/>
              <a:t>A </a:t>
            </a:r>
            <a:r>
              <a:rPr lang="en-US" dirty="0"/>
              <a:t>ball of mass </a:t>
            </a:r>
            <a:r>
              <a:rPr lang="en-US" i="1" dirty="0"/>
              <a:t>m </a:t>
            </a:r>
            <a:r>
              <a:rPr lang="en-US" dirty="0"/>
              <a:t>makes a head-on elastic collision with a stationary second ball of mass </a:t>
            </a:r>
            <a:endParaRPr lang="en-US" dirty="0" smtClean="0"/>
          </a:p>
          <a:p>
            <a:pPr lvl="0"/>
            <a:r>
              <a:rPr lang="en-US" i="1" dirty="0"/>
              <a:t> </a:t>
            </a:r>
            <a:r>
              <a:rPr lang="en-US" i="1" dirty="0" smtClean="0"/>
              <a:t>     M </a:t>
            </a:r>
            <a:r>
              <a:rPr lang="en-US" dirty="0"/>
              <a:t>and rebounds with a speed equal to one-third its original speed. </a:t>
            </a:r>
            <a:endParaRPr lang="en-US" dirty="0" smtClean="0"/>
          </a:p>
          <a:p>
            <a:pPr lvl="0"/>
            <a:r>
              <a:rPr lang="en-US" dirty="0"/>
              <a:t> </a:t>
            </a:r>
            <a:r>
              <a:rPr lang="en-US" dirty="0" smtClean="0"/>
              <a:t>     Show </a:t>
            </a:r>
            <a:r>
              <a:rPr lang="en-US" dirty="0"/>
              <a:t>that the mass of the second ball is equal to 2</a:t>
            </a:r>
            <a:r>
              <a:rPr lang="en-US" i="1" dirty="0"/>
              <a:t>m</a:t>
            </a:r>
            <a:r>
              <a:rPr lang="en-US" dirty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3244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" y="271683"/>
            <a:ext cx="8671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A pair of balls (both of mass </a:t>
            </a:r>
            <a:r>
              <a:rPr lang="en-US" i="1" dirty="0"/>
              <a:t>m</a:t>
            </a:r>
            <a:r>
              <a:rPr lang="en-US" dirty="0"/>
              <a:t>) are sliding along a long, horizontal, frictionless groove towards a stationary third ball (also of mass </a:t>
            </a:r>
            <a:r>
              <a:rPr lang="en-US" i="1" dirty="0"/>
              <a:t>m</a:t>
            </a:r>
            <a:r>
              <a:rPr lang="en-US" dirty="0"/>
              <a:t>), as shown in the following diagram.</a:t>
            </a:r>
            <a:endParaRPr lang="en-NZ" dirty="0"/>
          </a:p>
          <a:p>
            <a:r>
              <a:rPr lang="en-US" dirty="0"/>
              <a:t> 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289774" y="2242949"/>
            <a:ext cx="8558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the collision of a pair of objects the coefficient of restitution, </a:t>
            </a:r>
            <a:r>
              <a:rPr lang="en-US" i="1" dirty="0"/>
              <a:t>σ</a:t>
            </a:r>
            <a:r>
              <a:rPr lang="en-US" dirty="0"/>
              <a:t>, is calculated by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150125" y="3659807"/>
            <a:ext cx="87482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coefficient of restitution </a:t>
            </a:r>
            <a:r>
              <a:rPr lang="en-US" i="1" dirty="0" smtClean="0"/>
              <a:t>σ</a:t>
            </a:r>
            <a:r>
              <a:rPr lang="en-N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these balls is 0.4.</a:t>
            </a:r>
            <a:endParaRPr lang="en-NZ" dirty="0"/>
          </a:p>
          <a:p>
            <a:r>
              <a:rPr lang="en-US" dirty="0"/>
              <a:t> </a:t>
            </a:r>
            <a:endParaRPr lang="en-NZ" dirty="0"/>
          </a:p>
          <a:p>
            <a:pPr marL="342900" indent="-342900">
              <a:buAutoNum type="alphaLcParenBoth" startAt="4"/>
            </a:pPr>
            <a:r>
              <a:rPr lang="en-US" dirty="0" smtClean="0"/>
              <a:t>Show </a:t>
            </a:r>
            <a:r>
              <a:rPr lang="en-US" dirty="0"/>
              <a:t>that there are just three collisions between the balls and that the sum of the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final </a:t>
            </a:r>
            <a:r>
              <a:rPr lang="en-US" dirty="0"/>
              <a:t>velocities of the three balls is 8 m s</a:t>
            </a:r>
            <a:r>
              <a:rPr lang="en-US" baseline="30000" dirty="0"/>
              <a:t>–1</a:t>
            </a:r>
            <a:r>
              <a:rPr lang="en-US" dirty="0"/>
              <a:t>.</a:t>
            </a:r>
            <a:endParaRPr lang="en-NZ" dirty="0"/>
          </a:p>
        </p:txBody>
      </p:sp>
      <p:grpSp>
        <p:nvGrpSpPr>
          <p:cNvPr id="47" name="Group 46"/>
          <p:cNvGrpSpPr/>
          <p:nvPr/>
        </p:nvGrpSpPr>
        <p:grpSpPr>
          <a:xfrm>
            <a:off x="1481772" y="1066321"/>
            <a:ext cx="4705668" cy="1012670"/>
            <a:chOff x="1458913" y="195236"/>
            <a:chExt cx="3979862" cy="839814"/>
          </a:xfrm>
        </p:grpSpPr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1458913" y="195236"/>
              <a:ext cx="1940627" cy="663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2538413" algn="l"/>
                  <a:tab pos="279717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2538413" algn="l"/>
                  <a:tab pos="279717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2538413" algn="l"/>
                  <a:tab pos="279717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2538413" algn="l"/>
                  <a:tab pos="279717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2538413" algn="l"/>
                  <a:tab pos="279717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2538413" algn="l"/>
                  <a:tab pos="279717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2538413" algn="l"/>
                  <a:tab pos="279717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2538413" algn="l"/>
                  <a:tab pos="279717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2538413" algn="l"/>
                  <a:tab pos="2797175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538413" algn="l"/>
                  <a:tab pos="2797175" algn="l"/>
                </a:tabLst>
              </a:pP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2651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538413" algn="l"/>
                  <a:tab pos="2797175" algn="l"/>
                </a:tabLst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4 ms</a:t>
              </a:r>
              <a:r>
                <a:rPr kumimoji="0" lang="en-US" altLang="en-US" sz="1600" b="1" i="0" u="none" strike="noStrike" cap="none" normalizeH="0" baseline="3000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-1                           </a:t>
              </a: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4 ms</a:t>
              </a:r>
              <a:r>
                <a:rPr kumimoji="0" lang="en-US" altLang="en-US" sz="1600" b="1" i="0" u="none" strike="noStrike" cap="none" normalizeH="0" baseline="3000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-1</a:t>
              </a:r>
              <a:endParaRPr kumimoji="0" lang="en-NZ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2651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538413" algn="l"/>
                  <a:tab pos="2797175" algn="l"/>
                </a:tabLst>
              </a:pPr>
              <a:endParaRPr kumimoji="0" lang="en-NZ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1760538" y="596900"/>
              <a:ext cx="3678237" cy="438150"/>
              <a:chOff x="1760538" y="596900"/>
              <a:chExt cx="3678237" cy="438150"/>
            </a:xfrm>
          </p:grpSpPr>
          <p:grpSp>
            <p:nvGrpSpPr>
              <p:cNvPr id="25" name="Group 33"/>
              <p:cNvGrpSpPr>
                <a:grpSpLocks/>
              </p:cNvGrpSpPr>
              <p:nvPr/>
            </p:nvGrpSpPr>
            <p:grpSpPr bwMode="auto">
              <a:xfrm>
                <a:off x="1760538" y="596900"/>
                <a:ext cx="735012" cy="438150"/>
                <a:chOff x="2773" y="219"/>
                <a:chExt cx="1157" cy="691"/>
              </a:xfrm>
            </p:grpSpPr>
            <p:grpSp>
              <p:nvGrpSpPr>
                <p:cNvPr id="26" name="Group 38"/>
                <p:cNvGrpSpPr>
                  <a:grpSpLocks/>
                </p:cNvGrpSpPr>
                <p:nvPr/>
              </p:nvGrpSpPr>
              <p:grpSpPr bwMode="auto">
                <a:xfrm>
                  <a:off x="2778" y="224"/>
                  <a:ext cx="681" cy="681"/>
                  <a:chOff x="2778" y="224"/>
                  <a:chExt cx="681" cy="681"/>
                </a:xfrm>
              </p:grpSpPr>
              <p:sp>
                <p:nvSpPr>
                  <p:cNvPr id="31" name="Freeform 39"/>
                  <p:cNvSpPr>
                    <a:spLocks/>
                  </p:cNvSpPr>
                  <p:nvPr/>
                </p:nvSpPr>
                <p:spPr bwMode="auto">
                  <a:xfrm>
                    <a:off x="2778" y="224"/>
                    <a:ext cx="681" cy="681"/>
                  </a:xfrm>
                  <a:custGeom>
                    <a:avLst/>
                    <a:gdLst>
                      <a:gd name="T0" fmla="+- 0 3458 2778"/>
                      <a:gd name="T1" fmla="*/ T0 w 681"/>
                      <a:gd name="T2" fmla="+- 0 564 224"/>
                      <a:gd name="T3" fmla="*/ 564 h 681"/>
                      <a:gd name="T4" fmla="+- 0 3448 2778"/>
                      <a:gd name="T5" fmla="*/ T4 w 681"/>
                      <a:gd name="T6" fmla="+- 0 645 224"/>
                      <a:gd name="T7" fmla="*/ 645 h 681"/>
                      <a:gd name="T8" fmla="+- 0 3420 2778"/>
                      <a:gd name="T9" fmla="*/ T8 w 681"/>
                      <a:gd name="T10" fmla="+- 0 720 224"/>
                      <a:gd name="T11" fmla="*/ 720 h 681"/>
                      <a:gd name="T12" fmla="+- 0 3376 2778"/>
                      <a:gd name="T13" fmla="*/ T12 w 681"/>
                      <a:gd name="T14" fmla="+- 0 785 224"/>
                      <a:gd name="T15" fmla="*/ 785 h 681"/>
                      <a:gd name="T16" fmla="+- 0 3319 2778"/>
                      <a:gd name="T17" fmla="*/ T16 w 681"/>
                      <a:gd name="T18" fmla="+- 0 838 224"/>
                      <a:gd name="T19" fmla="*/ 838 h 681"/>
                      <a:gd name="T20" fmla="+- 0 3251 2778"/>
                      <a:gd name="T21" fmla="*/ T20 w 681"/>
                      <a:gd name="T22" fmla="+- 0 877 224"/>
                      <a:gd name="T23" fmla="*/ 877 h 681"/>
                      <a:gd name="T24" fmla="+- 0 3173 2778"/>
                      <a:gd name="T25" fmla="*/ T24 w 681"/>
                      <a:gd name="T26" fmla="+- 0 899 224"/>
                      <a:gd name="T27" fmla="*/ 899 h 681"/>
                      <a:gd name="T28" fmla="+- 0 3118 2778"/>
                      <a:gd name="T29" fmla="*/ T28 w 681"/>
                      <a:gd name="T30" fmla="+- 0 904 224"/>
                      <a:gd name="T31" fmla="*/ 904 h 681"/>
                      <a:gd name="T32" fmla="+- 0 3090 2778"/>
                      <a:gd name="T33" fmla="*/ T32 w 681"/>
                      <a:gd name="T34" fmla="+- 0 903 224"/>
                      <a:gd name="T35" fmla="*/ 903 h 681"/>
                      <a:gd name="T36" fmla="+- 0 3011 2778"/>
                      <a:gd name="T37" fmla="*/ T36 w 681"/>
                      <a:gd name="T38" fmla="+- 0 886 224"/>
                      <a:gd name="T39" fmla="*/ 886 h 681"/>
                      <a:gd name="T40" fmla="+- 0 2939 2778"/>
                      <a:gd name="T41" fmla="*/ T40 w 681"/>
                      <a:gd name="T42" fmla="+- 0 853 224"/>
                      <a:gd name="T43" fmla="*/ 853 h 681"/>
                      <a:gd name="T44" fmla="+- 0 2878 2778"/>
                      <a:gd name="T45" fmla="*/ T44 w 681"/>
                      <a:gd name="T46" fmla="+- 0 804 224"/>
                      <a:gd name="T47" fmla="*/ 804 h 681"/>
                      <a:gd name="T48" fmla="+- 0 2829 2778"/>
                      <a:gd name="T49" fmla="*/ T48 w 681"/>
                      <a:gd name="T50" fmla="+- 0 743 224"/>
                      <a:gd name="T51" fmla="*/ 743 h 681"/>
                      <a:gd name="T52" fmla="+- 0 2795 2778"/>
                      <a:gd name="T53" fmla="*/ T52 w 681"/>
                      <a:gd name="T54" fmla="+- 0 671 224"/>
                      <a:gd name="T55" fmla="*/ 671 h 681"/>
                      <a:gd name="T56" fmla="+- 0 2779 2778"/>
                      <a:gd name="T57" fmla="*/ T56 w 681"/>
                      <a:gd name="T58" fmla="+- 0 592 224"/>
                      <a:gd name="T59" fmla="*/ 592 h 681"/>
                      <a:gd name="T60" fmla="+- 0 2778 2778"/>
                      <a:gd name="T61" fmla="*/ T60 w 681"/>
                      <a:gd name="T62" fmla="+- 0 564 224"/>
                      <a:gd name="T63" fmla="*/ 564 h 681"/>
                      <a:gd name="T64" fmla="+- 0 2779 2778"/>
                      <a:gd name="T65" fmla="*/ T64 w 681"/>
                      <a:gd name="T66" fmla="+- 0 536 224"/>
                      <a:gd name="T67" fmla="*/ 536 h 681"/>
                      <a:gd name="T68" fmla="+- 0 2795 2778"/>
                      <a:gd name="T69" fmla="*/ T68 w 681"/>
                      <a:gd name="T70" fmla="+- 0 456 224"/>
                      <a:gd name="T71" fmla="*/ 456 h 681"/>
                      <a:gd name="T72" fmla="+- 0 2829 2778"/>
                      <a:gd name="T73" fmla="*/ T72 w 681"/>
                      <a:gd name="T74" fmla="+- 0 384 224"/>
                      <a:gd name="T75" fmla="*/ 384 h 681"/>
                      <a:gd name="T76" fmla="+- 0 2878 2778"/>
                      <a:gd name="T77" fmla="*/ T76 w 681"/>
                      <a:gd name="T78" fmla="+- 0 323 224"/>
                      <a:gd name="T79" fmla="*/ 323 h 681"/>
                      <a:gd name="T80" fmla="+- 0 2939 2778"/>
                      <a:gd name="T81" fmla="*/ T80 w 681"/>
                      <a:gd name="T82" fmla="+- 0 274 224"/>
                      <a:gd name="T83" fmla="*/ 274 h 681"/>
                      <a:gd name="T84" fmla="+- 0 3011 2778"/>
                      <a:gd name="T85" fmla="*/ T84 w 681"/>
                      <a:gd name="T86" fmla="+- 0 241 224"/>
                      <a:gd name="T87" fmla="*/ 241 h 681"/>
                      <a:gd name="T88" fmla="+- 0 3090 2778"/>
                      <a:gd name="T89" fmla="*/ T88 w 681"/>
                      <a:gd name="T90" fmla="+- 0 225 224"/>
                      <a:gd name="T91" fmla="*/ 225 h 681"/>
                      <a:gd name="T92" fmla="+- 0 3118 2778"/>
                      <a:gd name="T93" fmla="*/ T92 w 681"/>
                      <a:gd name="T94" fmla="+- 0 224 224"/>
                      <a:gd name="T95" fmla="*/ 224 h 681"/>
                      <a:gd name="T96" fmla="+- 0 3146 2778"/>
                      <a:gd name="T97" fmla="*/ T96 w 681"/>
                      <a:gd name="T98" fmla="+- 0 225 224"/>
                      <a:gd name="T99" fmla="*/ 225 h 681"/>
                      <a:gd name="T100" fmla="+- 0 3226 2778"/>
                      <a:gd name="T101" fmla="*/ T100 w 681"/>
                      <a:gd name="T102" fmla="+- 0 241 224"/>
                      <a:gd name="T103" fmla="*/ 241 h 681"/>
                      <a:gd name="T104" fmla="+- 0 3297 2778"/>
                      <a:gd name="T105" fmla="*/ T104 w 681"/>
                      <a:gd name="T106" fmla="+- 0 274 224"/>
                      <a:gd name="T107" fmla="*/ 274 h 681"/>
                      <a:gd name="T108" fmla="+- 0 3359 2778"/>
                      <a:gd name="T109" fmla="*/ T108 w 681"/>
                      <a:gd name="T110" fmla="+- 0 323 224"/>
                      <a:gd name="T111" fmla="*/ 323 h 681"/>
                      <a:gd name="T112" fmla="+- 0 3407 2778"/>
                      <a:gd name="T113" fmla="*/ T112 w 681"/>
                      <a:gd name="T114" fmla="+- 0 384 224"/>
                      <a:gd name="T115" fmla="*/ 384 h 681"/>
                      <a:gd name="T116" fmla="+- 0 3441 2778"/>
                      <a:gd name="T117" fmla="*/ T116 w 681"/>
                      <a:gd name="T118" fmla="+- 0 456 224"/>
                      <a:gd name="T119" fmla="*/ 456 h 681"/>
                      <a:gd name="T120" fmla="+- 0 3457 2778"/>
                      <a:gd name="T121" fmla="*/ T120 w 681"/>
                      <a:gd name="T122" fmla="+- 0 536 224"/>
                      <a:gd name="T123" fmla="*/ 536 h 681"/>
                      <a:gd name="T124" fmla="+- 0 3458 2778"/>
                      <a:gd name="T125" fmla="*/ T124 w 681"/>
                      <a:gd name="T126" fmla="+- 0 564 224"/>
                      <a:gd name="T127" fmla="*/ 564 h 681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  <a:cxn ang="0">
                        <a:pos x="T73" y="T75"/>
                      </a:cxn>
                      <a:cxn ang="0">
                        <a:pos x="T77" y="T79"/>
                      </a:cxn>
                      <a:cxn ang="0">
                        <a:pos x="T81" y="T83"/>
                      </a:cxn>
                      <a:cxn ang="0">
                        <a:pos x="T85" y="T87"/>
                      </a:cxn>
                      <a:cxn ang="0">
                        <a:pos x="T89" y="T91"/>
                      </a:cxn>
                      <a:cxn ang="0">
                        <a:pos x="T93" y="T95"/>
                      </a:cxn>
                      <a:cxn ang="0">
                        <a:pos x="T97" y="T99"/>
                      </a:cxn>
                      <a:cxn ang="0">
                        <a:pos x="T101" y="T103"/>
                      </a:cxn>
                      <a:cxn ang="0">
                        <a:pos x="T105" y="T107"/>
                      </a:cxn>
                      <a:cxn ang="0">
                        <a:pos x="T109" y="T111"/>
                      </a:cxn>
                      <a:cxn ang="0">
                        <a:pos x="T113" y="T115"/>
                      </a:cxn>
                      <a:cxn ang="0">
                        <a:pos x="T117" y="T119"/>
                      </a:cxn>
                      <a:cxn ang="0">
                        <a:pos x="T121" y="T123"/>
                      </a:cxn>
                      <a:cxn ang="0">
                        <a:pos x="T125" y="T127"/>
                      </a:cxn>
                    </a:cxnLst>
                    <a:rect l="0" t="0" r="r" b="b"/>
                    <a:pathLst>
                      <a:path w="681" h="681">
                        <a:moveTo>
                          <a:pt x="680" y="340"/>
                        </a:moveTo>
                        <a:lnTo>
                          <a:pt x="670" y="421"/>
                        </a:lnTo>
                        <a:lnTo>
                          <a:pt x="642" y="496"/>
                        </a:lnTo>
                        <a:lnTo>
                          <a:pt x="598" y="561"/>
                        </a:lnTo>
                        <a:lnTo>
                          <a:pt x="541" y="614"/>
                        </a:lnTo>
                        <a:lnTo>
                          <a:pt x="473" y="653"/>
                        </a:lnTo>
                        <a:lnTo>
                          <a:pt x="395" y="675"/>
                        </a:lnTo>
                        <a:lnTo>
                          <a:pt x="340" y="680"/>
                        </a:lnTo>
                        <a:lnTo>
                          <a:pt x="312" y="679"/>
                        </a:lnTo>
                        <a:lnTo>
                          <a:pt x="233" y="662"/>
                        </a:lnTo>
                        <a:lnTo>
                          <a:pt x="161" y="629"/>
                        </a:lnTo>
                        <a:lnTo>
                          <a:pt x="100" y="580"/>
                        </a:lnTo>
                        <a:lnTo>
                          <a:pt x="51" y="519"/>
                        </a:lnTo>
                        <a:lnTo>
                          <a:pt x="17" y="447"/>
                        </a:lnTo>
                        <a:lnTo>
                          <a:pt x="1" y="368"/>
                        </a:lnTo>
                        <a:lnTo>
                          <a:pt x="0" y="340"/>
                        </a:lnTo>
                        <a:lnTo>
                          <a:pt x="1" y="312"/>
                        </a:lnTo>
                        <a:lnTo>
                          <a:pt x="17" y="232"/>
                        </a:lnTo>
                        <a:lnTo>
                          <a:pt x="51" y="160"/>
                        </a:lnTo>
                        <a:lnTo>
                          <a:pt x="100" y="99"/>
                        </a:lnTo>
                        <a:lnTo>
                          <a:pt x="161" y="50"/>
                        </a:lnTo>
                        <a:lnTo>
                          <a:pt x="233" y="17"/>
                        </a:lnTo>
                        <a:lnTo>
                          <a:pt x="312" y="1"/>
                        </a:lnTo>
                        <a:lnTo>
                          <a:pt x="340" y="0"/>
                        </a:lnTo>
                        <a:lnTo>
                          <a:pt x="368" y="1"/>
                        </a:lnTo>
                        <a:lnTo>
                          <a:pt x="448" y="17"/>
                        </a:lnTo>
                        <a:lnTo>
                          <a:pt x="519" y="50"/>
                        </a:lnTo>
                        <a:lnTo>
                          <a:pt x="581" y="99"/>
                        </a:lnTo>
                        <a:lnTo>
                          <a:pt x="629" y="160"/>
                        </a:lnTo>
                        <a:lnTo>
                          <a:pt x="663" y="232"/>
                        </a:lnTo>
                        <a:lnTo>
                          <a:pt x="679" y="312"/>
                        </a:lnTo>
                        <a:lnTo>
                          <a:pt x="680" y="34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7" name="Group 36"/>
                <p:cNvGrpSpPr>
                  <a:grpSpLocks/>
                </p:cNvGrpSpPr>
                <p:nvPr/>
              </p:nvGrpSpPr>
              <p:grpSpPr bwMode="auto">
                <a:xfrm>
                  <a:off x="3458" y="564"/>
                  <a:ext cx="364" cy="2"/>
                  <a:chOff x="3458" y="564"/>
                  <a:chExt cx="364" cy="2"/>
                </a:xfrm>
              </p:grpSpPr>
              <p:sp>
                <p:nvSpPr>
                  <p:cNvPr id="30" name="Freeform 37"/>
                  <p:cNvSpPr>
                    <a:spLocks/>
                  </p:cNvSpPr>
                  <p:nvPr/>
                </p:nvSpPr>
                <p:spPr bwMode="auto">
                  <a:xfrm>
                    <a:off x="3458" y="564"/>
                    <a:ext cx="364" cy="2"/>
                  </a:xfrm>
                  <a:custGeom>
                    <a:avLst/>
                    <a:gdLst>
                      <a:gd name="T0" fmla="+- 0 3458 3458"/>
                      <a:gd name="T1" fmla="*/ T0 w 364"/>
                      <a:gd name="T2" fmla="+- 0 3821 3458"/>
                      <a:gd name="T3" fmla="*/ T2 w 364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364">
                        <a:moveTo>
                          <a:pt x="0" y="0"/>
                        </a:moveTo>
                        <a:lnTo>
                          <a:pt x="363" y="0"/>
                        </a:lnTo>
                      </a:path>
                    </a:pathLst>
                  </a:custGeom>
                  <a:noFill/>
                  <a:ln w="190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8" name="Group 34"/>
                <p:cNvGrpSpPr>
                  <a:grpSpLocks/>
                </p:cNvGrpSpPr>
                <p:nvPr/>
              </p:nvGrpSpPr>
              <p:grpSpPr bwMode="auto">
                <a:xfrm>
                  <a:off x="3800" y="488"/>
                  <a:ext cx="130" cy="150"/>
                  <a:chOff x="3800" y="488"/>
                  <a:chExt cx="130" cy="150"/>
                </a:xfrm>
              </p:grpSpPr>
              <p:sp>
                <p:nvSpPr>
                  <p:cNvPr id="29" name="Freeform 35"/>
                  <p:cNvSpPr>
                    <a:spLocks/>
                  </p:cNvSpPr>
                  <p:nvPr/>
                </p:nvSpPr>
                <p:spPr bwMode="auto">
                  <a:xfrm>
                    <a:off x="3800" y="488"/>
                    <a:ext cx="130" cy="150"/>
                  </a:xfrm>
                  <a:custGeom>
                    <a:avLst/>
                    <a:gdLst>
                      <a:gd name="T0" fmla="+- 0 3800 3800"/>
                      <a:gd name="T1" fmla="*/ T0 w 130"/>
                      <a:gd name="T2" fmla="+- 0 488 488"/>
                      <a:gd name="T3" fmla="*/ 488 h 150"/>
                      <a:gd name="T4" fmla="+- 0 3800 3800"/>
                      <a:gd name="T5" fmla="*/ T4 w 130"/>
                      <a:gd name="T6" fmla="+- 0 638 488"/>
                      <a:gd name="T7" fmla="*/ 638 h 150"/>
                      <a:gd name="T8" fmla="+- 0 3929 3800"/>
                      <a:gd name="T9" fmla="*/ T8 w 130"/>
                      <a:gd name="T10" fmla="+- 0 563 488"/>
                      <a:gd name="T11" fmla="*/ 563 h 150"/>
                      <a:gd name="T12" fmla="+- 0 3800 3800"/>
                      <a:gd name="T13" fmla="*/ T12 w 130"/>
                      <a:gd name="T14" fmla="+- 0 488 488"/>
                      <a:gd name="T15" fmla="*/ 488 h 15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</a:cxnLst>
                    <a:rect l="0" t="0" r="r" b="b"/>
                    <a:pathLst>
                      <a:path w="130" h="150">
                        <a:moveTo>
                          <a:pt x="0" y="0"/>
                        </a:moveTo>
                        <a:lnTo>
                          <a:pt x="0" y="150"/>
                        </a:lnTo>
                        <a:lnTo>
                          <a:pt x="129" y="7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31F2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</p:grpSp>
          <p:grpSp>
            <p:nvGrpSpPr>
              <p:cNvPr id="32" name="Group 26"/>
              <p:cNvGrpSpPr>
                <a:grpSpLocks/>
              </p:cNvGrpSpPr>
              <p:nvPr/>
            </p:nvGrpSpPr>
            <p:grpSpPr bwMode="auto">
              <a:xfrm>
                <a:off x="2841625" y="596900"/>
                <a:ext cx="735013" cy="438150"/>
                <a:chOff x="4474" y="219"/>
                <a:chExt cx="1157" cy="691"/>
              </a:xfrm>
            </p:grpSpPr>
            <p:grpSp>
              <p:nvGrpSpPr>
                <p:cNvPr id="33" name="Group 31"/>
                <p:cNvGrpSpPr>
                  <a:grpSpLocks/>
                </p:cNvGrpSpPr>
                <p:nvPr/>
              </p:nvGrpSpPr>
              <p:grpSpPr bwMode="auto">
                <a:xfrm>
                  <a:off x="4479" y="224"/>
                  <a:ext cx="681" cy="681"/>
                  <a:chOff x="4479" y="224"/>
                  <a:chExt cx="681" cy="681"/>
                </a:xfrm>
              </p:grpSpPr>
              <p:sp>
                <p:nvSpPr>
                  <p:cNvPr id="38" name="Freeform 32"/>
                  <p:cNvSpPr>
                    <a:spLocks/>
                  </p:cNvSpPr>
                  <p:nvPr/>
                </p:nvSpPr>
                <p:spPr bwMode="auto">
                  <a:xfrm>
                    <a:off x="4479" y="224"/>
                    <a:ext cx="681" cy="681"/>
                  </a:xfrm>
                  <a:custGeom>
                    <a:avLst/>
                    <a:gdLst>
                      <a:gd name="T0" fmla="+- 0 5159 4479"/>
                      <a:gd name="T1" fmla="*/ T0 w 681"/>
                      <a:gd name="T2" fmla="+- 0 564 224"/>
                      <a:gd name="T3" fmla="*/ 564 h 681"/>
                      <a:gd name="T4" fmla="+- 0 5149 4479"/>
                      <a:gd name="T5" fmla="*/ T4 w 681"/>
                      <a:gd name="T6" fmla="+- 0 645 224"/>
                      <a:gd name="T7" fmla="*/ 645 h 681"/>
                      <a:gd name="T8" fmla="+- 0 5121 4479"/>
                      <a:gd name="T9" fmla="*/ T8 w 681"/>
                      <a:gd name="T10" fmla="+- 0 720 224"/>
                      <a:gd name="T11" fmla="*/ 720 h 681"/>
                      <a:gd name="T12" fmla="+- 0 5077 4479"/>
                      <a:gd name="T13" fmla="*/ T12 w 681"/>
                      <a:gd name="T14" fmla="+- 0 785 224"/>
                      <a:gd name="T15" fmla="*/ 785 h 681"/>
                      <a:gd name="T16" fmla="+- 0 5020 4479"/>
                      <a:gd name="T17" fmla="*/ T16 w 681"/>
                      <a:gd name="T18" fmla="+- 0 838 224"/>
                      <a:gd name="T19" fmla="*/ 838 h 681"/>
                      <a:gd name="T20" fmla="+- 0 4951 4479"/>
                      <a:gd name="T21" fmla="*/ T20 w 681"/>
                      <a:gd name="T22" fmla="+- 0 877 224"/>
                      <a:gd name="T23" fmla="*/ 877 h 681"/>
                      <a:gd name="T24" fmla="+- 0 4874 4479"/>
                      <a:gd name="T25" fmla="*/ T24 w 681"/>
                      <a:gd name="T26" fmla="+- 0 899 224"/>
                      <a:gd name="T27" fmla="*/ 899 h 681"/>
                      <a:gd name="T28" fmla="+- 0 4819 4479"/>
                      <a:gd name="T29" fmla="*/ T28 w 681"/>
                      <a:gd name="T30" fmla="+- 0 904 224"/>
                      <a:gd name="T31" fmla="*/ 904 h 681"/>
                      <a:gd name="T32" fmla="+- 0 4791 4479"/>
                      <a:gd name="T33" fmla="*/ T32 w 681"/>
                      <a:gd name="T34" fmla="+- 0 903 224"/>
                      <a:gd name="T35" fmla="*/ 903 h 681"/>
                      <a:gd name="T36" fmla="+- 0 4711 4479"/>
                      <a:gd name="T37" fmla="*/ T36 w 681"/>
                      <a:gd name="T38" fmla="+- 0 886 224"/>
                      <a:gd name="T39" fmla="*/ 886 h 681"/>
                      <a:gd name="T40" fmla="+- 0 4640 4479"/>
                      <a:gd name="T41" fmla="*/ T40 w 681"/>
                      <a:gd name="T42" fmla="+- 0 853 224"/>
                      <a:gd name="T43" fmla="*/ 853 h 681"/>
                      <a:gd name="T44" fmla="+- 0 4578 4479"/>
                      <a:gd name="T45" fmla="*/ T44 w 681"/>
                      <a:gd name="T46" fmla="+- 0 804 224"/>
                      <a:gd name="T47" fmla="*/ 804 h 681"/>
                      <a:gd name="T48" fmla="+- 0 4530 4479"/>
                      <a:gd name="T49" fmla="*/ T48 w 681"/>
                      <a:gd name="T50" fmla="+- 0 743 224"/>
                      <a:gd name="T51" fmla="*/ 743 h 681"/>
                      <a:gd name="T52" fmla="+- 0 4496 4479"/>
                      <a:gd name="T53" fmla="*/ T52 w 681"/>
                      <a:gd name="T54" fmla="+- 0 671 224"/>
                      <a:gd name="T55" fmla="*/ 671 h 681"/>
                      <a:gd name="T56" fmla="+- 0 4480 4479"/>
                      <a:gd name="T57" fmla="*/ T56 w 681"/>
                      <a:gd name="T58" fmla="+- 0 592 224"/>
                      <a:gd name="T59" fmla="*/ 592 h 681"/>
                      <a:gd name="T60" fmla="+- 0 4479 4479"/>
                      <a:gd name="T61" fmla="*/ T60 w 681"/>
                      <a:gd name="T62" fmla="+- 0 564 224"/>
                      <a:gd name="T63" fmla="*/ 564 h 681"/>
                      <a:gd name="T64" fmla="+- 0 4480 4479"/>
                      <a:gd name="T65" fmla="*/ T64 w 681"/>
                      <a:gd name="T66" fmla="+- 0 536 224"/>
                      <a:gd name="T67" fmla="*/ 536 h 681"/>
                      <a:gd name="T68" fmla="+- 0 4496 4479"/>
                      <a:gd name="T69" fmla="*/ T68 w 681"/>
                      <a:gd name="T70" fmla="+- 0 456 224"/>
                      <a:gd name="T71" fmla="*/ 456 h 681"/>
                      <a:gd name="T72" fmla="+- 0 4530 4479"/>
                      <a:gd name="T73" fmla="*/ T72 w 681"/>
                      <a:gd name="T74" fmla="+- 0 384 224"/>
                      <a:gd name="T75" fmla="*/ 384 h 681"/>
                      <a:gd name="T76" fmla="+- 0 4578 4479"/>
                      <a:gd name="T77" fmla="*/ T76 w 681"/>
                      <a:gd name="T78" fmla="+- 0 323 224"/>
                      <a:gd name="T79" fmla="*/ 323 h 681"/>
                      <a:gd name="T80" fmla="+- 0 4640 4479"/>
                      <a:gd name="T81" fmla="*/ T80 w 681"/>
                      <a:gd name="T82" fmla="+- 0 274 224"/>
                      <a:gd name="T83" fmla="*/ 274 h 681"/>
                      <a:gd name="T84" fmla="+- 0 4711 4479"/>
                      <a:gd name="T85" fmla="*/ T84 w 681"/>
                      <a:gd name="T86" fmla="+- 0 241 224"/>
                      <a:gd name="T87" fmla="*/ 241 h 681"/>
                      <a:gd name="T88" fmla="+- 0 4791 4479"/>
                      <a:gd name="T89" fmla="*/ T88 w 681"/>
                      <a:gd name="T90" fmla="+- 0 225 224"/>
                      <a:gd name="T91" fmla="*/ 225 h 681"/>
                      <a:gd name="T92" fmla="+- 0 4819 4479"/>
                      <a:gd name="T93" fmla="*/ T92 w 681"/>
                      <a:gd name="T94" fmla="+- 0 224 224"/>
                      <a:gd name="T95" fmla="*/ 224 h 681"/>
                      <a:gd name="T96" fmla="+- 0 4847 4479"/>
                      <a:gd name="T97" fmla="*/ T96 w 681"/>
                      <a:gd name="T98" fmla="+- 0 225 224"/>
                      <a:gd name="T99" fmla="*/ 225 h 681"/>
                      <a:gd name="T100" fmla="+- 0 4926 4479"/>
                      <a:gd name="T101" fmla="*/ T100 w 681"/>
                      <a:gd name="T102" fmla="+- 0 241 224"/>
                      <a:gd name="T103" fmla="*/ 241 h 681"/>
                      <a:gd name="T104" fmla="+- 0 4998 4479"/>
                      <a:gd name="T105" fmla="*/ T104 w 681"/>
                      <a:gd name="T106" fmla="+- 0 274 224"/>
                      <a:gd name="T107" fmla="*/ 274 h 681"/>
                      <a:gd name="T108" fmla="+- 0 5059 4479"/>
                      <a:gd name="T109" fmla="*/ T108 w 681"/>
                      <a:gd name="T110" fmla="+- 0 323 224"/>
                      <a:gd name="T111" fmla="*/ 323 h 681"/>
                      <a:gd name="T112" fmla="+- 0 5108 4479"/>
                      <a:gd name="T113" fmla="*/ T112 w 681"/>
                      <a:gd name="T114" fmla="+- 0 384 224"/>
                      <a:gd name="T115" fmla="*/ 384 h 681"/>
                      <a:gd name="T116" fmla="+- 0 5142 4479"/>
                      <a:gd name="T117" fmla="*/ T116 w 681"/>
                      <a:gd name="T118" fmla="+- 0 456 224"/>
                      <a:gd name="T119" fmla="*/ 456 h 681"/>
                      <a:gd name="T120" fmla="+- 0 5158 4479"/>
                      <a:gd name="T121" fmla="*/ T120 w 681"/>
                      <a:gd name="T122" fmla="+- 0 536 224"/>
                      <a:gd name="T123" fmla="*/ 536 h 681"/>
                      <a:gd name="T124" fmla="+- 0 5159 4479"/>
                      <a:gd name="T125" fmla="*/ T124 w 681"/>
                      <a:gd name="T126" fmla="+- 0 564 224"/>
                      <a:gd name="T127" fmla="*/ 564 h 681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  <a:cxn ang="0">
                        <a:pos x="T73" y="T75"/>
                      </a:cxn>
                      <a:cxn ang="0">
                        <a:pos x="T77" y="T79"/>
                      </a:cxn>
                      <a:cxn ang="0">
                        <a:pos x="T81" y="T83"/>
                      </a:cxn>
                      <a:cxn ang="0">
                        <a:pos x="T85" y="T87"/>
                      </a:cxn>
                      <a:cxn ang="0">
                        <a:pos x="T89" y="T91"/>
                      </a:cxn>
                      <a:cxn ang="0">
                        <a:pos x="T93" y="T95"/>
                      </a:cxn>
                      <a:cxn ang="0">
                        <a:pos x="T97" y="T99"/>
                      </a:cxn>
                      <a:cxn ang="0">
                        <a:pos x="T101" y="T103"/>
                      </a:cxn>
                      <a:cxn ang="0">
                        <a:pos x="T105" y="T107"/>
                      </a:cxn>
                      <a:cxn ang="0">
                        <a:pos x="T109" y="T111"/>
                      </a:cxn>
                      <a:cxn ang="0">
                        <a:pos x="T113" y="T115"/>
                      </a:cxn>
                      <a:cxn ang="0">
                        <a:pos x="T117" y="T119"/>
                      </a:cxn>
                      <a:cxn ang="0">
                        <a:pos x="T121" y="T123"/>
                      </a:cxn>
                      <a:cxn ang="0">
                        <a:pos x="T125" y="T127"/>
                      </a:cxn>
                    </a:cxnLst>
                    <a:rect l="0" t="0" r="r" b="b"/>
                    <a:pathLst>
                      <a:path w="681" h="681">
                        <a:moveTo>
                          <a:pt x="680" y="340"/>
                        </a:moveTo>
                        <a:lnTo>
                          <a:pt x="670" y="421"/>
                        </a:lnTo>
                        <a:lnTo>
                          <a:pt x="642" y="496"/>
                        </a:lnTo>
                        <a:lnTo>
                          <a:pt x="598" y="561"/>
                        </a:lnTo>
                        <a:lnTo>
                          <a:pt x="541" y="614"/>
                        </a:lnTo>
                        <a:lnTo>
                          <a:pt x="472" y="653"/>
                        </a:lnTo>
                        <a:lnTo>
                          <a:pt x="395" y="675"/>
                        </a:lnTo>
                        <a:lnTo>
                          <a:pt x="340" y="680"/>
                        </a:lnTo>
                        <a:lnTo>
                          <a:pt x="312" y="679"/>
                        </a:lnTo>
                        <a:lnTo>
                          <a:pt x="232" y="662"/>
                        </a:lnTo>
                        <a:lnTo>
                          <a:pt x="161" y="629"/>
                        </a:lnTo>
                        <a:lnTo>
                          <a:pt x="99" y="580"/>
                        </a:lnTo>
                        <a:lnTo>
                          <a:pt x="51" y="519"/>
                        </a:lnTo>
                        <a:lnTo>
                          <a:pt x="17" y="447"/>
                        </a:lnTo>
                        <a:lnTo>
                          <a:pt x="1" y="368"/>
                        </a:lnTo>
                        <a:lnTo>
                          <a:pt x="0" y="340"/>
                        </a:lnTo>
                        <a:lnTo>
                          <a:pt x="1" y="312"/>
                        </a:lnTo>
                        <a:lnTo>
                          <a:pt x="17" y="232"/>
                        </a:lnTo>
                        <a:lnTo>
                          <a:pt x="51" y="160"/>
                        </a:lnTo>
                        <a:lnTo>
                          <a:pt x="99" y="99"/>
                        </a:lnTo>
                        <a:lnTo>
                          <a:pt x="161" y="50"/>
                        </a:lnTo>
                        <a:lnTo>
                          <a:pt x="232" y="17"/>
                        </a:lnTo>
                        <a:lnTo>
                          <a:pt x="312" y="1"/>
                        </a:lnTo>
                        <a:lnTo>
                          <a:pt x="340" y="0"/>
                        </a:lnTo>
                        <a:lnTo>
                          <a:pt x="368" y="1"/>
                        </a:lnTo>
                        <a:lnTo>
                          <a:pt x="447" y="17"/>
                        </a:lnTo>
                        <a:lnTo>
                          <a:pt x="519" y="50"/>
                        </a:lnTo>
                        <a:lnTo>
                          <a:pt x="580" y="99"/>
                        </a:lnTo>
                        <a:lnTo>
                          <a:pt x="629" y="160"/>
                        </a:lnTo>
                        <a:lnTo>
                          <a:pt x="663" y="232"/>
                        </a:lnTo>
                        <a:lnTo>
                          <a:pt x="679" y="312"/>
                        </a:lnTo>
                        <a:lnTo>
                          <a:pt x="680" y="34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4" name="Group 29"/>
                <p:cNvGrpSpPr>
                  <a:grpSpLocks/>
                </p:cNvGrpSpPr>
                <p:nvPr/>
              </p:nvGrpSpPr>
              <p:grpSpPr bwMode="auto">
                <a:xfrm>
                  <a:off x="5159" y="564"/>
                  <a:ext cx="364" cy="2"/>
                  <a:chOff x="5159" y="564"/>
                  <a:chExt cx="364" cy="2"/>
                </a:xfrm>
              </p:grpSpPr>
              <p:sp>
                <p:nvSpPr>
                  <p:cNvPr id="37" name="Freeform 30"/>
                  <p:cNvSpPr>
                    <a:spLocks/>
                  </p:cNvSpPr>
                  <p:nvPr/>
                </p:nvSpPr>
                <p:spPr bwMode="auto">
                  <a:xfrm>
                    <a:off x="5159" y="564"/>
                    <a:ext cx="364" cy="2"/>
                  </a:xfrm>
                  <a:custGeom>
                    <a:avLst/>
                    <a:gdLst>
                      <a:gd name="T0" fmla="+- 0 5159 5159"/>
                      <a:gd name="T1" fmla="*/ T0 w 364"/>
                      <a:gd name="T2" fmla="+- 0 5522 5159"/>
                      <a:gd name="T3" fmla="*/ T2 w 364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364">
                        <a:moveTo>
                          <a:pt x="0" y="0"/>
                        </a:moveTo>
                        <a:lnTo>
                          <a:pt x="363" y="0"/>
                        </a:lnTo>
                      </a:path>
                    </a:pathLst>
                  </a:custGeom>
                  <a:noFill/>
                  <a:ln w="190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35" name="Group 27"/>
                <p:cNvGrpSpPr>
                  <a:grpSpLocks/>
                </p:cNvGrpSpPr>
                <p:nvPr/>
              </p:nvGrpSpPr>
              <p:grpSpPr bwMode="auto">
                <a:xfrm>
                  <a:off x="5500" y="488"/>
                  <a:ext cx="130" cy="150"/>
                  <a:chOff x="5500" y="488"/>
                  <a:chExt cx="130" cy="150"/>
                </a:xfrm>
              </p:grpSpPr>
              <p:sp>
                <p:nvSpPr>
                  <p:cNvPr id="36" name="Freeform 28"/>
                  <p:cNvSpPr>
                    <a:spLocks/>
                  </p:cNvSpPr>
                  <p:nvPr/>
                </p:nvSpPr>
                <p:spPr bwMode="auto">
                  <a:xfrm>
                    <a:off x="5500" y="488"/>
                    <a:ext cx="130" cy="150"/>
                  </a:xfrm>
                  <a:custGeom>
                    <a:avLst/>
                    <a:gdLst>
                      <a:gd name="T0" fmla="+- 0 5500 5500"/>
                      <a:gd name="T1" fmla="*/ T0 w 130"/>
                      <a:gd name="T2" fmla="+- 0 488 488"/>
                      <a:gd name="T3" fmla="*/ 488 h 150"/>
                      <a:gd name="T4" fmla="+- 0 5500 5500"/>
                      <a:gd name="T5" fmla="*/ T4 w 130"/>
                      <a:gd name="T6" fmla="+- 0 638 488"/>
                      <a:gd name="T7" fmla="*/ 638 h 150"/>
                      <a:gd name="T8" fmla="+- 0 5630 5500"/>
                      <a:gd name="T9" fmla="*/ T8 w 130"/>
                      <a:gd name="T10" fmla="+- 0 563 488"/>
                      <a:gd name="T11" fmla="*/ 563 h 150"/>
                      <a:gd name="T12" fmla="+- 0 5500 5500"/>
                      <a:gd name="T13" fmla="*/ T12 w 130"/>
                      <a:gd name="T14" fmla="+- 0 488 488"/>
                      <a:gd name="T15" fmla="*/ 488 h 15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</a:cxnLst>
                    <a:rect l="0" t="0" r="r" b="b"/>
                    <a:pathLst>
                      <a:path w="130" h="150">
                        <a:moveTo>
                          <a:pt x="0" y="0"/>
                        </a:moveTo>
                        <a:lnTo>
                          <a:pt x="0" y="150"/>
                        </a:lnTo>
                        <a:lnTo>
                          <a:pt x="130" y="7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31F2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</p:grpSp>
          <p:grpSp>
            <p:nvGrpSpPr>
              <p:cNvPr id="39" name="Group 22"/>
              <p:cNvGrpSpPr>
                <a:grpSpLocks/>
              </p:cNvGrpSpPr>
              <p:nvPr/>
            </p:nvGrpSpPr>
            <p:grpSpPr bwMode="auto">
              <a:xfrm>
                <a:off x="5000625" y="596900"/>
                <a:ext cx="438150" cy="438150"/>
                <a:chOff x="7875" y="219"/>
                <a:chExt cx="691" cy="691"/>
              </a:xfrm>
            </p:grpSpPr>
            <p:grpSp>
              <p:nvGrpSpPr>
                <p:cNvPr id="40" name="Group 23"/>
                <p:cNvGrpSpPr>
                  <a:grpSpLocks/>
                </p:cNvGrpSpPr>
                <p:nvPr/>
              </p:nvGrpSpPr>
              <p:grpSpPr bwMode="auto">
                <a:xfrm>
                  <a:off x="7880" y="224"/>
                  <a:ext cx="681" cy="681"/>
                  <a:chOff x="7880" y="224"/>
                  <a:chExt cx="681" cy="681"/>
                </a:xfrm>
              </p:grpSpPr>
              <p:sp>
                <p:nvSpPr>
                  <p:cNvPr id="41" name="Freeform 25"/>
                  <p:cNvSpPr>
                    <a:spLocks/>
                  </p:cNvSpPr>
                  <p:nvPr/>
                </p:nvSpPr>
                <p:spPr bwMode="auto">
                  <a:xfrm>
                    <a:off x="7880" y="224"/>
                    <a:ext cx="681" cy="681"/>
                  </a:xfrm>
                  <a:custGeom>
                    <a:avLst/>
                    <a:gdLst>
                      <a:gd name="T0" fmla="+- 0 8561 7880"/>
                      <a:gd name="T1" fmla="*/ T0 w 681"/>
                      <a:gd name="T2" fmla="+- 0 564 224"/>
                      <a:gd name="T3" fmla="*/ 564 h 681"/>
                      <a:gd name="T4" fmla="+- 0 8551 7880"/>
                      <a:gd name="T5" fmla="*/ T4 w 681"/>
                      <a:gd name="T6" fmla="+- 0 645 224"/>
                      <a:gd name="T7" fmla="*/ 645 h 681"/>
                      <a:gd name="T8" fmla="+- 0 8523 7880"/>
                      <a:gd name="T9" fmla="*/ T8 w 681"/>
                      <a:gd name="T10" fmla="+- 0 720 224"/>
                      <a:gd name="T11" fmla="*/ 720 h 681"/>
                      <a:gd name="T12" fmla="+- 0 8479 7880"/>
                      <a:gd name="T13" fmla="*/ T12 w 681"/>
                      <a:gd name="T14" fmla="+- 0 785 224"/>
                      <a:gd name="T15" fmla="*/ 785 h 681"/>
                      <a:gd name="T16" fmla="+- 0 8421 7880"/>
                      <a:gd name="T17" fmla="*/ T16 w 681"/>
                      <a:gd name="T18" fmla="+- 0 838 224"/>
                      <a:gd name="T19" fmla="*/ 838 h 681"/>
                      <a:gd name="T20" fmla="+- 0 8353 7880"/>
                      <a:gd name="T21" fmla="*/ T20 w 681"/>
                      <a:gd name="T22" fmla="+- 0 877 224"/>
                      <a:gd name="T23" fmla="*/ 877 h 681"/>
                      <a:gd name="T24" fmla="+- 0 8276 7880"/>
                      <a:gd name="T25" fmla="*/ T24 w 681"/>
                      <a:gd name="T26" fmla="+- 0 899 224"/>
                      <a:gd name="T27" fmla="*/ 899 h 681"/>
                      <a:gd name="T28" fmla="+- 0 8220 7880"/>
                      <a:gd name="T29" fmla="*/ T28 w 681"/>
                      <a:gd name="T30" fmla="+- 0 904 224"/>
                      <a:gd name="T31" fmla="*/ 904 h 681"/>
                      <a:gd name="T32" fmla="+- 0 8193 7880"/>
                      <a:gd name="T33" fmla="*/ T32 w 681"/>
                      <a:gd name="T34" fmla="+- 0 903 224"/>
                      <a:gd name="T35" fmla="*/ 903 h 681"/>
                      <a:gd name="T36" fmla="+- 0 8113 7880"/>
                      <a:gd name="T37" fmla="*/ T36 w 681"/>
                      <a:gd name="T38" fmla="+- 0 886 224"/>
                      <a:gd name="T39" fmla="*/ 886 h 681"/>
                      <a:gd name="T40" fmla="+- 0 8041 7880"/>
                      <a:gd name="T41" fmla="*/ T40 w 681"/>
                      <a:gd name="T42" fmla="+- 0 853 224"/>
                      <a:gd name="T43" fmla="*/ 853 h 681"/>
                      <a:gd name="T44" fmla="+- 0 7980 7880"/>
                      <a:gd name="T45" fmla="*/ T44 w 681"/>
                      <a:gd name="T46" fmla="+- 0 804 224"/>
                      <a:gd name="T47" fmla="*/ 804 h 681"/>
                      <a:gd name="T48" fmla="+- 0 7931 7880"/>
                      <a:gd name="T49" fmla="*/ T48 w 681"/>
                      <a:gd name="T50" fmla="+- 0 743 224"/>
                      <a:gd name="T51" fmla="*/ 743 h 681"/>
                      <a:gd name="T52" fmla="+- 0 7898 7880"/>
                      <a:gd name="T53" fmla="*/ T52 w 681"/>
                      <a:gd name="T54" fmla="+- 0 671 224"/>
                      <a:gd name="T55" fmla="*/ 671 h 681"/>
                      <a:gd name="T56" fmla="+- 0 7881 7880"/>
                      <a:gd name="T57" fmla="*/ T56 w 681"/>
                      <a:gd name="T58" fmla="+- 0 592 224"/>
                      <a:gd name="T59" fmla="*/ 592 h 681"/>
                      <a:gd name="T60" fmla="+- 0 7880 7880"/>
                      <a:gd name="T61" fmla="*/ T60 w 681"/>
                      <a:gd name="T62" fmla="+- 0 564 224"/>
                      <a:gd name="T63" fmla="*/ 564 h 681"/>
                      <a:gd name="T64" fmla="+- 0 7881 7880"/>
                      <a:gd name="T65" fmla="*/ T64 w 681"/>
                      <a:gd name="T66" fmla="+- 0 536 224"/>
                      <a:gd name="T67" fmla="*/ 536 h 681"/>
                      <a:gd name="T68" fmla="+- 0 7898 7880"/>
                      <a:gd name="T69" fmla="*/ T68 w 681"/>
                      <a:gd name="T70" fmla="+- 0 456 224"/>
                      <a:gd name="T71" fmla="*/ 456 h 681"/>
                      <a:gd name="T72" fmla="+- 0 7931 7880"/>
                      <a:gd name="T73" fmla="*/ T72 w 681"/>
                      <a:gd name="T74" fmla="+- 0 384 224"/>
                      <a:gd name="T75" fmla="*/ 384 h 681"/>
                      <a:gd name="T76" fmla="+- 0 7980 7880"/>
                      <a:gd name="T77" fmla="*/ T76 w 681"/>
                      <a:gd name="T78" fmla="+- 0 323 224"/>
                      <a:gd name="T79" fmla="*/ 323 h 681"/>
                      <a:gd name="T80" fmla="+- 0 8041 7880"/>
                      <a:gd name="T81" fmla="*/ T80 w 681"/>
                      <a:gd name="T82" fmla="+- 0 274 224"/>
                      <a:gd name="T83" fmla="*/ 274 h 681"/>
                      <a:gd name="T84" fmla="+- 0 8113 7880"/>
                      <a:gd name="T85" fmla="*/ T84 w 681"/>
                      <a:gd name="T86" fmla="+- 0 241 224"/>
                      <a:gd name="T87" fmla="*/ 241 h 681"/>
                      <a:gd name="T88" fmla="+- 0 8193 7880"/>
                      <a:gd name="T89" fmla="*/ T88 w 681"/>
                      <a:gd name="T90" fmla="+- 0 225 224"/>
                      <a:gd name="T91" fmla="*/ 225 h 681"/>
                      <a:gd name="T92" fmla="+- 0 8220 7880"/>
                      <a:gd name="T93" fmla="*/ T92 w 681"/>
                      <a:gd name="T94" fmla="+- 0 224 224"/>
                      <a:gd name="T95" fmla="*/ 224 h 681"/>
                      <a:gd name="T96" fmla="+- 0 8248 7880"/>
                      <a:gd name="T97" fmla="*/ T96 w 681"/>
                      <a:gd name="T98" fmla="+- 0 225 224"/>
                      <a:gd name="T99" fmla="*/ 225 h 681"/>
                      <a:gd name="T100" fmla="+- 0 8328 7880"/>
                      <a:gd name="T101" fmla="*/ T100 w 681"/>
                      <a:gd name="T102" fmla="+- 0 241 224"/>
                      <a:gd name="T103" fmla="*/ 241 h 681"/>
                      <a:gd name="T104" fmla="+- 0 8400 7880"/>
                      <a:gd name="T105" fmla="*/ T104 w 681"/>
                      <a:gd name="T106" fmla="+- 0 274 224"/>
                      <a:gd name="T107" fmla="*/ 274 h 681"/>
                      <a:gd name="T108" fmla="+- 0 8461 7880"/>
                      <a:gd name="T109" fmla="*/ T108 w 681"/>
                      <a:gd name="T110" fmla="+- 0 323 224"/>
                      <a:gd name="T111" fmla="*/ 323 h 681"/>
                      <a:gd name="T112" fmla="+- 0 8510 7880"/>
                      <a:gd name="T113" fmla="*/ T112 w 681"/>
                      <a:gd name="T114" fmla="+- 0 384 224"/>
                      <a:gd name="T115" fmla="*/ 384 h 681"/>
                      <a:gd name="T116" fmla="+- 0 8543 7880"/>
                      <a:gd name="T117" fmla="*/ T116 w 681"/>
                      <a:gd name="T118" fmla="+- 0 456 224"/>
                      <a:gd name="T119" fmla="*/ 456 h 681"/>
                      <a:gd name="T120" fmla="+- 0 8560 7880"/>
                      <a:gd name="T121" fmla="*/ T120 w 681"/>
                      <a:gd name="T122" fmla="+- 0 536 224"/>
                      <a:gd name="T123" fmla="*/ 536 h 681"/>
                      <a:gd name="T124" fmla="+- 0 8561 7880"/>
                      <a:gd name="T125" fmla="*/ T124 w 681"/>
                      <a:gd name="T126" fmla="+- 0 564 224"/>
                      <a:gd name="T127" fmla="*/ 564 h 681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  <a:cxn ang="0">
                        <a:pos x="T73" y="T75"/>
                      </a:cxn>
                      <a:cxn ang="0">
                        <a:pos x="T77" y="T79"/>
                      </a:cxn>
                      <a:cxn ang="0">
                        <a:pos x="T81" y="T83"/>
                      </a:cxn>
                      <a:cxn ang="0">
                        <a:pos x="T85" y="T87"/>
                      </a:cxn>
                      <a:cxn ang="0">
                        <a:pos x="T89" y="T91"/>
                      </a:cxn>
                      <a:cxn ang="0">
                        <a:pos x="T93" y="T95"/>
                      </a:cxn>
                      <a:cxn ang="0">
                        <a:pos x="T97" y="T99"/>
                      </a:cxn>
                      <a:cxn ang="0">
                        <a:pos x="T101" y="T103"/>
                      </a:cxn>
                      <a:cxn ang="0">
                        <a:pos x="T105" y="T107"/>
                      </a:cxn>
                      <a:cxn ang="0">
                        <a:pos x="T109" y="T111"/>
                      </a:cxn>
                      <a:cxn ang="0">
                        <a:pos x="T113" y="T115"/>
                      </a:cxn>
                      <a:cxn ang="0">
                        <a:pos x="T117" y="T119"/>
                      </a:cxn>
                      <a:cxn ang="0">
                        <a:pos x="T121" y="T123"/>
                      </a:cxn>
                      <a:cxn ang="0">
                        <a:pos x="T125" y="T127"/>
                      </a:cxn>
                    </a:cxnLst>
                    <a:rect l="0" t="0" r="r" b="b"/>
                    <a:pathLst>
                      <a:path w="681" h="681">
                        <a:moveTo>
                          <a:pt x="681" y="340"/>
                        </a:moveTo>
                        <a:lnTo>
                          <a:pt x="671" y="421"/>
                        </a:lnTo>
                        <a:lnTo>
                          <a:pt x="643" y="496"/>
                        </a:lnTo>
                        <a:lnTo>
                          <a:pt x="599" y="561"/>
                        </a:lnTo>
                        <a:lnTo>
                          <a:pt x="541" y="614"/>
                        </a:lnTo>
                        <a:lnTo>
                          <a:pt x="473" y="653"/>
                        </a:lnTo>
                        <a:lnTo>
                          <a:pt x="396" y="675"/>
                        </a:lnTo>
                        <a:lnTo>
                          <a:pt x="340" y="680"/>
                        </a:lnTo>
                        <a:lnTo>
                          <a:pt x="313" y="679"/>
                        </a:lnTo>
                        <a:lnTo>
                          <a:pt x="233" y="662"/>
                        </a:lnTo>
                        <a:lnTo>
                          <a:pt x="161" y="629"/>
                        </a:lnTo>
                        <a:lnTo>
                          <a:pt x="100" y="580"/>
                        </a:lnTo>
                        <a:lnTo>
                          <a:pt x="51" y="519"/>
                        </a:lnTo>
                        <a:lnTo>
                          <a:pt x="18" y="447"/>
                        </a:lnTo>
                        <a:lnTo>
                          <a:pt x="1" y="368"/>
                        </a:lnTo>
                        <a:lnTo>
                          <a:pt x="0" y="340"/>
                        </a:lnTo>
                        <a:lnTo>
                          <a:pt x="1" y="312"/>
                        </a:lnTo>
                        <a:lnTo>
                          <a:pt x="18" y="232"/>
                        </a:lnTo>
                        <a:lnTo>
                          <a:pt x="51" y="160"/>
                        </a:lnTo>
                        <a:lnTo>
                          <a:pt x="100" y="99"/>
                        </a:lnTo>
                        <a:lnTo>
                          <a:pt x="161" y="50"/>
                        </a:lnTo>
                        <a:lnTo>
                          <a:pt x="233" y="17"/>
                        </a:lnTo>
                        <a:lnTo>
                          <a:pt x="313" y="1"/>
                        </a:lnTo>
                        <a:lnTo>
                          <a:pt x="340" y="0"/>
                        </a:lnTo>
                        <a:lnTo>
                          <a:pt x="368" y="1"/>
                        </a:lnTo>
                        <a:lnTo>
                          <a:pt x="448" y="17"/>
                        </a:lnTo>
                        <a:lnTo>
                          <a:pt x="520" y="50"/>
                        </a:lnTo>
                        <a:lnTo>
                          <a:pt x="581" y="99"/>
                        </a:lnTo>
                        <a:lnTo>
                          <a:pt x="630" y="160"/>
                        </a:lnTo>
                        <a:lnTo>
                          <a:pt x="663" y="232"/>
                        </a:lnTo>
                        <a:lnTo>
                          <a:pt x="680" y="312"/>
                        </a:lnTo>
                        <a:lnTo>
                          <a:pt x="681" y="34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4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75" y="219"/>
                    <a:ext cx="691" cy="6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alt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45" name="TextBox 44"/>
              <p:cNvSpPr txBox="1"/>
              <p:nvPr/>
            </p:nvSpPr>
            <p:spPr>
              <a:xfrm>
                <a:off x="1821180" y="640080"/>
                <a:ext cx="3565906" cy="306289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NZ" b="1" dirty="0" smtClean="0"/>
                  <a:t>A                      B                                               C</a:t>
                </a:r>
                <a:endParaRPr lang="en-NZ" b="1" dirty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235123" y="2852190"/>
                <a:ext cx="5691110" cy="6674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NZ" b="0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en-N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𝑡h𝑒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𝑑𝑖𝑓𝑓𝑒𝑟𝑒𝑛𝑐𝑒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𝑖𝑛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𝑣𝑒𝑙𝑜𝑐𝑖𝑡𝑖𝑒𝑠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𝑏𝑒𝑓𝑜𝑟𝑒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𝑡h𝑒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𝑐𝑜𝑙𝑙𝑖𝑠𝑖𝑜𝑛</m:t>
                          </m:r>
                        </m:num>
                        <m:den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𝑡h𝑒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𝑑𝑖𝑓𝑓𝑒𝑟𝑒𝑛𝑐𝑒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𝑖𝑛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𝑣𝑒𝑙𝑜𝑐𝑖𝑡𝑖𝑒𝑠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𝑎𝑓𝑡𝑒𝑟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𝑡h𝑒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𝑐𝑜𝑙𝑙𝑖𝑠𝑖𝑜𝑛</m:t>
                          </m:r>
                        </m:den>
                      </m:f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123" y="2852190"/>
                <a:ext cx="5691110" cy="6674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540913" y="2086377"/>
            <a:ext cx="8049295" cy="128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583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016" y="233846"/>
            <a:ext cx="53640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QUESTION FIVE:   PHYSICS COMPILATION  (8 marks)</a:t>
            </a:r>
            <a:endParaRPr lang="en-NZ" b="1" dirty="0"/>
          </a:p>
        </p:txBody>
      </p:sp>
      <p:sp>
        <p:nvSpPr>
          <p:cNvPr id="3" name="Rectangle 2"/>
          <p:cNvSpPr/>
          <p:nvPr/>
        </p:nvSpPr>
        <p:spPr>
          <a:xfrm>
            <a:off x="180303" y="465251"/>
            <a:ext cx="88349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en-NZ" dirty="0"/>
          </a:p>
          <a:p>
            <a:pPr marL="342900" indent="-342900">
              <a:buAutoNum type="alphaLcParenBoth"/>
            </a:pPr>
            <a:r>
              <a:rPr lang="en-US" dirty="0" smtClean="0"/>
              <a:t>The </a:t>
            </a:r>
            <a:r>
              <a:rPr lang="en-US" dirty="0"/>
              <a:t>acceleration due to gravity on the surface of Mars is 3.71 m s</a:t>
            </a:r>
            <a:r>
              <a:rPr lang="en-US" baseline="30000" dirty="0"/>
              <a:t>–2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Mars </a:t>
            </a:r>
            <a:r>
              <a:rPr lang="en-US" dirty="0"/>
              <a:t>has a radius of 3395 km, and its period of revolution is 24.62 </a:t>
            </a:r>
            <a:r>
              <a:rPr lang="en-US" dirty="0" smtClean="0"/>
              <a:t>hours.</a:t>
            </a:r>
          </a:p>
          <a:p>
            <a:r>
              <a:rPr lang="en-US" dirty="0" smtClean="0"/>
              <a:t>        Show </a:t>
            </a:r>
            <a:r>
              <a:rPr lang="en-US" dirty="0"/>
              <a:t>that a satellite needs to be positioned </a:t>
            </a:r>
            <a:r>
              <a:rPr lang="en-US" dirty="0" smtClean="0"/>
              <a:t>2.04 x 10</a:t>
            </a:r>
            <a:r>
              <a:rPr lang="en-US" baseline="30000" dirty="0" smtClean="0"/>
              <a:t>7</a:t>
            </a:r>
            <a:r>
              <a:rPr lang="en-US" dirty="0" smtClean="0"/>
              <a:t> </a:t>
            </a:r>
            <a:r>
              <a:rPr lang="en-US" dirty="0"/>
              <a:t>m from the centre of Mars so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that </a:t>
            </a:r>
            <a:r>
              <a:rPr lang="en-US" dirty="0"/>
              <a:t>it remains stationary with respect to an observer on that planet.</a:t>
            </a:r>
            <a:endParaRPr lang="en-NZ" dirty="0"/>
          </a:p>
        </p:txBody>
      </p:sp>
      <p:sp>
        <p:nvSpPr>
          <p:cNvPr id="4" name="Rectangle 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5718219" y="2343958"/>
            <a:ext cx="2962141" cy="2218922"/>
            <a:chOff x="0" y="0"/>
            <a:chExt cx="3409" cy="2459"/>
          </a:xfrm>
        </p:grpSpPr>
        <p:pic>
          <p:nvPicPr>
            <p:cNvPr id="2140" name="Picture 9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4" y="5"/>
              <a:ext cx="567" cy="1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90"/>
            <p:cNvGrpSpPr>
              <a:grpSpLocks/>
            </p:cNvGrpSpPr>
            <p:nvPr/>
          </p:nvGrpSpPr>
          <p:grpSpPr bwMode="auto">
            <a:xfrm>
              <a:off x="944" y="5"/>
              <a:ext cx="567" cy="171"/>
              <a:chOff x="944" y="5"/>
              <a:chExt cx="567" cy="171"/>
            </a:xfrm>
          </p:grpSpPr>
          <p:sp>
            <p:nvSpPr>
              <p:cNvPr id="2075" name="Freeform 91"/>
              <p:cNvSpPr>
                <a:spLocks/>
              </p:cNvSpPr>
              <p:nvPr/>
            </p:nvSpPr>
            <p:spPr bwMode="auto">
              <a:xfrm>
                <a:off x="944" y="5"/>
                <a:ext cx="567" cy="171"/>
              </a:xfrm>
              <a:custGeom>
                <a:avLst/>
                <a:gdLst>
                  <a:gd name="T0" fmla="+- 0 1511 944"/>
                  <a:gd name="T1" fmla="*/ T0 w 567"/>
                  <a:gd name="T2" fmla="+- 0 175 5"/>
                  <a:gd name="T3" fmla="*/ 175 h 171"/>
                  <a:gd name="T4" fmla="+- 0 944 944"/>
                  <a:gd name="T5" fmla="*/ T4 w 567"/>
                  <a:gd name="T6" fmla="+- 0 175 5"/>
                  <a:gd name="T7" fmla="*/ 175 h 171"/>
                  <a:gd name="T8" fmla="+- 0 944 944"/>
                  <a:gd name="T9" fmla="*/ T8 w 567"/>
                  <a:gd name="T10" fmla="+- 0 5 5"/>
                  <a:gd name="T11" fmla="*/ 5 h 171"/>
                  <a:gd name="T12" fmla="+- 0 1511 944"/>
                  <a:gd name="T13" fmla="*/ T12 w 567"/>
                  <a:gd name="T14" fmla="+- 0 5 5"/>
                  <a:gd name="T15" fmla="*/ 5 h 171"/>
                  <a:gd name="T16" fmla="+- 0 1511 944"/>
                  <a:gd name="T17" fmla="*/ T16 w 567"/>
                  <a:gd name="T18" fmla="+- 0 175 5"/>
                  <a:gd name="T19" fmla="*/ 175 h 17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67" h="171">
                    <a:moveTo>
                      <a:pt x="567" y="170"/>
                    </a:moveTo>
                    <a:lnTo>
                      <a:pt x="0" y="170"/>
                    </a:lnTo>
                    <a:lnTo>
                      <a:pt x="0" y="0"/>
                    </a:lnTo>
                    <a:lnTo>
                      <a:pt x="567" y="0"/>
                    </a:lnTo>
                    <a:lnTo>
                      <a:pt x="567" y="170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1511" y="90"/>
              <a:ext cx="32" cy="2"/>
              <a:chOff x="1511" y="90"/>
              <a:chExt cx="32" cy="2"/>
            </a:xfrm>
          </p:grpSpPr>
          <p:sp>
            <p:nvSpPr>
              <p:cNvPr id="2074" name="Freeform 89"/>
              <p:cNvSpPr>
                <a:spLocks/>
              </p:cNvSpPr>
              <p:nvPr/>
            </p:nvSpPr>
            <p:spPr bwMode="auto">
              <a:xfrm>
                <a:off x="1511" y="90"/>
                <a:ext cx="32" cy="2"/>
              </a:xfrm>
              <a:custGeom>
                <a:avLst/>
                <a:gdLst>
                  <a:gd name="T0" fmla="+- 0 1511 1511"/>
                  <a:gd name="T1" fmla="*/ T0 w 32"/>
                  <a:gd name="T2" fmla="+- 0 1542 1511"/>
                  <a:gd name="T3" fmla="*/ T2 w 32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32">
                    <a:moveTo>
                      <a:pt x="0" y="0"/>
                    </a:moveTo>
                    <a:lnTo>
                      <a:pt x="31" y="0"/>
                    </a:lnTo>
                  </a:path>
                </a:pathLst>
              </a:custGeom>
              <a:noFill/>
              <a:ln w="25197">
                <a:solidFill>
                  <a:srgbClr val="93959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8" name="Group 85"/>
            <p:cNvGrpSpPr>
              <a:grpSpLocks/>
            </p:cNvGrpSpPr>
            <p:nvPr/>
          </p:nvGrpSpPr>
          <p:grpSpPr bwMode="auto">
            <a:xfrm>
              <a:off x="1511" y="70"/>
              <a:ext cx="32" cy="40"/>
              <a:chOff x="1511" y="70"/>
              <a:chExt cx="32" cy="40"/>
            </a:xfrm>
          </p:grpSpPr>
          <p:sp>
            <p:nvSpPr>
              <p:cNvPr id="2072" name="Freeform 87"/>
              <p:cNvSpPr>
                <a:spLocks/>
              </p:cNvSpPr>
              <p:nvPr/>
            </p:nvSpPr>
            <p:spPr bwMode="auto">
              <a:xfrm>
                <a:off x="1511" y="70"/>
                <a:ext cx="32" cy="40"/>
              </a:xfrm>
              <a:custGeom>
                <a:avLst/>
                <a:gdLst>
                  <a:gd name="T0" fmla="+- 0 1542 1511"/>
                  <a:gd name="T1" fmla="*/ T0 w 32"/>
                  <a:gd name="T2" fmla="+- 0 110 70"/>
                  <a:gd name="T3" fmla="*/ 110 h 40"/>
                  <a:gd name="T4" fmla="+- 0 1511 1511"/>
                  <a:gd name="T5" fmla="*/ T4 w 32"/>
                  <a:gd name="T6" fmla="+- 0 110 70"/>
                  <a:gd name="T7" fmla="*/ 110 h 40"/>
                  <a:gd name="T8" fmla="+- 0 1511 1511"/>
                  <a:gd name="T9" fmla="*/ T8 w 32"/>
                  <a:gd name="T10" fmla="+- 0 70 70"/>
                  <a:gd name="T11" fmla="*/ 70 h 40"/>
                  <a:gd name="T12" fmla="+- 0 1542 1511"/>
                  <a:gd name="T13" fmla="*/ T12 w 32"/>
                  <a:gd name="T14" fmla="+- 0 70 70"/>
                  <a:gd name="T15" fmla="*/ 70 h 40"/>
                  <a:gd name="T16" fmla="+- 0 1542 1511"/>
                  <a:gd name="T17" fmla="*/ T16 w 32"/>
                  <a:gd name="T18" fmla="+- 0 110 70"/>
                  <a:gd name="T19" fmla="*/ 110 h 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2" h="40">
                    <a:moveTo>
                      <a:pt x="31" y="40"/>
                    </a:moveTo>
                    <a:lnTo>
                      <a:pt x="0" y="40"/>
                    </a:lnTo>
                    <a:lnTo>
                      <a:pt x="0" y="0"/>
                    </a:lnTo>
                    <a:lnTo>
                      <a:pt x="31" y="0"/>
                    </a:lnTo>
                    <a:lnTo>
                      <a:pt x="31" y="40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pic>
            <p:nvPicPr>
              <p:cNvPr id="2073" name="Picture 8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1" y="24"/>
                <a:ext cx="576" cy="4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" name="Group 83"/>
            <p:cNvGrpSpPr>
              <a:grpSpLocks/>
            </p:cNvGrpSpPr>
            <p:nvPr/>
          </p:nvGrpSpPr>
          <p:grpSpPr bwMode="auto">
            <a:xfrm>
              <a:off x="1511" y="24"/>
              <a:ext cx="576" cy="431"/>
              <a:chOff x="1511" y="24"/>
              <a:chExt cx="576" cy="431"/>
            </a:xfrm>
          </p:grpSpPr>
          <p:sp>
            <p:nvSpPr>
              <p:cNvPr id="2070" name="Freeform 84"/>
              <p:cNvSpPr>
                <a:spLocks/>
              </p:cNvSpPr>
              <p:nvPr/>
            </p:nvSpPr>
            <p:spPr bwMode="auto">
              <a:xfrm>
                <a:off x="1511" y="24"/>
                <a:ext cx="576" cy="431"/>
              </a:xfrm>
              <a:custGeom>
                <a:avLst/>
                <a:gdLst>
                  <a:gd name="T0" fmla="+- 0 2002 1511"/>
                  <a:gd name="T1" fmla="*/ T0 w 576"/>
                  <a:gd name="T2" fmla="+- 0 455 24"/>
                  <a:gd name="T3" fmla="*/ 455 h 431"/>
                  <a:gd name="T4" fmla="+- 0 1511 1511"/>
                  <a:gd name="T5" fmla="*/ T4 w 576"/>
                  <a:gd name="T6" fmla="+- 0 171 24"/>
                  <a:gd name="T7" fmla="*/ 171 h 431"/>
                  <a:gd name="T8" fmla="+- 0 1596 1511"/>
                  <a:gd name="T9" fmla="*/ T8 w 576"/>
                  <a:gd name="T10" fmla="+- 0 24 24"/>
                  <a:gd name="T11" fmla="*/ 24 h 431"/>
                  <a:gd name="T12" fmla="+- 0 2087 1511"/>
                  <a:gd name="T13" fmla="*/ T12 w 576"/>
                  <a:gd name="T14" fmla="+- 0 307 24"/>
                  <a:gd name="T15" fmla="*/ 307 h 431"/>
                  <a:gd name="T16" fmla="+- 0 2002 1511"/>
                  <a:gd name="T17" fmla="*/ T16 w 576"/>
                  <a:gd name="T18" fmla="+- 0 455 24"/>
                  <a:gd name="T19" fmla="*/ 455 h 43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76" h="431">
                    <a:moveTo>
                      <a:pt x="491" y="431"/>
                    </a:moveTo>
                    <a:lnTo>
                      <a:pt x="0" y="147"/>
                    </a:lnTo>
                    <a:lnTo>
                      <a:pt x="85" y="0"/>
                    </a:lnTo>
                    <a:lnTo>
                      <a:pt x="576" y="283"/>
                    </a:lnTo>
                    <a:lnTo>
                      <a:pt x="491" y="431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10" name="Group 81"/>
            <p:cNvGrpSpPr>
              <a:grpSpLocks/>
            </p:cNvGrpSpPr>
            <p:nvPr/>
          </p:nvGrpSpPr>
          <p:grpSpPr bwMode="auto">
            <a:xfrm>
              <a:off x="2034" y="364"/>
              <a:ext cx="47" cy="50"/>
              <a:chOff x="2034" y="364"/>
              <a:chExt cx="47" cy="50"/>
            </a:xfrm>
          </p:grpSpPr>
          <p:sp>
            <p:nvSpPr>
              <p:cNvPr id="2069" name="Freeform 82"/>
              <p:cNvSpPr>
                <a:spLocks/>
              </p:cNvSpPr>
              <p:nvPr/>
            </p:nvSpPr>
            <p:spPr bwMode="auto">
              <a:xfrm>
                <a:off x="2034" y="364"/>
                <a:ext cx="47" cy="50"/>
              </a:xfrm>
              <a:custGeom>
                <a:avLst/>
                <a:gdLst>
                  <a:gd name="T0" fmla="+- 0 2054 2034"/>
                  <a:gd name="T1" fmla="*/ T0 w 47"/>
                  <a:gd name="T2" fmla="+- 0 364 364"/>
                  <a:gd name="T3" fmla="*/ 364 h 50"/>
                  <a:gd name="T4" fmla="+- 0 2034 2034"/>
                  <a:gd name="T5" fmla="*/ T4 w 47"/>
                  <a:gd name="T6" fmla="+- 0 398 364"/>
                  <a:gd name="T7" fmla="*/ 398 h 50"/>
                  <a:gd name="T8" fmla="+- 0 2061 2034"/>
                  <a:gd name="T9" fmla="*/ T8 w 47"/>
                  <a:gd name="T10" fmla="+- 0 414 364"/>
                  <a:gd name="T11" fmla="*/ 414 h 50"/>
                  <a:gd name="T12" fmla="+- 0 2081 2034"/>
                  <a:gd name="T13" fmla="*/ T12 w 47"/>
                  <a:gd name="T14" fmla="+- 0 379 364"/>
                  <a:gd name="T15" fmla="*/ 379 h 50"/>
                  <a:gd name="T16" fmla="+- 0 2054 2034"/>
                  <a:gd name="T17" fmla="*/ T16 w 47"/>
                  <a:gd name="T18" fmla="+- 0 364 364"/>
                  <a:gd name="T19" fmla="*/ 364 h 5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7" h="50">
                    <a:moveTo>
                      <a:pt x="20" y="0"/>
                    </a:moveTo>
                    <a:lnTo>
                      <a:pt x="0" y="34"/>
                    </a:lnTo>
                    <a:lnTo>
                      <a:pt x="27" y="50"/>
                    </a:lnTo>
                    <a:lnTo>
                      <a:pt x="47" y="15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9395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11" name="Group 78"/>
            <p:cNvGrpSpPr>
              <a:grpSpLocks/>
            </p:cNvGrpSpPr>
            <p:nvPr/>
          </p:nvGrpSpPr>
          <p:grpSpPr bwMode="auto">
            <a:xfrm>
              <a:off x="2034" y="364"/>
              <a:ext cx="47" cy="50"/>
              <a:chOff x="2034" y="364"/>
              <a:chExt cx="47" cy="50"/>
            </a:xfrm>
          </p:grpSpPr>
          <p:sp>
            <p:nvSpPr>
              <p:cNvPr id="2067" name="Freeform 80"/>
              <p:cNvSpPr>
                <a:spLocks/>
              </p:cNvSpPr>
              <p:nvPr/>
            </p:nvSpPr>
            <p:spPr bwMode="auto">
              <a:xfrm>
                <a:off x="2034" y="364"/>
                <a:ext cx="47" cy="50"/>
              </a:xfrm>
              <a:custGeom>
                <a:avLst/>
                <a:gdLst>
                  <a:gd name="T0" fmla="+- 0 2061 2034"/>
                  <a:gd name="T1" fmla="*/ T0 w 47"/>
                  <a:gd name="T2" fmla="+- 0 414 364"/>
                  <a:gd name="T3" fmla="*/ 414 h 50"/>
                  <a:gd name="T4" fmla="+- 0 2034 2034"/>
                  <a:gd name="T5" fmla="*/ T4 w 47"/>
                  <a:gd name="T6" fmla="+- 0 398 364"/>
                  <a:gd name="T7" fmla="*/ 398 h 50"/>
                  <a:gd name="T8" fmla="+- 0 2054 2034"/>
                  <a:gd name="T9" fmla="*/ T8 w 47"/>
                  <a:gd name="T10" fmla="+- 0 364 364"/>
                  <a:gd name="T11" fmla="*/ 364 h 50"/>
                  <a:gd name="T12" fmla="+- 0 2081 2034"/>
                  <a:gd name="T13" fmla="*/ T12 w 47"/>
                  <a:gd name="T14" fmla="+- 0 379 364"/>
                  <a:gd name="T15" fmla="*/ 379 h 50"/>
                  <a:gd name="T16" fmla="+- 0 2061 2034"/>
                  <a:gd name="T17" fmla="*/ T16 w 47"/>
                  <a:gd name="T18" fmla="+- 0 414 364"/>
                  <a:gd name="T19" fmla="*/ 414 h 5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7" h="50">
                    <a:moveTo>
                      <a:pt x="27" y="50"/>
                    </a:moveTo>
                    <a:lnTo>
                      <a:pt x="0" y="34"/>
                    </a:lnTo>
                    <a:lnTo>
                      <a:pt x="20" y="0"/>
                    </a:lnTo>
                    <a:lnTo>
                      <a:pt x="47" y="15"/>
                    </a:lnTo>
                    <a:lnTo>
                      <a:pt x="27" y="50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pic>
            <p:nvPicPr>
              <p:cNvPr id="2068" name="Picture 7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0" y="364"/>
                <a:ext cx="431" cy="5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" name="Group 76"/>
            <p:cNvGrpSpPr>
              <a:grpSpLocks/>
            </p:cNvGrpSpPr>
            <p:nvPr/>
          </p:nvGrpSpPr>
          <p:grpSpPr bwMode="auto">
            <a:xfrm>
              <a:off x="2000" y="364"/>
              <a:ext cx="431" cy="576"/>
              <a:chOff x="2000" y="364"/>
              <a:chExt cx="431" cy="576"/>
            </a:xfrm>
          </p:grpSpPr>
          <p:sp>
            <p:nvSpPr>
              <p:cNvPr id="2066" name="Freeform 77"/>
              <p:cNvSpPr>
                <a:spLocks/>
              </p:cNvSpPr>
              <p:nvPr/>
            </p:nvSpPr>
            <p:spPr bwMode="auto">
              <a:xfrm>
                <a:off x="2000" y="364"/>
                <a:ext cx="431" cy="576"/>
              </a:xfrm>
              <a:custGeom>
                <a:avLst/>
                <a:gdLst>
                  <a:gd name="T0" fmla="+- 0 2283 2000"/>
                  <a:gd name="T1" fmla="*/ T0 w 431"/>
                  <a:gd name="T2" fmla="+- 0 940 364"/>
                  <a:gd name="T3" fmla="*/ 940 h 576"/>
                  <a:gd name="T4" fmla="+- 0 2000 2000"/>
                  <a:gd name="T5" fmla="*/ T4 w 431"/>
                  <a:gd name="T6" fmla="+- 0 449 364"/>
                  <a:gd name="T7" fmla="*/ 449 h 576"/>
                  <a:gd name="T8" fmla="+- 0 2147 2000"/>
                  <a:gd name="T9" fmla="*/ T8 w 431"/>
                  <a:gd name="T10" fmla="+- 0 364 364"/>
                  <a:gd name="T11" fmla="*/ 364 h 576"/>
                  <a:gd name="T12" fmla="+- 0 2431 2000"/>
                  <a:gd name="T13" fmla="*/ T12 w 431"/>
                  <a:gd name="T14" fmla="+- 0 855 364"/>
                  <a:gd name="T15" fmla="*/ 855 h 576"/>
                  <a:gd name="T16" fmla="+- 0 2283 2000"/>
                  <a:gd name="T17" fmla="*/ T16 w 431"/>
                  <a:gd name="T18" fmla="+- 0 940 364"/>
                  <a:gd name="T19" fmla="*/ 940 h 57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31" h="576">
                    <a:moveTo>
                      <a:pt x="283" y="576"/>
                    </a:moveTo>
                    <a:lnTo>
                      <a:pt x="0" y="85"/>
                    </a:lnTo>
                    <a:lnTo>
                      <a:pt x="147" y="0"/>
                    </a:lnTo>
                    <a:lnTo>
                      <a:pt x="431" y="491"/>
                    </a:lnTo>
                    <a:lnTo>
                      <a:pt x="283" y="576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13" name="Group 74"/>
            <p:cNvGrpSpPr>
              <a:grpSpLocks/>
            </p:cNvGrpSpPr>
            <p:nvPr/>
          </p:nvGrpSpPr>
          <p:grpSpPr bwMode="auto">
            <a:xfrm>
              <a:off x="2340" y="887"/>
              <a:ext cx="50" cy="47"/>
              <a:chOff x="2340" y="887"/>
              <a:chExt cx="50" cy="47"/>
            </a:xfrm>
          </p:grpSpPr>
          <p:sp>
            <p:nvSpPr>
              <p:cNvPr id="2065" name="Freeform 75"/>
              <p:cNvSpPr>
                <a:spLocks/>
              </p:cNvSpPr>
              <p:nvPr/>
            </p:nvSpPr>
            <p:spPr bwMode="auto">
              <a:xfrm>
                <a:off x="2340" y="887"/>
                <a:ext cx="50" cy="47"/>
              </a:xfrm>
              <a:custGeom>
                <a:avLst/>
                <a:gdLst>
                  <a:gd name="T0" fmla="+- 0 2374 2340"/>
                  <a:gd name="T1" fmla="*/ T0 w 50"/>
                  <a:gd name="T2" fmla="+- 0 887 887"/>
                  <a:gd name="T3" fmla="*/ 887 h 47"/>
                  <a:gd name="T4" fmla="+- 0 2340 2340"/>
                  <a:gd name="T5" fmla="*/ T4 w 50"/>
                  <a:gd name="T6" fmla="+- 0 907 887"/>
                  <a:gd name="T7" fmla="*/ 907 h 47"/>
                  <a:gd name="T8" fmla="+- 0 2355 2340"/>
                  <a:gd name="T9" fmla="*/ T8 w 50"/>
                  <a:gd name="T10" fmla="+- 0 934 887"/>
                  <a:gd name="T11" fmla="*/ 934 h 47"/>
                  <a:gd name="T12" fmla="+- 0 2390 2340"/>
                  <a:gd name="T13" fmla="*/ T12 w 50"/>
                  <a:gd name="T14" fmla="+- 0 914 887"/>
                  <a:gd name="T15" fmla="*/ 914 h 47"/>
                  <a:gd name="T16" fmla="+- 0 2374 2340"/>
                  <a:gd name="T17" fmla="*/ T16 w 50"/>
                  <a:gd name="T18" fmla="+- 0 887 887"/>
                  <a:gd name="T19" fmla="*/ 887 h 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0" h="47">
                    <a:moveTo>
                      <a:pt x="34" y="0"/>
                    </a:moveTo>
                    <a:lnTo>
                      <a:pt x="0" y="20"/>
                    </a:lnTo>
                    <a:lnTo>
                      <a:pt x="15" y="47"/>
                    </a:lnTo>
                    <a:lnTo>
                      <a:pt x="50" y="27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9395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2340" y="887"/>
              <a:ext cx="50" cy="47"/>
              <a:chOff x="2340" y="887"/>
              <a:chExt cx="50" cy="47"/>
            </a:xfrm>
          </p:grpSpPr>
          <p:sp>
            <p:nvSpPr>
              <p:cNvPr id="2062" name="Freeform 73"/>
              <p:cNvSpPr>
                <a:spLocks/>
              </p:cNvSpPr>
              <p:nvPr/>
            </p:nvSpPr>
            <p:spPr bwMode="auto">
              <a:xfrm>
                <a:off x="2340" y="887"/>
                <a:ext cx="50" cy="47"/>
              </a:xfrm>
              <a:custGeom>
                <a:avLst/>
                <a:gdLst>
                  <a:gd name="T0" fmla="+- 0 2355 2340"/>
                  <a:gd name="T1" fmla="*/ T0 w 50"/>
                  <a:gd name="T2" fmla="+- 0 934 887"/>
                  <a:gd name="T3" fmla="*/ 934 h 47"/>
                  <a:gd name="T4" fmla="+- 0 2340 2340"/>
                  <a:gd name="T5" fmla="*/ T4 w 50"/>
                  <a:gd name="T6" fmla="+- 0 907 887"/>
                  <a:gd name="T7" fmla="*/ 907 h 47"/>
                  <a:gd name="T8" fmla="+- 0 2374 2340"/>
                  <a:gd name="T9" fmla="*/ T8 w 50"/>
                  <a:gd name="T10" fmla="+- 0 887 887"/>
                  <a:gd name="T11" fmla="*/ 887 h 47"/>
                  <a:gd name="T12" fmla="+- 0 2390 2340"/>
                  <a:gd name="T13" fmla="*/ T12 w 50"/>
                  <a:gd name="T14" fmla="+- 0 914 887"/>
                  <a:gd name="T15" fmla="*/ 914 h 47"/>
                  <a:gd name="T16" fmla="+- 0 2355 2340"/>
                  <a:gd name="T17" fmla="*/ T16 w 50"/>
                  <a:gd name="T18" fmla="+- 0 934 887"/>
                  <a:gd name="T19" fmla="*/ 934 h 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0" h="47">
                    <a:moveTo>
                      <a:pt x="15" y="47"/>
                    </a:moveTo>
                    <a:lnTo>
                      <a:pt x="0" y="20"/>
                    </a:lnTo>
                    <a:lnTo>
                      <a:pt x="34" y="0"/>
                    </a:lnTo>
                    <a:lnTo>
                      <a:pt x="50" y="27"/>
                    </a:lnTo>
                    <a:lnTo>
                      <a:pt x="15" y="47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pic>
            <p:nvPicPr>
              <p:cNvPr id="2063" name="Picture 7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5" y="940"/>
                <a:ext cx="170" cy="56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5" name="Group 69"/>
            <p:cNvGrpSpPr>
              <a:grpSpLocks/>
            </p:cNvGrpSpPr>
            <p:nvPr/>
          </p:nvGrpSpPr>
          <p:grpSpPr bwMode="auto">
            <a:xfrm>
              <a:off x="2285" y="940"/>
              <a:ext cx="171" cy="567"/>
              <a:chOff x="2285" y="940"/>
              <a:chExt cx="171" cy="567"/>
            </a:xfrm>
          </p:grpSpPr>
          <p:sp>
            <p:nvSpPr>
              <p:cNvPr id="2061" name="Freeform 70"/>
              <p:cNvSpPr>
                <a:spLocks/>
              </p:cNvSpPr>
              <p:nvPr/>
            </p:nvSpPr>
            <p:spPr bwMode="auto">
              <a:xfrm>
                <a:off x="2285" y="940"/>
                <a:ext cx="171" cy="567"/>
              </a:xfrm>
              <a:custGeom>
                <a:avLst/>
                <a:gdLst>
                  <a:gd name="T0" fmla="+- 0 2285 2285"/>
                  <a:gd name="T1" fmla="*/ T0 w 171"/>
                  <a:gd name="T2" fmla="+- 0 1507 940"/>
                  <a:gd name="T3" fmla="*/ 1507 h 567"/>
                  <a:gd name="T4" fmla="+- 0 2285 2285"/>
                  <a:gd name="T5" fmla="*/ T4 w 171"/>
                  <a:gd name="T6" fmla="+- 0 940 940"/>
                  <a:gd name="T7" fmla="*/ 940 h 567"/>
                  <a:gd name="T8" fmla="+- 0 2455 2285"/>
                  <a:gd name="T9" fmla="*/ T8 w 171"/>
                  <a:gd name="T10" fmla="+- 0 940 940"/>
                  <a:gd name="T11" fmla="*/ 940 h 567"/>
                  <a:gd name="T12" fmla="+- 0 2455 2285"/>
                  <a:gd name="T13" fmla="*/ T12 w 171"/>
                  <a:gd name="T14" fmla="+- 0 1507 940"/>
                  <a:gd name="T15" fmla="*/ 1507 h 567"/>
                  <a:gd name="T16" fmla="+- 0 2285 2285"/>
                  <a:gd name="T17" fmla="*/ T16 w 171"/>
                  <a:gd name="T18" fmla="+- 0 1507 940"/>
                  <a:gd name="T19" fmla="*/ 1507 h 56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71" h="567">
                    <a:moveTo>
                      <a:pt x="0" y="567"/>
                    </a:moveTo>
                    <a:lnTo>
                      <a:pt x="0" y="0"/>
                    </a:lnTo>
                    <a:lnTo>
                      <a:pt x="170" y="0"/>
                    </a:lnTo>
                    <a:lnTo>
                      <a:pt x="170" y="567"/>
                    </a:lnTo>
                    <a:lnTo>
                      <a:pt x="0" y="567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16" name="Group 67"/>
            <p:cNvGrpSpPr>
              <a:grpSpLocks/>
            </p:cNvGrpSpPr>
            <p:nvPr/>
          </p:nvGrpSpPr>
          <p:grpSpPr bwMode="auto">
            <a:xfrm>
              <a:off x="2350" y="1522"/>
              <a:ext cx="40" cy="2"/>
              <a:chOff x="2350" y="1522"/>
              <a:chExt cx="40" cy="2"/>
            </a:xfrm>
          </p:grpSpPr>
          <p:sp>
            <p:nvSpPr>
              <p:cNvPr id="2060" name="Freeform 68"/>
              <p:cNvSpPr>
                <a:spLocks/>
              </p:cNvSpPr>
              <p:nvPr/>
            </p:nvSpPr>
            <p:spPr bwMode="auto">
              <a:xfrm>
                <a:off x="2350" y="1522"/>
                <a:ext cx="40" cy="2"/>
              </a:xfrm>
              <a:custGeom>
                <a:avLst/>
                <a:gdLst>
                  <a:gd name="T0" fmla="+- 0 2350 2350"/>
                  <a:gd name="T1" fmla="*/ T0 w 40"/>
                  <a:gd name="T2" fmla="+- 0 2390 2350"/>
                  <a:gd name="T3" fmla="*/ T2 w 40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40">
                    <a:moveTo>
                      <a:pt x="0" y="0"/>
                    </a:moveTo>
                    <a:lnTo>
                      <a:pt x="40" y="0"/>
                    </a:lnTo>
                  </a:path>
                </a:pathLst>
              </a:custGeom>
              <a:noFill/>
              <a:ln w="19825">
                <a:solidFill>
                  <a:srgbClr val="93959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17" name="Group 64"/>
            <p:cNvGrpSpPr>
              <a:grpSpLocks/>
            </p:cNvGrpSpPr>
            <p:nvPr/>
          </p:nvGrpSpPr>
          <p:grpSpPr bwMode="auto">
            <a:xfrm>
              <a:off x="2350" y="1507"/>
              <a:ext cx="40" cy="32"/>
              <a:chOff x="2350" y="1507"/>
              <a:chExt cx="40" cy="32"/>
            </a:xfrm>
          </p:grpSpPr>
          <p:sp>
            <p:nvSpPr>
              <p:cNvPr id="2058" name="Freeform 66"/>
              <p:cNvSpPr>
                <a:spLocks/>
              </p:cNvSpPr>
              <p:nvPr/>
            </p:nvSpPr>
            <p:spPr bwMode="auto">
              <a:xfrm>
                <a:off x="2350" y="1507"/>
                <a:ext cx="40" cy="32"/>
              </a:xfrm>
              <a:custGeom>
                <a:avLst/>
                <a:gdLst>
                  <a:gd name="T0" fmla="+- 0 2350 2350"/>
                  <a:gd name="T1" fmla="*/ T0 w 40"/>
                  <a:gd name="T2" fmla="+- 0 1538 1507"/>
                  <a:gd name="T3" fmla="*/ 1538 h 32"/>
                  <a:gd name="T4" fmla="+- 0 2350 2350"/>
                  <a:gd name="T5" fmla="*/ T4 w 40"/>
                  <a:gd name="T6" fmla="+- 0 1507 1507"/>
                  <a:gd name="T7" fmla="*/ 1507 h 32"/>
                  <a:gd name="T8" fmla="+- 0 2390 2350"/>
                  <a:gd name="T9" fmla="*/ T8 w 40"/>
                  <a:gd name="T10" fmla="+- 0 1507 1507"/>
                  <a:gd name="T11" fmla="*/ 1507 h 32"/>
                  <a:gd name="T12" fmla="+- 0 2390 2350"/>
                  <a:gd name="T13" fmla="*/ T12 w 40"/>
                  <a:gd name="T14" fmla="+- 0 1538 1507"/>
                  <a:gd name="T15" fmla="*/ 1538 h 32"/>
                  <a:gd name="T16" fmla="+- 0 2350 2350"/>
                  <a:gd name="T17" fmla="*/ T16 w 40"/>
                  <a:gd name="T18" fmla="+- 0 1538 1507"/>
                  <a:gd name="T19" fmla="*/ 1538 h 3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0" h="32">
                    <a:moveTo>
                      <a:pt x="0" y="31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1"/>
                    </a:lnTo>
                    <a:lnTo>
                      <a:pt x="0" y="31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pic>
            <p:nvPicPr>
              <p:cNvPr id="2059" name="Picture 6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0" y="1507"/>
                <a:ext cx="431" cy="5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" name="Group 62"/>
            <p:cNvGrpSpPr>
              <a:grpSpLocks/>
            </p:cNvGrpSpPr>
            <p:nvPr/>
          </p:nvGrpSpPr>
          <p:grpSpPr bwMode="auto">
            <a:xfrm>
              <a:off x="2000" y="1507"/>
              <a:ext cx="431" cy="577"/>
              <a:chOff x="2000" y="1507"/>
              <a:chExt cx="431" cy="577"/>
            </a:xfrm>
          </p:grpSpPr>
          <p:sp>
            <p:nvSpPr>
              <p:cNvPr id="2057" name="Freeform 63"/>
              <p:cNvSpPr>
                <a:spLocks/>
              </p:cNvSpPr>
              <p:nvPr/>
            </p:nvSpPr>
            <p:spPr bwMode="auto">
              <a:xfrm>
                <a:off x="2000" y="1507"/>
                <a:ext cx="431" cy="577"/>
              </a:xfrm>
              <a:custGeom>
                <a:avLst/>
                <a:gdLst>
                  <a:gd name="T0" fmla="+- 0 2000 2000"/>
                  <a:gd name="T1" fmla="*/ T0 w 431"/>
                  <a:gd name="T2" fmla="+- 0 1998 1507"/>
                  <a:gd name="T3" fmla="*/ 1998 h 577"/>
                  <a:gd name="T4" fmla="+- 0 2283 2000"/>
                  <a:gd name="T5" fmla="*/ T4 w 431"/>
                  <a:gd name="T6" fmla="+- 0 1507 1507"/>
                  <a:gd name="T7" fmla="*/ 1507 h 577"/>
                  <a:gd name="T8" fmla="+- 0 2431 2000"/>
                  <a:gd name="T9" fmla="*/ T8 w 431"/>
                  <a:gd name="T10" fmla="+- 0 1592 1507"/>
                  <a:gd name="T11" fmla="*/ 1592 h 577"/>
                  <a:gd name="T12" fmla="+- 0 2147 2000"/>
                  <a:gd name="T13" fmla="*/ T12 w 431"/>
                  <a:gd name="T14" fmla="+- 0 2083 1507"/>
                  <a:gd name="T15" fmla="*/ 2083 h 577"/>
                  <a:gd name="T16" fmla="+- 0 2000 2000"/>
                  <a:gd name="T17" fmla="*/ T16 w 431"/>
                  <a:gd name="T18" fmla="+- 0 1998 1507"/>
                  <a:gd name="T19" fmla="*/ 1998 h 57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31" h="577">
                    <a:moveTo>
                      <a:pt x="0" y="491"/>
                    </a:moveTo>
                    <a:lnTo>
                      <a:pt x="283" y="0"/>
                    </a:lnTo>
                    <a:lnTo>
                      <a:pt x="431" y="85"/>
                    </a:lnTo>
                    <a:lnTo>
                      <a:pt x="147" y="576"/>
                    </a:lnTo>
                    <a:lnTo>
                      <a:pt x="0" y="491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19" name="Group 60"/>
            <p:cNvGrpSpPr>
              <a:grpSpLocks/>
            </p:cNvGrpSpPr>
            <p:nvPr/>
          </p:nvGrpSpPr>
          <p:grpSpPr bwMode="auto">
            <a:xfrm>
              <a:off x="2041" y="2030"/>
              <a:ext cx="50" cy="47"/>
              <a:chOff x="2041" y="2030"/>
              <a:chExt cx="50" cy="47"/>
            </a:xfrm>
          </p:grpSpPr>
          <p:sp>
            <p:nvSpPr>
              <p:cNvPr id="2056" name="Freeform 61"/>
              <p:cNvSpPr>
                <a:spLocks/>
              </p:cNvSpPr>
              <p:nvPr/>
            </p:nvSpPr>
            <p:spPr bwMode="auto">
              <a:xfrm>
                <a:off x="2041" y="2030"/>
                <a:ext cx="50" cy="47"/>
              </a:xfrm>
              <a:custGeom>
                <a:avLst/>
                <a:gdLst>
                  <a:gd name="T0" fmla="+- 0 2056 2041"/>
                  <a:gd name="T1" fmla="*/ T0 w 50"/>
                  <a:gd name="T2" fmla="+- 0 2030 2030"/>
                  <a:gd name="T3" fmla="*/ 2030 h 47"/>
                  <a:gd name="T4" fmla="+- 0 2041 2041"/>
                  <a:gd name="T5" fmla="*/ T4 w 50"/>
                  <a:gd name="T6" fmla="+- 0 2057 2030"/>
                  <a:gd name="T7" fmla="*/ 2057 h 47"/>
                  <a:gd name="T8" fmla="+- 0 2075 2041"/>
                  <a:gd name="T9" fmla="*/ T8 w 50"/>
                  <a:gd name="T10" fmla="+- 0 2077 2030"/>
                  <a:gd name="T11" fmla="*/ 2077 h 47"/>
                  <a:gd name="T12" fmla="+- 0 2091 2041"/>
                  <a:gd name="T13" fmla="*/ T12 w 50"/>
                  <a:gd name="T14" fmla="+- 0 2050 2030"/>
                  <a:gd name="T15" fmla="*/ 2050 h 47"/>
                  <a:gd name="T16" fmla="+- 0 2056 2041"/>
                  <a:gd name="T17" fmla="*/ T16 w 50"/>
                  <a:gd name="T18" fmla="+- 0 2030 2030"/>
                  <a:gd name="T19" fmla="*/ 2030 h 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0" h="47">
                    <a:moveTo>
                      <a:pt x="15" y="0"/>
                    </a:moveTo>
                    <a:lnTo>
                      <a:pt x="0" y="27"/>
                    </a:lnTo>
                    <a:lnTo>
                      <a:pt x="34" y="47"/>
                    </a:lnTo>
                    <a:lnTo>
                      <a:pt x="50" y="2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395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0" name="Group 57"/>
            <p:cNvGrpSpPr>
              <a:grpSpLocks/>
            </p:cNvGrpSpPr>
            <p:nvPr/>
          </p:nvGrpSpPr>
          <p:grpSpPr bwMode="auto">
            <a:xfrm>
              <a:off x="2041" y="2030"/>
              <a:ext cx="50" cy="47"/>
              <a:chOff x="2041" y="2030"/>
              <a:chExt cx="50" cy="47"/>
            </a:xfrm>
          </p:grpSpPr>
          <p:sp>
            <p:nvSpPr>
              <p:cNvPr id="2055" name="Freeform 59"/>
              <p:cNvSpPr>
                <a:spLocks/>
              </p:cNvSpPr>
              <p:nvPr/>
            </p:nvSpPr>
            <p:spPr bwMode="auto">
              <a:xfrm>
                <a:off x="2041" y="2030"/>
                <a:ext cx="50" cy="47"/>
              </a:xfrm>
              <a:custGeom>
                <a:avLst/>
                <a:gdLst>
                  <a:gd name="T0" fmla="+- 0 2041 2041"/>
                  <a:gd name="T1" fmla="*/ T0 w 50"/>
                  <a:gd name="T2" fmla="+- 0 2057 2030"/>
                  <a:gd name="T3" fmla="*/ 2057 h 47"/>
                  <a:gd name="T4" fmla="+- 0 2056 2041"/>
                  <a:gd name="T5" fmla="*/ T4 w 50"/>
                  <a:gd name="T6" fmla="+- 0 2030 2030"/>
                  <a:gd name="T7" fmla="*/ 2030 h 47"/>
                  <a:gd name="T8" fmla="+- 0 2091 2041"/>
                  <a:gd name="T9" fmla="*/ T8 w 50"/>
                  <a:gd name="T10" fmla="+- 0 2050 2030"/>
                  <a:gd name="T11" fmla="*/ 2050 h 47"/>
                  <a:gd name="T12" fmla="+- 0 2075 2041"/>
                  <a:gd name="T13" fmla="*/ T12 w 50"/>
                  <a:gd name="T14" fmla="+- 0 2077 2030"/>
                  <a:gd name="T15" fmla="*/ 2077 h 47"/>
                  <a:gd name="T16" fmla="+- 0 2041 2041"/>
                  <a:gd name="T17" fmla="*/ T16 w 50"/>
                  <a:gd name="T18" fmla="+- 0 2057 2030"/>
                  <a:gd name="T19" fmla="*/ 2057 h 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0" h="47">
                    <a:moveTo>
                      <a:pt x="0" y="27"/>
                    </a:moveTo>
                    <a:lnTo>
                      <a:pt x="15" y="0"/>
                    </a:lnTo>
                    <a:lnTo>
                      <a:pt x="50" y="20"/>
                    </a:lnTo>
                    <a:lnTo>
                      <a:pt x="34" y="47"/>
                    </a:lnTo>
                    <a:lnTo>
                      <a:pt x="0" y="27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pic>
            <p:nvPicPr>
              <p:cNvPr id="2106" name="Picture 58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1" y="1998"/>
                <a:ext cx="576" cy="4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1" name="Group 55"/>
            <p:cNvGrpSpPr>
              <a:grpSpLocks/>
            </p:cNvGrpSpPr>
            <p:nvPr/>
          </p:nvGrpSpPr>
          <p:grpSpPr bwMode="auto">
            <a:xfrm>
              <a:off x="1511" y="1998"/>
              <a:ext cx="577" cy="431"/>
              <a:chOff x="1511" y="1998"/>
              <a:chExt cx="577" cy="431"/>
            </a:xfrm>
          </p:grpSpPr>
          <p:sp>
            <p:nvSpPr>
              <p:cNvPr id="2054" name="Freeform 56"/>
              <p:cNvSpPr>
                <a:spLocks/>
              </p:cNvSpPr>
              <p:nvPr/>
            </p:nvSpPr>
            <p:spPr bwMode="auto">
              <a:xfrm>
                <a:off x="1511" y="1998"/>
                <a:ext cx="577" cy="431"/>
              </a:xfrm>
              <a:custGeom>
                <a:avLst/>
                <a:gdLst>
                  <a:gd name="T0" fmla="+- 0 1511 1511"/>
                  <a:gd name="T1" fmla="*/ T0 w 577"/>
                  <a:gd name="T2" fmla="+- 0 2282 1998"/>
                  <a:gd name="T3" fmla="*/ 2282 h 431"/>
                  <a:gd name="T4" fmla="+- 0 2002 1511"/>
                  <a:gd name="T5" fmla="*/ T4 w 577"/>
                  <a:gd name="T6" fmla="+- 0 1998 1998"/>
                  <a:gd name="T7" fmla="*/ 1998 h 431"/>
                  <a:gd name="T8" fmla="+- 0 2087 1511"/>
                  <a:gd name="T9" fmla="*/ T8 w 577"/>
                  <a:gd name="T10" fmla="+- 0 2145 1998"/>
                  <a:gd name="T11" fmla="*/ 2145 h 431"/>
                  <a:gd name="T12" fmla="+- 0 1596 1511"/>
                  <a:gd name="T13" fmla="*/ T12 w 577"/>
                  <a:gd name="T14" fmla="+- 0 2429 1998"/>
                  <a:gd name="T15" fmla="*/ 2429 h 431"/>
                  <a:gd name="T16" fmla="+- 0 1511 1511"/>
                  <a:gd name="T17" fmla="*/ T16 w 577"/>
                  <a:gd name="T18" fmla="+- 0 2282 1998"/>
                  <a:gd name="T19" fmla="*/ 2282 h 43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77" h="431">
                    <a:moveTo>
                      <a:pt x="0" y="284"/>
                    </a:moveTo>
                    <a:lnTo>
                      <a:pt x="491" y="0"/>
                    </a:lnTo>
                    <a:lnTo>
                      <a:pt x="576" y="147"/>
                    </a:lnTo>
                    <a:lnTo>
                      <a:pt x="85" y="431"/>
                    </a:lnTo>
                    <a:lnTo>
                      <a:pt x="0" y="284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2" name="Group 53"/>
            <p:cNvGrpSpPr>
              <a:grpSpLocks/>
            </p:cNvGrpSpPr>
            <p:nvPr/>
          </p:nvGrpSpPr>
          <p:grpSpPr bwMode="auto">
            <a:xfrm>
              <a:off x="1516" y="2338"/>
              <a:ext cx="47" cy="50"/>
              <a:chOff x="1516" y="2338"/>
              <a:chExt cx="47" cy="50"/>
            </a:xfrm>
          </p:grpSpPr>
          <p:sp>
            <p:nvSpPr>
              <p:cNvPr id="2053" name="Freeform 54"/>
              <p:cNvSpPr>
                <a:spLocks/>
              </p:cNvSpPr>
              <p:nvPr/>
            </p:nvSpPr>
            <p:spPr bwMode="auto">
              <a:xfrm>
                <a:off x="1516" y="2338"/>
                <a:ext cx="47" cy="50"/>
              </a:xfrm>
              <a:custGeom>
                <a:avLst/>
                <a:gdLst>
                  <a:gd name="T0" fmla="+- 0 1544 1516"/>
                  <a:gd name="T1" fmla="*/ T0 w 47"/>
                  <a:gd name="T2" fmla="+- 0 2338 2338"/>
                  <a:gd name="T3" fmla="*/ 2338 h 50"/>
                  <a:gd name="T4" fmla="+- 0 1516 1516"/>
                  <a:gd name="T5" fmla="*/ T4 w 47"/>
                  <a:gd name="T6" fmla="+- 0 2354 2338"/>
                  <a:gd name="T7" fmla="*/ 2354 h 50"/>
                  <a:gd name="T8" fmla="+- 0 1536 1516"/>
                  <a:gd name="T9" fmla="*/ T8 w 47"/>
                  <a:gd name="T10" fmla="+- 0 2388 2338"/>
                  <a:gd name="T11" fmla="*/ 2388 h 50"/>
                  <a:gd name="T12" fmla="+- 0 1563 1516"/>
                  <a:gd name="T13" fmla="*/ T12 w 47"/>
                  <a:gd name="T14" fmla="+- 0 2372 2338"/>
                  <a:gd name="T15" fmla="*/ 2372 h 50"/>
                  <a:gd name="T16" fmla="+- 0 1544 1516"/>
                  <a:gd name="T17" fmla="*/ T16 w 47"/>
                  <a:gd name="T18" fmla="+- 0 2338 2338"/>
                  <a:gd name="T19" fmla="*/ 2338 h 5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7" h="50">
                    <a:moveTo>
                      <a:pt x="28" y="0"/>
                    </a:moveTo>
                    <a:lnTo>
                      <a:pt x="0" y="16"/>
                    </a:lnTo>
                    <a:lnTo>
                      <a:pt x="20" y="50"/>
                    </a:lnTo>
                    <a:lnTo>
                      <a:pt x="47" y="34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9395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3" name="Group 50"/>
            <p:cNvGrpSpPr>
              <a:grpSpLocks/>
            </p:cNvGrpSpPr>
            <p:nvPr/>
          </p:nvGrpSpPr>
          <p:grpSpPr bwMode="auto">
            <a:xfrm>
              <a:off x="1516" y="2338"/>
              <a:ext cx="47" cy="50"/>
              <a:chOff x="1516" y="2338"/>
              <a:chExt cx="47" cy="50"/>
            </a:xfrm>
          </p:grpSpPr>
          <p:sp>
            <p:nvSpPr>
              <p:cNvPr id="2052" name="Freeform 52"/>
              <p:cNvSpPr>
                <a:spLocks/>
              </p:cNvSpPr>
              <p:nvPr/>
            </p:nvSpPr>
            <p:spPr bwMode="auto">
              <a:xfrm>
                <a:off x="1516" y="2338"/>
                <a:ext cx="47" cy="50"/>
              </a:xfrm>
              <a:custGeom>
                <a:avLst/>
                <a:gdLst>
                  <a:gd name="T0" fmla="+- 0 1516 1516"/>
                  <a:gd name="T1" fmla="*/ T0 w 47"/>
                  <a:gd name="T2" fmla="+- 0 2354 2338"/>
                  <a:gd name="T3" fmla="*/ 2354 h 50"/>
                  <a:gd name="T4" fmla="+- 0 1544 1516"/>
                  <a:gd name="T5" fmla="*/ T4 w 47"/>
                  <a:gd name="T6" fmla="+- 0 2338 2338"/>
                  <a:gd name="T7" fmla="*/ 2338 h 50"/>
                  <a:gd name="T8" fmla="+- 0 1563 1516"/>
                  <a:gd name="T9" fmla="*/ T8 w 47"/>
                  <a:gd name="T10" fmla="+- 0 2372 2338"/>
                  <a:gd name="T11" fmla="*/ 2372 h 50"/>
                  <a:gd name="T12" fmla="+- 0 1536 1516"/>
                  <a:gd name="T13" fmla="*/ T12 w 47"/>
                  <a:gd name="T14" fmla="+- 0 2388 2338"/>
                  <a:gd name="T15" fmla="*/ 2388 h 50"/>
                  <a:gd name="T16" fmla="+- 0 1516 1516"/>
                  <a:gd name="T17" fmla="*/ T16 w 47"/>
                  <a:gd name="T18" fmla="+- 0 2354 2338"/>
                  <a:gd name="T19" fmla="*/ 2354 h 5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7" h="50">
                    <a:moveTo>
                      <a:pt x="0" y="16"/>
                    </a:moveTo>
                    <a:lnTo>
                      <a:pt x="28" y="0"/>
                    </a:lnTo>
                    <a:lnTo>
                      <a:pt x="47" y="34"/>
                    </a:lnTo>
                    <a:lnTo>
                      <a:pt x="20" y="50"/>
                    </a:lnTo>
                    <a:lnTo>
                      <a:pt x="0" y="16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pic>
            <p:nvPicPr>
              <p:cNvPr id="2099" name="Picture 51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4" y="2283"/>
                <a:ext cx="567" cy="1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4" name="Group 48"/>
            <p:cNvGrpSpPr>
              <a:grpSpLocks/>
            </p:cNvGrpSpPr>
            <p:nvPr/>
          </p:nvGrpSpPr>
          <p:grpSpPr bwMode="auto">
            <a:xfrm>
              <a:off x="944" y="2283"/>
              <a:ext cx="567" cy="171"/>
              <a:chOff x="944" y="2283"/>
              <a:chExt cx="567" cy="171"/>
            </a:xfrm>
          </p:grpSpPr>
          <p:sp>
            <p:nvSpPr>
              <p:cNvPr id="2051" name="Freeform 49"/>
              <p:cNvSpPr>
                <a:spLocks/>
              </p:cNvSpPr>
              <p:nvPr/>
            </p:nvSpPr>
            <p:spPr bwMode="auto">
              <a:xfrm>
                <a:off x="944" y="2283"/>
                <a:ext cx="567" cy="171"/>
              </a:xfrm>
              <a:custGeom>
                <a:avLst/>
                <a:gdLst>
                  <a:gd name="T0" fmla="+- 0 944 944"/>
                  <a:gd name="T1" fmla="*/ T0 w 567"/>
                  <a:gd name="T2" fmla="+- 0 2283 2283"/>
                  <a:gd name="T3" fmla="*/ 2283 h 171"/>
                  <a:gd name="T4" fmla="+- 0 1511 944"/>
                  <a:gd name="T5" fmla="*/ T4 w 567"/>
                  <a:gd name="T6" fmla="+- 0 2283 2283"/>
                  <a:gd name="T7" fmla="*/ 2283 h 171"/>
                  <a:gd name="T8" fmla="+- 0 1511 944"/>
                  <a:gd name="T9" fmla="*/ T8 w 567"/>
                  <a:gd name="T10" fmla="+- 0 2453 2283"/>
                  <a:gd name="T11" fmla="*/ 2453 h 171"/>
                  <a:gd name="T12" fmla="+- 0 944 944"/>
                  <a:gd name="T13" fmla="*/ T12 w 567"/>
                  <a:gd name="T14" fmla="+- 0 2453 2283"/>
                  <a:gd name="T15" fmla="*/ 2453 h 171"/>
                  <a:gd name="T16" fmla="+- 0 944 944"/>
                  <a:gd name="T17" fmla="*/ T16 w 567"/>
                  <a:gd name="T18" fmla="+- 0 2283 2283"/>
                  <a:gd name="T19" fmla="*/ 2283 h 17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67" h="171">
                    <a:moveTo>
                      <a:pt x="0" y="0"/>
                    </a:moveTo>
                    <a:lnTo>
                      <a:pt x="567" y="0"/>
                    </a:lnTo>
                    <a:lnTo>
                      <a:pt x="567" y="170"/>
                    </a:lnTo>
                    <a:lnTo>
                      <a:pt x="0" y="17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5" name="Group 46"/>
            <p:cNvGrpSpPr>
              <a:grpSpLocks/>
            </p:cNvGrpSpPr>
            <p:nvPr/>
          </p:nvGrpSpPr>
          <p:grpSpPr bwMode="auto">
            <a:xfrm>
              <a:off x="913" y="2368"/>
              <a:ext cx="32" cy="2"/>
              <a:chOff x="913" y="2368"/>
              <a:chExt cx="32" cy="2"/>
            </a:xfrm>
          </p:grpSpPr>
          <p:sp>
            <p:nvSpPr>
              <p:cNvPr id="2050" name="Freeform 47"/>
              <p:cNvSpPr>
                <a:spLocks/>
              </p:cNvSpPr>
              <p:nvPr/>
            </p:nvSpPr>
            <p:spPr bwMode="auto">
              <a:xfrm>
                <a:off x="913" y="2368"/>
                <a:ext cx="32" cy="2"/>
              </a:xfrm>
              <a:custGeom>
                <a:avLst/>
                <a:gdLst>
                  <a:gd name="T0" fmla="+- 0 913 913"/>
                  <a:gd name="T1" fmla="*/ T0 w 32"/>
                  <a:gd name="T2" fmla="+- 0 944 913"/>
                  <a:gd name="T3" fmla="*/ T2 w 32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32">
                    <a:moveTo>
                      <a:pt x="0" y="0"/>
                    </a:moveTo>
                    <a:lnTo>
                      <a:pt x="31" y="0"/>
                    </a:lnTo>
                  </a:path>
                </a:pathLst>
              </a:custGeom>
              <a:noFill/>
              <a:ln w="25210">
                <a:solidFill>
                  <a:srgbClr val="93959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6" name="Group 43"/>
            <p:cNvGrpSpPr>
              <a:grpSpLocks/>
            </p:cNvGrpSpPr>
            <p:nvPr/>
          </p:nvGrpSpPr>
          <p:grpSpPr bwMode="auto">
            <a:xfrm>
              <a:off x="913" y="2348"/>
              <a:ext cx="32" cy="40"/>
              <a:chOff x="913" y="2348"/>
              <a:chExt cx="32" cy="40"/>
            </a:xfrm>
          </p:grpSpPr>
          <p:sp>
            <p:nvSpPr>
              <p:cNvPr id="2049" name="Freeform 45"/>
              <p:cNvSpPr>
                <a:spLocks/>
              </p:cNvSpPr>
              <p:nvPr/>
            </p:nvSpPr>
            <p:spPr bwMode="auto">
              <a:xfrm>
                <a:off x="913" y="2348"/>
                <a:ext cx="32" cy="40"/>
              </a:xfrm>
              <a:custGeom>
                <a:avLst/>
                <a:gdLst>
                  <a:gd name="T0" fmla="+- 0 913 913"/>
                  <a:gd name="T1" fmla="*/ T0 w 32"/>
                  <a:gd name="T2" fmla="+- 0 2348 2348"/>
                  <a:gd name="T3" fmla="*/ 2348 h 40"/>
                  <a:gd name="T4" fmla="+- 0 944 913"/>
                  <a:gd name="T5" fmla="*/ T4 w 32"/>
                  <a:gd name="T6" fmla="+- 0 2348 2348"/>
                  <a:gd name="T7" fmla="*/ 2348 h 40"/>
                  <a:gd name="T8" fmla="+- 0 944 913"/>
                  <a:gd name="T9" fmla="*/ T8 w 32"/>
                  <a:gd name="T10" fmla="+- 0 2388 2348"/>
                  <a:gd name="T11" fmla="*/ 2388 h 40"/>
                  <a:gd name="T12" fmla="+- 0 913 913"/>
                  <a:gd name="T13" fmla="*/ T12 w 32"/>
                  <a:gd name="T14" fmla="+- 0 2388 2348"/>
                  <a:gd name="T15" fmla="*/ 2388 h 40"/>
                  <a:gd name="T16" fmla="+- 0 913 913"/>
                  <a:gd name="T17" fmla="*/ T16 w 32"/>
                  <a:gd name="T18" fmla="+- 0 2348 2348"/>
                  <a:gd name="T19" fmla="*/ 2348 h 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2" h="40">
                    <a:moveTo>
                      <a:pt x="0" y="0"/>
                    </a:moveTo>
                    <a:lnTo>
                      <a:pt x="31" y="0"/>
                    </a:lnTo>
                    <a:lnTo>
                      <a:pt x="31" y="40"/>
                    </a:lnTo>
                    <a:lnTo>
                      <a:pt x="0" y="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pic>
            <p:nvPicPr>
              <p:cNvPr id="2092" name="Picture 44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" y="1998"/>
                <a:ext cx="576" cy="4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7" name="Group 41"/>
            <p:cNvGrpSpPr>
              <a:grpSpLocks/>
            </p:cNvGrpSpPr>
            <p:nvPr/>
          </p:nvGrpSpPr>
          <p:grpSpPr bwMode="auto">
            <a:xfrm>
              <a:off x="368" y="1998"/>
              <a:ext cx="577" cy="431"/>
              <a:chOff x="368" y="1998"/>
              <a:chExt cx="577" cy="431"/>
            </a:xfrm>
          </p:grpSpPr>
          <p:sp>
            <p:nvSpPr>
              <p:cNvPr id="2048" name="Freeform 42"/>
              <p:cNvSpPr>
                <a:spLocks/>
              </p:cNvSpPr>
              <p:nvPr/>
            </p:nvSpPr>
            <p:spPr bwMode="auto">
              <a:xfrm>
                <a:off x="368" y="1998"/>
                <a:ext cx="577" cy="431"/>
              </a:xfrm>
              <a:custGeom>
                <a:avLst/>
                <a:gdLst>
                  <a:gd name="T0" fmla="+- 0 453 368"/>
                  <a:gd name="T1" fmla="*/ T0 w 577"/>
                  <a:gd name="T2" fmla="+- 0 1998 1998"/>
                  <a:gd name="T3" fmla="*/ 1998 h 431"/>
                  <a:gd name="T4" fmla="+- 0 944 368"/>
                  <a:gd name="T5" fmla="*/ T4 w 577"/>
                  <a:gd name="T6" fmla="+- 0 2282 1998"/>
                  <a:gd name="T7" fmla="*/ 2282 h 431"/>
                  <a:gd name="T8" fmla="+- 0 859 368"/>
                  <a:gd name="T9" fmla="*/ T8 w 577"/>
                  <a:gd name="T10" fmla="+- 0 2429 1998"/>
                  <a:gd name="T11" fmla="*/ 2429 h 431"/>
                  <a:gd name="T12" fmla="+- 0 368 368"/>
                  <a:gd name="T13" fmla="*/ T12 w 577"/>
                  <a:gd name="T14" fmla="+- 0 2145 1998"/>
                  <a:gd name="T15" fmla="*/ 2145 h 431"/>
                  <a:gd name="T16" fmla="+- 0 453 368"/>
                  <a:gd name="T17" fmla="*/ T16 w 577"/>
                  <a:gd name="T18" fmla="+- 0 1998 1998"/>
                  <a:gd name="T19" fmla="*/ 1998 h 43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77" h="431">
                    <a:moveTo>
                      <a:pt x="85" y="0"/>
                    </a:moveTo>
                    <a:lnTo>
                      <a:pt x="576" y="284"/>
                    </a:lnTo>
                    <a:lnTo>
                      <a:pt x="491" y="431"/>
                    </a:lnTo>
                    <a:lnTo>
                      <a:pt x="0" y="147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8" name="Group 39"/>
            <p:cNvGrpSpPr>
              <a:grpSpLocks/>
            </p:cNvGrpSpPr>
            <p:nvPr/>
          </p:nvGrpSpPr>
          <p:grpSpPr bwMode="auto">
            <a:xfrm>
              <a:off x="373" y="2039"/>
              <a:ext cx="47" cy="50"/>
              <a:chOff x="373" y="2039"/>
              <a:chExt cx="47" cy="50"/>
            </a:xfrm>
          </p:grpSpPr>
          <p:sp>
            <p:nvSpPr>
              <p:cNvPr id="2143" name="Freeform 40"/>
              <p:cNvSpPr>
                <a:spLocks/>
              </p:cNvSpPr>
              <p:nvPr/>
            </p:nvSpPr>
            <p:spPr bwMode="auto">
              <a:xfrm>
                <a:off x="373" y="2039"/>
                <a:ext cx="47" cy="50"/>
              </a:xfrm>
              <a:custGeom>
                <a:avLst/>
                <a:gdLst>
                  <a:gd name="T0" fmla="+- 0 393 373"/>
                  <a:gd name="T1" fmla="*/ T0 w 47"/>
                  <a:gd name="T2" fmla="+- 0 2039 2039"/>
                  <a:gd name="T3" fmla="*/ 2039 h 50"/>
                  <a:gd name="T4" fmla="+- 0 373 373"/>
                  <a:gd name="T5" fmla="*/ T4 w 47"/>
                  <a:gd name="T6" fmla="+- 0 2073 2039"/>
                  <a:gd name="T7" fmla="*/ 2073 h 50"/>
                  <a:gd name="T8" fmla="+- 0 401 373"/>
                  <a:gd name="T9" fmla="*/ T8 w 47"/>
                  <a:gd name="T10" fmla="+- 0 2089 2039"/>
                  <a:gd name="T11" fmla="*/ 2089 h 50"/>
                  <a:gd name="T12" fmla="+- 0 420 373"/>
                  <a:gd name="T13" fmla="*/ T12 w 47"/>
                  <a:gd name="T14" fmla="+- 0 2055 2039"/>
                  <a:gd name="T15" fmla="*/ 2055 h 50"/>
                  <a:gd name="T16" fmla="+- 0 393 373"/>
                  <a:gd name="T17" fmla="*/ T16 w 47"/>
                  <a:gd name="T18" fmla="+- 0 2039 2039"/>
                  <a:gd name="T19" fmla="*/ 2039 h 5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7" h="50">
                    <a:moveTo>
                      <a:pt x="20" y="0"/>
                    </a:moveTo>
                    <a:lnTo>
                      <a:pt x="0" y="34"/>
                    </a:lnTo>
                    <a:lnTo>
                      <a:pt x="28" y="50"/>
                    </a:lnTo>
                    <a:lnTo>
                      <a:pt x="47" y="16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9395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9" name="Group 36"/>
            <p:cNvGrpSpPr>
              <a:grpSpLocks/>
            </p:cNvGrpSpPr>
            <p:nvPr/>
          </p:nvGrpSpPr>
          <p:grpSpPr bwMode="auto">
            <a:xfrm>
              <a:off x="373" y="2039"/>
              <a:ext cx="47" cy="50"/>
              <a:chOff x="373" y="2039"/>
              <a:chExt cx="47" cy="50"/>
            </a:xfrm>
          </p:grpSpPr>
          <p:sp>
            <p:nvSpPr>
              <p:cNvPr id="2142" name="Freeform 38"/>
              <p:cNvSpPr>
                <a:spLocks/>
              </p:cNvSpPr>
              <p:nvPr/>
            </p:nvSpPr>
            <p:spPr bwMode="auto">
              <a:xfrm>
                <a:off x="373" y="2039"/>
                <a:ext cx="47" cy="50"/>
              </a:xfrm>
              <a:custGeom>
                <a:avLst/>
                <a:gdLst>
                  <a:gd name="T0" fmla="+- 0 393 373"/>
                  <a:gd name="T1" fmla="*/ T0 w 47"/>
                  <a:gd name="T2" fmla="+- 0 2039 2039"/>
                  <a:gd name="T3" fmla="*/ 2039 h 50"/>
                  <a:gd name="T4" fmla="+- 0 420 373"/>
                  <a:gd name="T5" fmla="*/ T4 w 47"/>
                  <a:gd name="T6" fmla="+- 0 2055 2039"/>
                  <a:gd name="T7" fmla="*/ 2055 h 50"/>
                  <a:gd name="T8" fmla="+- 0 401 373"/>
                  <a:gd name="T9" fmla="*/ T8 w 47"/>
                  <a:gd name="T10" fmla="+- 0 2089 2039"/>
                  <a:gd name="T11" fmla="*/ 2089 h 50"/>
                  <a:gd name="T12" fmla="+- 0 373 373"/>
                  <a:gd name="T13" fmla="*/ T12 w 47"/>
                  <a:gd name="T14" fmla="+- 0 2073 2039"/>
                  <a:gd name="T15" fmla="*/ 2073 h 50"/>
                  <a:gd name="T16" fmla="+- 0 393 373"/>
                  <a:gd name="T17" fmla="*/ T16 w 47"/>
                  <a:gd name="T18" fmla="+- 0 2039 2039"/>
                  <a:gd name="T19" fmla="*/ 2039 h 5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7" h="50">
                    <a:moveTo>
                      <a:pt x="20" y="0"/>
                    </a:moveTo>
                    <a:lnTo>
                      <a:pt x="47" y="16"/>
                    </a:lnTo>
                    <a:lnTo>
                      <a:pt x="28" y="50"/>
                    </a:lnTo>
                    <a:lnTo>
                      <a:pt x="0" y="34"/>
                    </a:lnTo>
                    <a:lnTo>
                      <a:pt x="20" y="0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pic>
            <p:nvPicPr>
              <p:cNvPr id="2085" name="Picture 37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" y="1507"/>
                <a:ext cx="431" cy="5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0" name="Group 34"/>
            <p:cNvGrpSpPr>
              <a:grpSpLocks/>
            </p:cNvGrpSpPr>
            <p:nvPr/>
          </p:nvGrpSpPr>
          <p:grpSpPr bwMode="auto">
            <a:xfrm>
              <a:off x="25" y="1507"/>
              <a:ext cx="431" cy="577"/>
              <a:chOff x="25" y="1507"/>
              <a:chExt cx="431" cy="577"/>
            </a:xfrm>
          </p:grpSpPr>
          <p:sp>
            <p:nvSpPr>
              <p:cNvPr id="2141" name="Freeform 35"/>
              <p:cNvSpPr>
                <a:spLocks/>
              </p:cNvSpPr>
              <p:nvPr/>
            </p:nvSpPr>
            <p:spPr bwMode="auto">
              <a:xfrm>
                <a:off x="25" y="1507"/>
                <a:ext cx="431" cy="577"/>
              </a:xfrm>
              <a:custGeom>
                <a:avLst/>
                <a:gdLst>
                  <a:gd name="T0" fmla="+- 0 172 25"/>
                  <a:gd name="T1" fmla="*/ T0 w 431"/>
                  <a:gd name="T2" fmla="+- 0 1507 1507"/>
                  <a:gd name="T3" fmla="*/ 1507 h 577"/>
                  <a:gd name="T4" fmla="+- 0 456 25"/>
                  <a:gd name="T5" fmla="*/ T4 w 431"/>
                  <a:gd name="T6" fmla="+- 0 1998 1507"/>
                  <a:gd name="T7" fmla="*/ 1998 h 577"/>
                  <a:gd name="T8" fmla="+- 0 308 25"/>
                  <a:gd name="T9" fmla="*/ T8 w 431"/>
                  <a:gd name="T10" fmla="+- 0 2083 1507"/>
                  <a:gd name="T11" fmla="*/ 2083 h 577"/>
                  <a:gd name="T12" fmla="+- 0 25 25"/>
                  <a:gd name="T13" fmla="*/ T12 w 431"/>
                  <a:gd name="T14" fmla="+- 0 1592 1507"/>
                  <a:gd name="T15" fmla="*/ 1592 h 577"/>
                  <a:gd name="T16" fmla="+- 0 172 25"/>
                  <a:gd name="T17" fmla="*/ T16 w 431"/>
                  <a:gd name="T18" fmla="+- 0 1507 1507"/>
                  <a:gd name="T19" fmla="*/ 1507 h 57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31" h="577">
                    <a:moveTo>
                      <a:pt x="147" y="0"/>
                    </a:moveTo>
                    <a:lnTo>
                      <a:pt x="431" y="491"/>
                    </a:lnTo>
                    <a:lnTo>
                      <a:pt x="283" y="576"/>
                    </a:lnTo>
                    <a:lnTo>
                      <a:pt x="0" y="85"/>
                    </a:lnTo>
                    <a:lnTo>
                      <a:pt x="147" y="0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31" name="Group 32"/>
            <p:cNvGrpSpPr>
              <a:grpSpLocks/>
            </p:cNvGrpSpPr>
            <p:nvPr/>
          </p:nvGrpSpPr>
          <p:grpSpPr bwMode="auto">
            <a:xfrm>
              <a:off x="66" y="1512"/>
              <a:ext cx="51" cy="47"/>
              <a:chOff x="66" y="1512"/>
              <a:chExt cx="51" cy="47"/>
            </a:xfrm>
          </p:grpSpPr>
          <p:sp>
            <p:nvSpPr>
              <p:cNvPr id="2139" name="Freeform 33"/>
              <p:cNvSpPr>
                <a:spLocks/>
              </p:cNvSpPr>
              <p:nvPr/>
            </p:nvSpPr>
            <p:spPr bwMode="auto">
              <a:xfrm>
                <a:off x="66" y="1512"/>
                <a:ext cx="51" cy="47"/>
              </a:xfrm>
              <a:custGeom>
                <a:avLst/>
                <a:gdLst>
                  <a:gd name="T0" fmla="+- 0 100 66"/>
                  <a:gd name="T1" fmla="*/ T0 w 51"/>
                  <a:gd name="T2" fmla="+- 0 1512 1512"/>
                  <a:gd name="T3" fmla="*/ 1512 h 47"/>
                  <a:gd name="T4" fmla="+- 0 66 66"/>
                  <a:gd name="T5" fmla="*/ T4 w 51"/>
                  <a:gd name="T6" fmla="+- 0 1532 1512"/>
                  <a:gd name="T7" fmla="*/ 1532 h 47"/>
                  <a:gd name="T8" fmla="+- 0 81 66"/>
                  <a:gd name="T9" fmla="*/ T8 w 51"/>
                  <a:gd name="T10" fmla="+- 0 1559 1512"/>
                  <a:gd name="T11" fmla="*/ 1559 h 47"/>
                  <a:gd name="T12" fmla="+- 0 116 66"/>
                  <a:gd name="T13" fmla="*/ T12 w 51"/>
                  <a:gd name="T14" fmla="+- 0 1539 1512"/>
                  <a:gd name="T15" fmla="*/ 1539 h 47"/>
                  <a:gd name="T16" fmla="+- 0 100 66"/>
                  <a:gd name="T17" fmla="*/ T16 w 51"/>
                  <a:gd name="T18" fmla="+- 0 1512 1512"/>
                  <a:gd name="T19" fmla="*/ 1512 h 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" h="47">
                    <a:moveTo>
                      <a:pt x="34" y="0"/>
                    </a:moveTo>
                    <a:lnTo>
                      <a:pt x="0" y="20"/>
                    </a:lnTo>
                    <a:lnTo>
                      <a:pt x="15" y="47"/>
                    </a:lnTo>
                    <a:lnTo>
                      <a:pt x="50" y="27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9395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112" name="Group 29"/>
            <p:cNvGrpSpPr>
              <a:grpSpLocks/>
            </p:cNvGrpSpPr>
            <p:nvPr/>
          </p:nvGrpSpPr>
          <p:grpSpPr bwMode="auto">
            <a:xfrm>
              <a:off x="66" y="1512"/>
              <a:ext cx="51" cy="47"/>
              <a:chOff x="66" y="1512"/>
              <a:chExt cx="51" cy="47"/>
            </a:xfrm>
          </p:grpSpPr>
          <p:sp>
            <p:nvSpPr>
              <p:cNvPr id="2138" name="Freeform 31"/>
              <p:cNvSpPr>
                <a:spLocks/>
              </p:cNvSpPr>
              <p:nvPr/>
            </p:nvSpPr>
            <p:spPr bwMode="auto">
              <a:xfrm>
                <a:off x="66" y="1512"/>
                <a:ext cx="51" cy="47"/>
              </a:xfrm>
              <a:custGeom>
                <a:avLst/>
                <a:gdLst>
                  <a:gd name="T0" fmla="+- 0 100 66"/>
                  <a:gd name="T1" fmla="*/ T0 w 51"/>
                  <a:gd name="T2" fmla="+- 0 1512 1512"/>
                  <a:gd name="T3" fmla="*/ 1512 h 47"/>
                  <a:gd name="T4" fmla="+- 0 116 66"/>
                  <a:gd name="T5" fmla="*/ T4 w 51"/>
                  <a:gd name="T6" fmla="+- 0 1539 1512"/>
                  <a:gd name="T7" fmla="*/ 1539 h 47"/>
                  <a:gd name="T8" fmla="+- 0 81 66"/>
                  <a:gd name="T9" fmla="*/ T8 w 51"/>
                  <a:gd name="T10" fmla="+- 0 1559 1512"/>
                  <a:gd name="T11" fmla="*/ 1559 h 47"/>
                  <a:gd name="T12" fmla="+- 0 66 66"/>
                  <a:gd name="T13" fmla="*/ T12 w 51"/>
                  <a:gd name="T14" fmla="+- 0 1532 1512"/>
                  <a:gd name="T15" fmla="*/ 1532 h 47"/>
                  <a:gd name="T16" fmla="+- 0 100 66"/>
                  <a:gd name="T17" fmla="*/ T16 w 51"/>
                  <a:gd name="T18" fmla="+- 0 1512 1512"/>
                  <a:gd name="T19" fmla="*/ 1512 h 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" h="47">
                    <a:moveTo>
                      <a:pt x="34" y="0"/>
                    </a:moveTo>
                    <a:lnTo>
                      <a:pt x="50" y="27"/>
                    </a:lnTo>
                    <a:lnTo>
                      <a:pt x="15" y="47"/>
                    </a:lnTo>
                    <a:lnTo>
                      <a:pt x="0" y="20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pic>
            <p:nvPicPr>
              <p:cNvPr id="2078" name="Picture 3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" y="942"/>
                <a:ext cx="170" cy="56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113" name="Group 27"/>
            <p:cNvGrpSpPr>
              <a:grpSpLocks/>
            </p:cNvGrpSpPr>
            <p:nvPr/>
          </p:nvGrpSpPr>
          <p:grpSpPr bwMode="auto">
            <a:xfrm>
              <a:off x="5" y="942"/>
              <a:ext cx="171" cy="567"/>
              <a:chOff x="5" y="942"/>
              <a:chExt cx="171" cy="567"/>
            </a:xfrm>
          </p:grpSpPr>
          <p:sp>
            <p:nvSpPr>
              <p:cNvPr id="2137" name="Freeform 28"/>
              <p:cNvSpPr>
                <a:spLocks/>
              </p:cNvSpPr>
              <p:nvPr/>
            </p:nvSpPr>
            <p:spPr bwMode="auto">
              <a:xfrm>
                <a:off x="5" y="942"/>
                <a:ext cx="171" cy="567"/>
              </a:xfrm>
              <a:custGeom>
                <a:avLst/>
                <a:gdLst>
                  <a:gd name="T0" fmla="+- 0 175 5"/>
                  <a:gd name="T1" fmla="*/ T0 w 171"/>
                  <a:gd name="T2" fmla="+- 0 942 942"/>
                  <a:gd name="T3" fmla="*/ 942 h 567"/>
                  <a:gd name="T4" fmla="+- 0 175 5"/>
                  <a:gd name="T5" fmla="*/ T4 w 171"/>
                  <a:gd name="T6" fmla="+- 0 1509 942"/>
                  <a:gd name="T7" fmla="*/ 1509 h 567"/>
                  <a:gd name="T8" fmla="+- 0 5 5"/>
                  <a:gd name="T9" fmla="*/ T8 w 171"/>
                  <a:gd name="T10" fmla="+- 0 1509 942"/>
                  <a:gd name="T11" fmla="*/ 1509 h 567"/>
                  <a:gd name="T12" fmla="+- 0 5 5"/>
                  <a:gd name="T13" fmla="*/ T12 w 171"/>
                  <a:gd name="T14" fmla="+- 0 942 942"/>
                  <a:gd name="T15" fmla="*/ 942 h 567"/>
                  <a:gd name="T16" fmla="+- 0 175 5"/>
                  <a:gd name="T17" fmla="*/ T16 w 171"/>
                  <a:gd name="T18" fmla="+- 0 942 942"/>
                  <a:gd name="T19" fmla="*/ 942 h 56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71" h="567">
                    <a:moveTo>
                      <a:pt x="170" y="0"/>
                    </a:moveTo>
                    <a:lnTo>
                      <a:pt x="170" y="567"/>
                    </a:lnTo>
                    <a:lnTo>
                      <a:pt x="0" y="567"/>
                    </a:lnTo>
                    <a:lnTo>
                      <a:pt x="0" y="0"/>
                    </a:lnTo>
                    <a:lnTo>
                      <a:pt x="170" y="0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114" name="Group 25"/>
            <p:cNvGrpSpPr>
              <a:grpSpLocks/>
            </p:cNvGrpSpPr>
            <p:nvPr/>
          </p:nvGrpSpPr>
          <p:grpSpPr bwMode="auto">
            <a:xfrm>
              <a:off x="70" y="926"/>
              <a:ext cx="40" cy="2"/>
              <a:chOff x="70" y="926"/>
              <a:chExt cx="40" cy="2"/>
            </a:xfrm>
          </p:grpSpPr>
          <p:sp>
            <p:nvSpPr>
              <p:cNvPr id="2136" name="Freeform 26"/>
              <p:cNvSpPr>
                <a:spLocks/>
              </p:cNvSpPr>
              <p:nvPr/>
            </p:nvSpPr>
            <p:spPr bwMode="auto">
              <a:xfrm>
                <a:off x="70" y="926"/>
                <a:ext cx="40" cy="2"/>
              </a:xfrm>
              <a:custGeom>
                <a:avLst/>
                <a:gdLst>
                  <a:gd name="T0" fmla="+- 0 70 70"/>
                  <a:gd name="T1" fmla="*/ T0 w 40"/>
                  <a:gd name="T2" fmla="+- 0 110 70"/>
                  <a:gd name="T3" fmla="*/ T2 w 40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40">
                    <a:moveTo>
                      <a:pt x="0" y="0"/>
                    </a:moveTo>
                    <a:lnTo>
                      <a:pt x="40" y="0"/>
                    </a:lnTo>
                  </a:path>
                </a:pathLst>
              </a:custGeom>
              <a:noFill/>
              <a:ln w="19850">
                <a:solidFill>
                  <a:srgbClr val="93959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115" name="Group 22"/>
            <p:cNvGrpSpPr>
              <a:grpSpLocks/>
            </p:cNvGrpSpPr>
            <p:nvPr/>
          </p:nvGrpSpPr>
          <p:grpSpPr bwMode="auto">
            <a:xfrm>
              <a:off x="70" y="911"/>
              <a:ext cx="40" cy="32"/>
              <a:chOff x="70" y="911"/>
              <a:chExt cx="40" cy="32"/>
            </a:xfrm>
          </p:grpSpPr>
          <p:sp>
            <p:nvSpPr>
              <p:cNvPr id="2135" name="Freeform 24"/>
              <p:cNvSpPr>
                <a:spLocks/>
              </p:cNvSpPr>
              <p:nvPr/>
            </p:nvSpPr>
            <p:spPr bwMode="auto">
              <a:xfrm>
                <a:off x="70" y="911"/>
                <a:ext cx="40" cy="32"/>
              </a:xfrm>
              <a:custGeom>
                <a:avLst/>
                <a:gdLst>
                  <a:gd name="T0" fmla="+- 0 110 70"/>
                  <a:gd name="T1" fmla="*/ T0 w 40"/>
                  <a:gd name="T2" fmla="+- 0 911 911"/>
                  <a:gd name="T3" fmla="*/ 911 h 32"/>
                  <a:gd name="T4" fmla="+- 0 110 70"/>
                  <a:gd name="T5" fmla="*/ T4 w 40"/>
                  <a:gd name="T6" fmla="+- 0 942 911"/>
                  <a:gd name="T7" fmla="*/ 942 h 32"/>
                  <a:gd name="T8" fmla="+- 0 70 70"/>
                  <a:gd name="T9" fmla="*/ T8 w 40"/>
                  <a:gd name="T10" fmla="+- 0 942 911"/>
                  <a:gd name="T11" fmla="*/ 942 h 32"/>
                  <a:gd name="T12" fmla="+- 0 70 70"/>
                  <a:gd name="T13" fmla="*/ T12 w 40"/>
                  <a:gd name="T14" fmla="+- 0 911 911"/>
                  <a:gd name="T15" fmla="*/ 911 h 32"/>
                  <a:gd name="T16" fmla="+- 0 110 70"/>
                  <a:gd name="T17" fmla="*/ T16 w 40"/>
                  <a:gd name="T18" fmla="+- 0 911 911"/>
                  <a:gd name="T19" fmla="*/ 911 h 3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0" h="32">
                    <a:moveTo>
                      <a:pt x="40" y="0"/>
                    </a:moveTo>
                    <a:lnTo>
                      <a:pt x="40" y="31"/>
                    </a:lnTo>
                    <a:lnTo>
                      <a:pt x="0" y="31"/>
                    </a:lnTo>
                    <a:lnTo>
                      <a:pt x="0" y="0"/>
                    </a:lnTo>
                    <a:lnTo>
                      <a:pt x="40" y="0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pic>
            <p:nvPicPr>
              <p:cNvPr id="2071" name="Picture 23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" y="364"/>
                <a:ext cx="431" cy="5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116" name="Group 20"/>
            <p:cNvGrpSpPr>
              <a:grpSpLocks/>
            </p:cNvGrpSpPr>
            <p:nvPr/>
          </p:nvGrpSpPr>
          <p:grpSpPr bwMode="auto">
            <a:xfrm>
              <a:off x="25" y="364"/>
              <a:ext cx="431" cy="577"/>
              <a:chOff x="25" y="364"/>
              <a:chExt cx="431" cy="577"/>
            </a:xfrm>
          </p:grpSpPr>
          <p:sp>
            <p:nvSpPr>
              <p:cNvPr id="2134" name="Freeform 21"/>
              <p:cNvSpPr>
                <a:spLocks/>
              </p:cNvSpPr>
              <p:nvPr/>
            </p:nvSpPr>
            <p:spPr bwMode="auto">
              <a:xfrm>
                <a:off x="25" y="364"/>
                <a:ext cx="431" cy="577"/>
              </a:xfrm>
              <a:custGeom>
                <a:avLst/>
                <a:gdLst>
                  <a:gd name="T0" fmla="+- 0 456 25"/>
                  <a:gd name="T1" fmla="*/ T0 w 431"/>
                  <a:gd name="T2" fmla="+- 0 449 364"/>
                  <a:gd name="T3" fmla="*/ 449 h 577"/>
                  <a:gd name="T4" fmla="+- 0 172 25"/>
                  <a:gd name="T5" fmla="*/ T4 w 431"/>
                  <a:gd name="T6" fmla="+- 0 940 364"/>
                  <a:gd name="T7" fmla="*/ 940 h 577"/>
                  <a:gd name="T8" fmla="+- 0 25 25"/>
                  <a:gd name="T9" fmla="*/ T8 w 431"/>
                  <a:gd name="T10" fmla="+- 0 855 364"/>
                  <a:gd name="T11" fmla="*/ 855 h 577"/>
                  <a:gd name="T12" fmla="+- 0 308 25"/>
                  <a:gd name="T13" fmla="*/ T12 w 431"/>
                  <a:gd name="T14" fmla="+- 0 364 364"/>
                  <a:gd name="T15" fmla="*/ 364 h 577"/>
                  <a:gd name="T16" fmla="+- 0 456 25"/>
                  <a:gd name="T17" fmla="*/ T16 w 431"/>
                  <a:gd name="T18" fmla="+- 0 449 364"/>
                  <a:gd name="T19" fmla="*/ 449 h 57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31" h="577">
                    <a:moveTo>
                      <a:pt x="431" y="85"/>
                    </a:moveTo>
                    <a:lnTo>
                      <a:pt x="147" y="576"/>
                    </a:lnTo>
                    <a:lnTo>
                      <a:pt x="0" y="491"/>
                    </a:lnTo>
                    <a:lnTo>
                      <a:pt x="283" y="0"/>
                    </a:lnTo>
                    <a:lnTo>
                      <a:pt x="431" y="85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117" name="Group 18"/>
            <p:cNvGrpSpPr>
              <a:grpSpLocks/>
            </p:cNvGrpSpPr>
            <p:nvPr/>
          </p:nvGrpSpPr>
          <p:grpSpPr bwMode="auto">
            <a:xfrm>
              <a:off x="365" y="369"/>
              <a:ext cx="50" cy="47"/>
              <a:chOff x="365" y="369"/>
              <a:chExt cx="50" cy="47"/>
            </a:xfrm>
          </p:grpSpPr>
          <p:sp>
            <p:nvSpPr>
              <p:cNvPr id="2133" name="Freeform 19"/>
              <p:cNvSpPr>
                <a:spLocks/>
              </p:cNvSpPr>
              <p:nvPr/>
            </p:nvSpPr>
            <p:spPr bwMode="auto">
              <a:xfrm>
                <a:off x="365" y="369"/>
                <a:ext cx="50" cy="47"/>
              </a:xfrm>
              <a:custGeom>
                <a:avLst/>
                <a:gdLst>
                  <a:gd name="T0" fmla="+- 0 380 365"/>
                  <a:gd name="T1" fmla="*/ T0 w 50"/>
                  <a:gd name="T2" fmla="+- 0 369 369"/>
                  <a:gd name="T3" fmla="*/ 369 h 47"/>
                  <a:gd name="T4" fmla="+- 0 365 365"/>
                  <a:gd name="T5" fmla="*/ T4 w 50"/>
                  <a:gd name="T6" fmla="+- 0 396 369"/>
                  <a:gd name="T7" fmla="*/ 396 h 47"/>
                  <a:gd name="T8" fmla="+- 0 399 365"/>
                  <a:gd name="T9" fmla="*/ T8 w 50"/>
                  <a:gd name="T10" fmla="+- 0 416 369"/>
                  <a:gd name="T11" fmla="*/ 416 h 47"/>
                  <a:gd name="T12" fmla="+- 0 415 365"/>
                  <a:gd name="T13" fmla="*/ T12 w 50"/>
                  <a:gd name="T14" fmla="+- 0 389 369"/>
                  <a:gd name="T15" fmla="*/ 389 h 47"/>
                  <a:gd name="T16" fmla="+- 0 380 365"/>
                  <a:gd name="T17" fmla="*/ T16 w 50"/>
                  <a:gd name="T18" fmla="+- 0 369 369"/>
                  <a:gd name="T19" fmla="*/ 369 h 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0" h="47">
                    <a:moveTo>
                      <a:pt x="15" y="0"/>
                    </a:moveTo>
                    <a:lnTo>
                      <a:pt x="0" y="27"/>
                    </a:lnTo>
                    <a:lnTo>
                      <a:pt x="34" y="47"/>
                    </a:lnTo>
                    <a:lnTo>
                      <a:pt x="50" y="2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395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118" name="Group 15"/>
            <p:cNvGrpSpPr>
              <a:grpSpLocks/>
            </p:cNvGrpSpPr>
            <p:nvPr/>
          </p:nvGrpSpPr>
          <p:grpSpPr bwMode="auto">
            <a:xfrm>
              <a:off x="365" y="369"/>
              <a:ext cx="50" cy="47"/>
              <a:chOff x="365" y="369"/>
              <a:chExt cx="50" cy="47"/>
            </a:xfrm>
          </p:grpSpPr>
          <p:sp>
            <p:nvSpPr>
              <p:cNvPr id="2132" name="Freeform 17"/>
              <p:cNvSpPr>
                <a:spLocks/>
              </p:cNvSpPr>
              <p:nvPr/>
            </p:nvSpPr>
            <p:spPr bwMode="auto">
              <a:xfrm>
                <a:off x="365" y="369"/>
                <a:ext cx="50" cy="47"/>
              </a:xfrm>
              <a:custGeom>
                <a:avLst/>
                <a:gdLst>
                  <a:gd name="T0" fmla="+- 0 415 365"/>
                  <a:gd name="T1" fmla="*/ T0 w 50"/>
                  <a:gd name="T2" fmla="+- 0 389 369"/>
                  <a:gd name="T3" fmla="*/ 389 h 47"/>
                  <a:gd name="T4" fmla="+- 0 399 365"/>
                  <a:gd name="T5" fmla="*/ T4 w 50"/>
                  <a:gd name="T6" fmla="+- 0 416 369"/>
                  <a:gd name="T7" fmla="*/ 416 h 47"/>
                  <a:gd name="T8" fmla="+- 0 365 365"/>
                  <a:gd name="T9" fmla="*/ T8 w 50"/>
                  <a:gd name="T10" fmla="+- 0 396 369"/>
                  <a:gd name="T11" fmla="*/ 396 h 47"/>
                  <a:gd name="T12" fmla="+- 0 380 365"/>
                  <a:gd name="T13" fmla="*/ T12 w 50"/>
                  <a:gd name="T14" fmla="+- 0 369 369"/>
                  <a:gd name="T15" fmla="*/ 369 h 47"/>
                  <a:gd name="T16" fmla="+- 0 415 365"/>
                  <a:gd name="T17" fmla="*/ T16 w 50"/>
                  <a:gd name="T18" fmla="+- 0 389 369"/>
                  <a:gd name="T19" fmla="*/ 389 h 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0" h="47">
                    <a:moveTo>
                      <a:pt x="50" y="20"/>
                    </a:moveTo>
                    <a:lnTo>
                      <a:pt x="34" y="47"/>
                    </a:lnTo>
                    <a:lnTo>
                      <a:pt x="0" y="27"/>
                    </a:lnTo>
                    <a:lnTo>
                      <a:pt x="15" y="0"/>
                    </a:lnTo>
                    <a:lnTo>
                      <a:pt x="50" y="20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pic>
            <p:nvPicPr>
              <p:cNvPr id="2064" name="Picture 16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" y="24"/>
                <a:ext cx="576" cy="4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119" name="Group 13"/>
            <p:cNvGrpSpPr>
              <a:grpSpLocks/>
            </p:cNvGrpSpPr>
            <p:nvPr/>
          </p:nvGrpSpPr>
          <p:grpSpPr bwMode="auto">
            <a:xfrm>
              <a:off x="373" y="24"/>
              <a:ext cx="577" cy="431"/>
              <a:chOff x="373" y="24"/>
              <a:chExt cx="577" cy="431"/>
            </a:xfrm>
          </p:grpSpPr>
          <p:sp>
            <p:nvSpPr>
              <p:cNvPr id="2131" name="Freeform 14"/>
              <p:cNvSpPr>
                <a:spLocks/>
              </p:cNvSpPr>
              <p:nvPr/>
            </p:nvSpPr>
            <p:spPr bwMode="auto">
              <a:xfrm>
                <a:off x="373" y="24"/>
                <a:ext cx="577" cy="431"/>
              </a:xfrm>
              <a:custGeom>
                <a:avLst/>
                <a:gdLst>
                  <a:gd name="T0" fmla="+- 0 950 373"/>
                  <a:gd name="T1" fmla="*/ T0 w 577"/>
                  <a:gd name="T2" fmla="+- 0 171 24"/>
                  <a:gd name="T3" fmla="*/ 171 h 431"/>
                  <a:gd name="T4" fmla="+- 0 459 373"/>
                  <a:gd name="T5" fmla="*/ T4 w 577"/>
                  <a:gd name="T6" fmla="+- 0 455 24"/>
                  <a:gd name="T7" fmla="*/ 455 h 431"/>
                  <a:gd name="T8" fmla="+- 0 373 373"/>
                  <a:gd name="T9" fmla="*/ T8 w 577"/>
                  <a:gd name="T10" fmla="+- 0 307 24"/>
                  <a:gd name="T11" fmla="*/ 307 h 431"/>
                  <a:gd name="T12" fmla="+- 0 864 373"/>
                  <a:gd name="T13" fmla="*/ T12 w 577"/>
                  <a:gd name="T14" fmla="+- 0 24 24"/>
                  <a:gd name="T15" fmla="*/ 24 h 431"/>
                  <a:gd name="T16" fmla="+- 0 950 373"/>
                  <a:gd name="T17" fmla="*/ T16 w 577"/>
                  <a:gd name="T18" fmla="+- 0 171 24"/>
                  <a:gd name="T19" fmla="*/ 171 h 43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77" h="431">
                    <a:moveTo>
                      <a:pt x="577" y="147"/>
                    </a:moveTo>
                    <a:lnTo>
                      <a:pt x="86" y="431"/>
                    </a:lnTo>
                    <a:lnTo>
                      <a:pt x="0" y="283"/>
                    </a:lnTo>
                    <a:lnTo>
                      <a:pt x="491" y="0"/>
                    </a:lnTo>
                    <a:lnTo>
                      <a:pt x="577" y="147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120" name="Group 11"/>
            <p:cNvGrpSpPr>
              <a:grpSpLocks/>
            </p:cNvGrpSpPr>
            <p:nvPr/>
          </p:nvGrpSpPr>
          <p:grpSpPr bwMode="auto">
            <a:xfrm>
              <a:off x="897" y="65"/>
              <a:ext cx="47" cy="51"/>
              <a:chOff x="897" y="65"/>
              <a:chExt cx="47" cy="51"/>
            </a:xfrm>
          </p:grpSpPr>
          <p:sp>
            <p:nvSpPr>
              <p:cNvPr id="2130" name="Freeform 12"/>
              <p:cNvSpPr>
                <a:spLocks/>
              </p:cNvSpPr>
              <p:nvPr/>
            </p:nvSpPr>
            <p:spPr bwMode="auto">
              <a:xfrm>
                <a:off x="897" y="65"/>
                <a:ext cx="47" cy="51"/>
              </a:xfrm>
              <a:custGeom>
                <a:avLst/>
                <a:gdLst>
                  <a:gd name="T0" fmla="+- 0 924 897"/>
                  <a:gd name="T1" fmla="*/ T0 w 47"/>
                  <a:gd name="T2" fmla="+- 0 65 65"/>
                  <a:gd name="T3" fmla="*/ 65 h 51"/>
                  <a:gd name="T4" fmla="+- 0 897 897"/>
                  <a:gd name="T5" fmla="*/ T4 w 47"/>
                  <a:gd name="T6" fmla="+- 0 80 65"/>
                  <a:gd name="T7" fmla="*/ 80 h 51"/>
                  <a:gd name="T8" fmla="+- 0 917 897"/>
                  <a:gd name="T9" fmla="*/ T8 w 47"/>
                  <a:gd name="T10" fmla="+- 0 115 65"/>
                  <a:gd name="T11" fmla="*/ 115 h 51"/>
                  <a:gd name="T12" fmla="+- 0 944 897"/>
                  <a:gd name="T13" fmla="*/ T12 w 47"/>
                  <a:gd name="T14" fmla="+- 0 99 65"/>
                  <a:gd name="T15" fmla="*/ 99 h 51"/>
                  <a:gd name="T16" fmla="+- 0 924 897"/>
                  <a:gd name="T17" fmla="*/ T16 w 47"/>
                  <a:gd name="T18" fmla="+- 0 65 65"/>
                  <a:gd name="T19" fmla="*/ 65 h 5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7" h="51">
                    <a:moveTo>
                      <a:pt x="27" y="0"/>
                    </a:moveTo>
                    <a:lnTo>
                      <a:pt x="0" y="15"/>
                    </a:lnTo>
                    <a:lnTo>
                      <a:pt x="20" y="50"/>
                    </a:lnTo>
                    <a:lnTo>
                      <a:pt x="47" y="34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9395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121" name="Group 9"/>
            <p:cNvGrpSpPr>
              <a:grpSpLocks/>
            </p:cNvGrpSpPr>
            <p:nvPr/>
          </p:nvGrpSpPr>
          <p:grpSpPr bwMode="auto">
            <a:xfrm>
              <a:off x="897" y="65"/>
              <a:ext cx="47" cy="51"/>
              <a:chOff x="897" y="65"/>
              <a:chExt cx="47" cy="51"/>
            </a:xfrm>
          </p:grpSpPr>
          <p:sp>
            <p:nvSpPr>
              <p:cNvPr id="2129" name="Freeform 10"/>
              <p:cNvSpPr>
                <a:spLocks/>
              </p:cNvSpPr>
              <p:nvPr/>
            </p:nvSpPr>
            <p:spPr bwMode="auto">
              <a:xfrm>
                <a:off x="897" y="65"/>
                <a:ext cx="47" cy="51"/>
              </a:xfrm>
              <a:custGeom>
                <a:avLst/>
                <a:gdLst>
                  <a:gd name="T0" fmla="+- 0 944 897"/>
                  <a:gd name="T1" fmla="*/ T0 w 47"/>
                  <a:gd name="T2" fmla="+- 0 99 65"/>
                  <a:gd name="T3" fmla="*/ 99 h 51"/>
                  <a:gd name="T4" fmla="+- 0 917 897"/>
                  <a:gd name="T5" fmla="*/ T4 w 47"/>
                  <a:gd name="T6" fmla="+- 0 115 65"/>
                  <a:gd name="T7" fmla="*/ 115 h 51"/>
                  <a:gd name="T8" fmla="+- 0 897 897"/>
                  <a:gd name="T9" fmla="*/ T8 w 47"/>
                  <a:gd name="T10" fmla="+- 0 80 65"/>
                  <a:gd name="T11" fmla="*/ 80 h 51"/>
                  <a:gd name="T12" fmla="+- 0 924 897"/>
                  <a:gd name="T13" fmla="*/ T12 w 47"/>
                  <a:gd name="T14" fmla="+- 0 65 65"/>
                  <a:gd name="T15" fmla="*/ 65 h 51"/>
                  <a:gd name="T16" fmla="+- 0 944 897"/>
                  <a:gd name="T17" fmla="*/ T16 w 47"/>
                  <a:gd name="T18" fmla="+- 0 99 65"/>
                  <a:gd name="T19" fmla="*/ 99 h 5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7" h="51">
                    <a:moveTo>
                      <a:pt x="47" y="34"/>
                    </a:moveTo>
                    <a:lnTo>
                      <a:pt x="20" y="50"/>
                    </a:lnTo>
                    <a:lnTo>
                      <a:pt x="0" y="15"/>
                    </a:lnTo>
                    <a:lnTo>
                      <a:pt x="27" y="0"/>
                    </a:lnTo>
                    <a:lnTo>
                      <a:pt x="47" y="34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122" name="Group 7"/>
            <p:cNvGrpSpPr>
              <a:grpSpLocks/>
            </p:cNvGrpSpPr>
            <p:nvPr/>
          </p:nvGrpSpPr>
          <p:grpSpPr bwMode="auto">
            <a:xfrm>
              <a:off x="2068" y="222"/>
              <a:ext cx="1172" cy="1961"/>
              <a:chOff x="2068" y="222"/>
              <a:chExt cx="1172" cy="1961"/>
            </a:xfrm>
          </p:grpSpPr>
          <p:sp>
            <p:nvSpPr>
              <p:cNvPr id="2128" name="Freeform 8"/>
              <p:cNvSpPr>
                <a:spLocks/>
              </p:cNvSpPr>
              <p:nvPr/>
            </p:nvSpPr>
            <p:spPr bwMode="auto">
              <a:xfrm>
                <a:off x="2068" y="222"/>
                <a:ext cx="1172" cy="1961"/>
              </a:xfrm>
              <a:custGeom>
                <a:avLst/>
                <a:gdLst>
                  <a:gd name="T0" fmla="+- 0 2137 2068"/>
                  <a:gd name="T1" fmla="*/ T0 w 1172"/>
                  <a:gd name="T2" fmla="+- 0 331 222"/>
                  <a:gd name="T3" fmla="*/ 331 h 1961"/>
                  <a:gd name="T4" fmla="+- 0 2187 2068"/>
                  <a:gd name="T5" fmla="*/ T4 w 1172"/>
                  <a:gd name="T6" fmla="+- 0 295 222"/>
                  <a:gd name="T7" fmla="*/ 295 h 1961"/>
                  <a:gd name="T8" fmla="+- 0 2316 2068"/>
                  <a:gd name="T9" fmla="*/ T8 w 1172"/>
                  <a:gd name="T10" fmla="+- 0 230 222"/>
                  <a:gd name="T11" fmla="*/ 230 h 1961"/>
                  <a:gd name="T12" fmla="+- 0 2415 2068"/>
                  <a:gd name="T13" fmla="*/ T12 w 1172"/>
                  <a:gd name="T14" fmla="+- 0 222 222"/>
                  <a:gd name="T15" fmla="*/ 222 h 1961"/>
                  <a:gd name="T16" fmla="+- 0 2444 2068"/>
                  <a:gd name="T17" fmla="*/ T16 w 1172"/>
                  <a:gd name="T18" fmla="+- 0 223 222"/>
                  <a:gd name="T19" fmla="*/ 223 h 1961"/>
                  <a:gd name="T20" fmla="+- 0 2517 2068"/>
                  <a:gd name="T21" fmla="*/ T20 w 1172"/>
                  <a:gd name="T22" fmla="+- 0 236 222"/>
                  <a:gd name="T23" fmla="*/ 236 h 1961"/>
                  <a:gd name="T24" fmla="+- 0 2661 2068"/>
                  <a:gd name="T25" fmla="*/ T24 w 1172"/>
                  <a:gd name="T26" fmla="+- 0 275 222"/>
                  <a:gd name="T27" fmla="*/ 275 h 1961"/>
                  <a:gd name="T28" fmla="+- 0 2789 2068"/>
                  <a:gd name="T29" fmla="*/ T28 w 1172"/>
                  <a:gd name="T30" fmla="+- 0 318 222"/>
                  <a:gd name="T31" fmla="*/ 318 h 1961"/>
                  <a:gd name="T32" fmla="+- 0 2915 2068"/>
                  <a:gd name="T33" fmla="*/ T32 w 1172"/>
                  <a:gd name="T34" fmla="+- 0 379 222"/>
                  <a:gd name="T35" fmla="*/ 379 h 1961"/>
                  <a:gd name="T36" fmla="+- 0 2985 2068"/>
                  <a:gd name="T37" fmla="*/ T36 w 1172"/>
                  <a:gd name="T38" fmla="+- 0 422 222"/>
                  <a:gd name="T39" fmla="*/ 422 h 1961"/>
                  <a:gd name="T40" fmla="+- 0 3076 2068"/>
                  <a:gd name="T41" fmla="*/ T40 w 1172"/>
                  <a:gd name="T42" fmla="+- 0 520 222"/>
                  <a:gd name="T43" fmla="*/ 520 h 1961"/>
                  <a:gd name="T44" fmla="+- 0 3149 2068"/>
                  <a:gd name="T45" fmla="*/ T44 w 1172"/>
                  <a:gd name="T46" fmla="+- 0 636 222"/>
                  <a:gd name="T47" fmla="*/ 636 h 1961"/>
                  <a:gd name="T48" fmla="+- 0 3208 2068"/>
                  <a:gd name="T49" fmla="*/ T48 w 1172"/>
                  <a:gd name="T50" fmla="+- 0 766 222"/>
                  <a:gd name="T51" fmla="*/ 766 h 1961"/>
                  <a:gd name="T52" fmla="+- 0 3217 2068"/>
                  <a:gd name="T53" fmla="*/ T52 w 1172"/>
                  <a:gd name="T54" fmla="+- 0 862 222"/>
                  <a:gd name="T55" fmla="*/ 862 h 1961"/>
                  <a:gd name="T56" fmla="+- 0 3222 2068"/>
                  <a:gd name="T57" fmla="*/ T56 w 1172"/>
                  <a:gd name="T58" fmla="+- 0 902 222"/>
                  <a:gd name="T59" fmla="*/ 902 h 1961"/>
                  <a:gd name="T60" fmla="+- 0 3231 2068"/>
                  <a:gd name="T61" fmla="*/ T60 w 1172"/>
                  <a:gd name="T62" fmla="+- 0 956 222"/>
                  <a:gd name="T63" fmla="*/ 956 h 1961"/>
                  <a:gd name="T64" fmla="+- 0 3237 2068"/>
                  <a:gd name="T65" fmla="*/ T64 w 1172"/>
                  <a:gd name="T66" fmla="+- 0 1012 222"/>
                  <a:gd name="T67" fmla="*/ 1012 h 1961"/>
                  <a:gd name="T68" fmla="+- 0 3239 2068"/>
                  <a:gd name="T69" fmla="*/ T68 w 1172"/>
                  <a:gd name="T70" fmla="+- 0 1069 222"/>
                  <a:gd name="T71" fmla="*/ 1069 h 1961"/>
                  <a:gd name="T72" fmla="+- 0 3235 2068"/>
                  <a:gd name="T73" fmla="*/ T72 w 1172"/>
                  <a:gd name="T74" fmla="+- 0 1183 222"/>
                  <a:gd name="T75" fmla="*/ 1183 h 1961"/>
                  <a:gd name="T76" fmla="+- 0 3210 2068"/>
                  <a:gd name="T77" fmla="*/ T76 w 1172"/>
                  <a:gd name="T78" fmla="+- 0 1349 222"/>
                  <a:gd name="T79" fmla="*/ 1349 h 1961"/>
                  <a:gd name="T80" fmla="+- 0 3171 2068"/>
                  <a:gd name="T81" fmla="*/ T80 w 1172"/>
                  <a:gd name="T82" fmla="+- 0 1497 222"/>
                  <a:gd name="T83" fmla="*/ 1497 h 1961"/>
                  <a:gd name="T84" fmla="+- 0 3123 2068"/>
                  <a:gd name="T85" fmla="*/ T84 w 1172"/>
                  <a:gd name="T86" fmla="+- 0 1636 222"/>
                  <a:gd name="T87" fmla="*/ 1636 h 1961"/>
                  <a:gd name="T88" fmla="+- 0 3064 2068"/>
                  <a:gd name="T89" fmla="*/ T88 w 1172"/>
                  <a:gd name="T90" fmla="+- 0 1771 222"/>
                  <a:gd name="T91" fmla="*/ 1771 h 1961"/>
                  <a:gd name="T92" fmla="+- 0 2992 2068"/>
                  <a:gd name="T93" fmla="*/ T92 w 1172"/>
                  <a:gd name="T94" fmla="+- 0 1898 222"/>
                  <a:gd name="T95" fmla="*/ 1898 h 1961"/>
                  <a:gd name="T96" fmla="+- 0 2917 2068"/>
                  <a:gd name="T97" fmla="*/ T96 w 1172"/>
                  <a:gd name="T98" fmla="+- 0 1995 222"/>
                  <a:gd name="T99" fmla="*/ 1995 h 1961"/>
                  <a:gd name="T100" fmla="+- 0 2793 2068"/>
                  <a:gd name="T101" fmla="*/ T100 w 1172"/>
                  <a:gd name="T102" fmla="+- 0 2095 222"/>
                  <a:gd name="T103" fmla="*/ 2095 h 1961"/>
                  <a:gd name="T104" fmla="+- 0 2681 2068"/>
                  <a:gd name="T105" fmla="*/ T104 w 1172"/>
                  <a:gd name="T106" fmla="+- 0 2150 222"/>
                  <a:gd name="T107" fmla="*/ 2150 h 1961"/>
                  <a:gd name="T108" fmla="+- 0 2544 2068"/>
                  <a:gd name="T109" fmla="*/ T108 w 1172"/>
                  <a:gd name="T110" fmla="+- 0 2183 222"/>
                  <a:gd name="T111" fmla="*/ 2183 h 1961"/>
                  <a:gd name="T112" fmla="+- 0 2502 2068"/>
                  <a:gd name="T113" fmla="*/ T112 w 1172"/>
                  <a:gd name="T114" fmla="+- 0 2183 222"/>
                  <a:gd name="T115" fmla="*/ 2183 h 1961"/>
                  <a:gd name="T116" fmla="+- 0 2366 2068"/>
                  <a:gd name="T117" fmla="*/ T116 w 1172"/>
                  <a:gd name="T118" fmla="+- 0 2171 222"/>
                  <a:gd name="T119" fmla="*/ 2171 h 1961"/>
                  <a:gd name="T120" fmla="+- 0 2225 2068"/>
                  <a:gd name="T121" fmla="*/ T120 w 1172"/>
                  <a:gd name="T122" fmla="+- 0 2134 222"/>
                  <a:gd name="T123" fmla="*/ 2134 h 1961"/>
                  <a:gd name="T124" fmla="+- 0 2086 2068"/>
                  <a:gd name="T125" fmla="*/ T124 w 1172"/>
                  <a:gd name="T126" fmla="+- 0 2084 222"/>
                  <a:gd name="T127" fmla="*/ 2084 h 1961"/>
                  <a:gd name="T128" fmla="+- 0 2068 2068"/>
                  <a:gd name="T129" fmla="*/ T128 w 1172"/>
                  <a:gd name="T130" fmla="+- 0 2076 222"/>
                  <a:gd name="T131" fmla="*/ 2076 h 196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72" h="1961">
                    <a:moveTo>
                      <a:pt x="3" y="150"/>
                    </a:moveTo>
                    <a:lnTo>
                      <a:pt x="69" y="109"/>
                    </a:lnTo>
                    <a:lnTo>
                      <a:pt x="102" y="85"/>
                    </a:lnTo>
                    <a:lnTo>
                      <a:pt x="119" y="73"/>
                    </a:lnTo>
                    <a:lnTo>
                      <a:pt x="171" y="38"/>
                    </a:lnTo>
                    <a:lnTo>
                      <a:pt x="248" y="8"/>
                    </a:lnTo>
                    <a:lnTo>
                      <a:pt x="310" y="1"/>
                    </a:lnTo>
                    <a:lnTo>
                      <a:pt x="347" y="0"/>
                    </a:lnTo>
                    <a:lnTo>
                      <a:pt x="365" y="0"/>
                    </a:lnTo>
                    <a:lnTo>
                      <a:pt x="376" y="1"/>
                    </a:lnTo>
                    <a:lnTo>
                      <a:pt x="383" y="0"/>
                    </a:lnTo>
                    <a:lnTo>
                      <a:pt x="449" y="14"/>
                    </a:lnTo>
                    <a:lnTo>
                      <a:pt x="519" y="32"/>
                    </a:lnTo>
                    <a:lnTo>
                      <a:pt x="593" y="53"/>
                    </a:lnTo>
                    <a:lnTo>
                      <a:pt x="651" y="70"/>
                    </a:lnTo>
                    <a:lnTo>
                      <a:pt x="721" y="96"/>
                    </a:lnTo>
                    <a:lnTo>
                      <a:pt x="776" y="121"/>
                    </a:lnTo>
                    <a:lnTo>
                      <a:pt x="847" y="157"/>
                    </a:lnTo>
                    <a:lnTo>
                      <a:pt x="864" y="166"/>
                    </a:lnTo>
                    <a:lnTo>
                      <a:pt x="917" y="200"/>
                    </a:lnTo>
                    <a:lnTo>
                      <a:pt x="965" y="245"/>
                    </a:lnTo>
                    <a:lnTo>
                      <a:pt x="1008" y="298"/>
                    </a:lnTo>
                    <a:lnTo>
                      <a:pt x="1047" y="355"/>
                    </a:lnTo>
                    <a:lnTo>
                      <a:pt x="1081" y="414"/>
                    </a:lnTo>
                    <a:lnTo>
                      <a:pt x="1111" y="471"/>
                    </a:lnTo>
                    <a:lnTo>
                      <a:pt x="1140" y="544"/>
                    </a:lnTo>
                    <a:lnTo>
                      <a:pt x="1148" y="621"/>
                    </a:lnTo>
                    <a:lnTo>
                      <a:pt x="1149" y="640"/>
                    </a:lnTo>
                    <a:lnTo>
                      <a:pt x="1151" y="660"/>
                    </a:lnTo>
                    <a:lnTo>
                      <a:pt x="1154" y="680"/>
                    </a:lnTo>
                    <a:lnTo>
                      <a:pt x="1159" y="707"/>
                    </a:lnTo>
                    <a:lnTo>
                      <a:pt x="1163" y="734"/>
                    </a:lnTo>
                    <a:lnTo>
                      <a:pt x="1167" y="762"/>
                    </a:lnTo>
                    <a:lnTo>
                      <a:pt x="1169" y="790"/>
                    </a:lnTo>
                    <a:lnTo>
                      <a:pt x="1171" y="818"/>
                    </a:lnTo>
                    <a:lnTo>
                      <a:pt x="1171" y="847"/>
                    </a:lnTo>
                    <a:lnTo>
                      <a:pt x="1171" y="875"/>
                    </a:lnTo>
                    <a:lnTo>
                      <a:pt x="1167" y="961"/>
                    </a:lnTo>
                    <a:lnTo>
                      <a:pt x="1157" y="1045"/>
                    </a:lnTo>
                    <a:lnTo>
                      <a:pt x="1142" y="1127"/>
                    </a:lnTo>
                    <a:lnTo>
                      <a:pt x="1123" y="1204"/>
                    </a:lnTo>
                    <a:lnTo>
                      <a:pt x="1103" y="1275"/>
                    </a:lnTo>
                    <a:lnTo>
                      <a:pt x="1080" y="1344"/>
                    </a:lnTo>
                    <a:lnTo>
                      <a:pt x="1055" y="1414"/>
                    </a:lnTo>
                    <a:lnTo>
                      <a:pt x="1027" y="1482"/>
                    </a:lnTo>
                    <a:lnTo>
                      <a:pt x="996" y="1549"/>
                    </a:lnTo>
                    <a:lnTo>
                      <a:pt x="962" y="1614"/>
                    </a:lnTo>
                    <a:lnTo>
                      <a:pt x="924" y="1676"/>
                    </a:lnTo>
                    <a:lnTo>
                      <a:pt x="888" y="1726"/>
                    </a:lnTo>
                    <a:lnTo>
                      <a:pt x="849" y="1773"/>
                    </a:lnTo>
                    <a:lnTo>
                      <a:pt x="790" y="1827"/>
                    </a:lnTo>
                    <a:lnTo>
                      <a:pt x="725" y="1873"/>
                    </a:lnTo>
                    <a:lnTo>
                      <a:pt x="671" y="1903"/>
                    </a:lnTo>
                    <a:lnTo>
                      <a:pt x="613" y="1928"/>
                    </a:lnTo>
                    <a:lnTo>
                      <a:pt x="554" y="1948"/>
                    </a:lnTo>
                    <a:lnTo>
                      <a:pt x="476" y="1961"/>
                    </a:lnTo>
                    <a:lnTo>
                      <a:pt x="455" y="1961"/>
                    </a:lnTo>
                    <a:lnTo>
                      <a:pt x="434" y="1961"/>
                    </a:lnTo>
                    <a:lnTo>
                      <a:pt x="375" y="1958"/>
                    </a:lnTo>
                    <a:lnTo>
                      <a:pt x="298" y="1949"/>
                    </a:lnTo>
                    <a:lnTo>
                      <a:pt x="230" y="1935"/>
                    </a:lnTo>
                    <a:lnTo>
                      <a:pt x="157" y="1912"/>
                    </a:lnTo>
                    <a:lnTo>
                      <a:pt x="87" y="1888"/>
                    </a:lnTo>
                    <a:lnTo>
                      <a:pt x="18" y="1862"/>
                    </a:lnTo>
                    <a:lnTo>
                      <a:pt x="7" y="1857"/>
                    </a:lnTo>
                    <a:lnTo>
                      <a:pt x="0" y="1854"/>
                    </a:lnTo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123" name="Group 5"/>
            <p:cNvGrpSpPr>
              <a:grpSpLocks/>
            </p:cNvGrpSpPr>
            <p:nvPr/>
          </p:nvGrpSpPr>
          <p:grpSpPr bwMode="auto">
            <a:xfrm>
              <a:off x="3014" y="1008"/>
              <a:ext cx="390" cy="389"/>
              <a:chOff x="3014" y="1008"/>
              <a:chExt cx="390" cy="389"/>
            </a:xfrm>
          </p:grpSpPr>
          <p:sp>
            <p:nvSpPr>
              <p:cNvPr id="2127" name="Freeform 6"/>
              <p:cNvSpPr>
                <a:spLocks/>
              </p:cNvSpPr>
              <p:nvPr/>
            </p:nvSpPr>
            <p:spPr bwMode="auto">
              <a:xfrm>
                <a:off x="3014" y="1008"/>
                <a:ext cx="390" cy="389"/>
              </a:xfrm>
              <a:custGeom>
                <a:avLst/>
                <a:gdLst>
                  <a:gd name="T0" fmla="+- 0 3206 3014"/>
                  <a:gd name="T1" fmla="*/ T0 w 390"/>
                  <a:gd name="T2" fmla="+- 0 1008 1008"/>
                  <a:gd name="T3" fmla="*/ 1008 h 389"/>
                  <a:gd name="T4" fmla="+- 0 3141 3014"/>
                  <a:gd name="T5" fmla="*/ T4 w 390"/>
                  <a:gd name="T6" fmla="+- 0 1020 1008"/>
                  <a:gd name="T7" fmla="*/ 1020 h 389"/>
                  <a:gd name="T8" fmla="+- 0 3086 3014"/>
                  <a:gd name="T9" fmla="*/ T8 w 390"/>
                  <a:gd name="T10" fmla="+- 0 1052 1008"/>
                  <a:gd name="T11" fmla="*/ 1052 h 389"/>
                  <a:gd name="T12" fmla="+- 0 3044 3014"/>
                  <a:gd name="T13" fmla="*/ T12 w 390"/>
                  <a:gd name="T14" fmla="+- 0 1102 1008"/>
                  <a:gd name="T15" fmla="*/ 1102 h 389"/>
                  <a:gd name="T16" fmla="+- 0 3019 3014"/>
                  <a:gd name="T17" fmla="*/ T16 w 390"/>
                  <a:gd name="T18" fmla="+- 0 1165 1008"/>
                  <a:gd name="T19" fmla="*/ 1165 h 389"/>
                  <a:gd name="T20" fmla="+- 0 3014 3014"/>
                  <a:gd name="T21" fmla="*/ T20 w 390"/>
                  <a:gd name="T22" fmla="+- 0 1213 1008"/>
                  <a:gd name="T23" fmla="*/ 1213 h 389"/>
                  <a:gd name="T24" fmla="+- 0 3017 3014"/>
                  <a:gd name="T25" fmla="*/ T24 w 390"/>
                  <a:gd name="T26" fmla="+- 0 1234 1008"/>
                  <a:gd name="T27" fmla="*/ 1234 h 389"/>
                  <a:gd name="T28" fmla="+- 0 3038 3014"/>
                  <a:gd name="T29" fmla="*/ T28 w 390"/>
                  <a:gd name="T30" fmla="+- 0 1294 1008"/>
                  <a:gd name="T31" fmla="*/ 1294 h 389"/>
                  <a:gd name="T32" fmla="+- 0 3077 3014"/>
                  <a:gd name="T33" fmla="*/ T32 w 390"/>
                  <a:gd name="T34" fmla="+- 0 1344 1008"/>
                  <a:gd name="T35" fmla="*/ 1344 h 389"/>
                  <a:gd name="T36" fmla="+- 0 3133 3014"/>
                  <a:gd name="T37" fmla="*/ T36 w 390"/>
                  <a:gd name="T38" fmla="+- 0 1378 1008"/>
                  <a:gd name="T39" fmla="*/ 1378 h 389"/>
                  <a:gd name="T40" fmla="+- 0 3202 3014"/>
                  <a:gd name="T41" fmla="*/ T40 w 390"/>
                  <a:gd name="T42" fmla="+- 0 1395 1008"/>
                  <a:gd name="T43" fmla="*/ 1395 h 389"/>
                  <a:gd name="T44" fmla="+- 0 3227 3014"/>
                  <a:gd name="T45" fmla="*/ T44 w 390"/>
                  <a:gd name="T46" fmla="+- 0 1397 1008"/>
                  <a:gd name="T47" fmla="*/ 1397 h 389"/>
                  <a:gd name="T48" fmla="+- 0 3250 3014"/>
                  <a:gd name="T49" fmla="*/ T48 w 390"/>
                  <a:gd name="T50" fmla="+- 0 1393 1008"/>
                  <a:gd name="T51" fmla="*/ 1393 h 389"/>
                  <a:gd name="T52" fmla="+- 0 3311 3014"/>
                  <a:gd name="T53" fmla="*/ T52 w 390"/>
                  <a:gd name="T54" fmla="+- 0 1369 1008"/>
                  <a:gd name="T55" fmla="*/ 1369 h 389"/>
                  <a:gd name="T56" fmla="+- 0 3360 3014"/>
                  <a:gd name="T57" fmla="*/ T56 w 390"/>
                  <a:gd name="T58" fmla="+- 0 1326 1008"/>
                  <a:gd name="T59" fmla="*/ 1326 h 389"/>
                  <a:gd name="T60" fmla="+- 0 3392 3014"/>
                  <a:gd name="T61" fmla="*/ T60 w 390"/>
                  <a:gd name="T62" fmla="+- 0 1269 1008"/>
                  <a:gd name="T63" fmla="*/ 1269 h 389"/>
                  <a:gd name="T64" fmla="+- 0 3404 3014"/>
                  <a:gd name="T65" fmla="*/ T64 w 390"/>
                  <a:gd name="T66" fmla="+- 0 1203 1008"/>
                  <a:gd name="T67" fmla="*/ 1203 h 389"/>
                  <a:gd name="T68" fmla="+- 0 3403 3014"/>
                  <a:gd name="T69" fmla="*/ T68 w 390"/>
                  <a:gd name="T70" fmla="+- 0 1182 1008"/>
                  <a:gd name="T71" fmla="*/ 1182 h 389"/>
                  <a:gd name="T72" fmla="+- 0 3385 3014"/>
                  <a:gd name="T73" fmla="*/ T72 w 390"/>
                  <a:gd name="T74" fmla="+- 0 1118 1008"/>
                  <a:gd name="T75" fmla="*/ 1118 h 389"/>
                  <a:gd name="T76" fmla="+- 0 3347 3014"/>
                  <a:gd name="T77" fmla="*/ T76 w 390"/>
                  <a:gd name="T78" fmla="+- 0 1066 1008"/>
                  <a:gd name="T79" fmla="*/ 1066 h 389"/>
                  <a:gd name="T80" fmla="+- 0 3294 3014"/>
                  <a:gd name="T81" fmla="*/ T80 w 390"/>
                  <a:gd name="T82" fmla="+- 0 1028 1008"/>
                  <a:gd name="T83" fmla="*/ 1028 h 389"/>
                  <a:gd name="T84" fmla="+- 0 3229 3014"/>
                  <a:gd name="T85" fmla="*/ T84 w 390"/>
                  <a:gd name="T86" fmla="+- 0 1009 1008"/>
                  <a:gd name="T87" fmla="*/ 1009 h 389"/>
                  <a:gd name="T88" fmla="+- 0 3206 3014"/>
                  <a:gd name="T89" fmla="*/ T88 w 390"/>
                  <a:gd name="T90" fmla="+- 0 1008 1008"/>
                  <a:gd name="T91" fmla="*/ 1008 h 38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</a:cxnLst>
                <a:rect l="0" t="0" r="r" b="b"/>
                <a:pathLst>
                  <a:path w="390" h="389">
                    <a:moveTo>
                      <a:pt x="192" y="0"/>
                    </a:moveTo>
                    <a:lnTo>
                      <a:pt x="127" y="12"/>
                    </a:lnTo>
                    <a:lnTo>
                      <a:pt x="72" y="44"/>
                    </a:lnTo>
                    <a:lnTo>
                      <a:pt x="30" y="94"/>
                    </a:lnTo>
                    <a:lnTo>
                      <a:pt x="5" y="157"/>
                    </a:lnTo>
                    <a:lnTo>
                      <a:pt x="0" y="205"/>
                    </a:lnTo>
                    <a:lnTo>
                      <a:pt x="3" y="226"/>
                    </a:lnTo>
                    <a:lnTo>
                      <a:pt x="24" y="286"/>
                    </a:lnTo>
                    <a:lnTo>
                      <a:pt x="63" y="336"/>
                    </a:lnTo>
                    <a:lnTo>
                      <a:pt x="119" y="370"/>
                    </a:lnTo>
                    <a:lnTo>
                      <a:pt x="188" y="387"/>
                    </a:lnTo>
                    <a:lnTo>
                      <a:pt x="213" y="389"/>
                    </a:lnTo>
                    <a:lnTo>
                      <a:pt x="236" y="385"/>
                    </a:lnTo>
                    <a:lnTo>
                      <a:pt x="297" y="361"/>
                    </a:lnTo>
                    <a:lnTo>
                      <a:pt x="346" y="318"/>
                    </a:lnTo>
                    <a:lnTo>
                      <a:pt x="378" y="261"/>
                    </a:lnTo>
                    <a:lnTo>
                      <a:pt x="390" y="195"/>
                    </a:lnTo>
                    <a:lnTo>
                      <a:pt x="389" y="174"/>
                    </a:lnTo>
                    <a:lnTo>
                      <a:pt x="371" y="110"/>
                    </a:lnTo>
                    <a:lnTo>
                      <a:pt x="333" y="58"/>
                    </a:lnTo>
                    <a:lnTo>
                      <a:pt x="280" y="20"/>
                    </a:lnTo>
                    <a:lnTo>
                      <a:pt x="215" y="1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124" name="Group 2"/>
            <p:cNvGrpSpPr>
              <a:grpSpLocks/>
            </p:cNvGrpSpPr>
            <p:nvPr/>
          </p:nvGrpSpPr>
          <p:grpSpPr bwMode="auto">
            <a:xfrm>
              <a:off x="3014" y="1008"/>
              <a:ext cx="390" cy="389"/>
              <a:chOff x="3014" y="1008"/>
              <a:chExt cx="390" cy="389"/>
            </a:xfrm>
          </p:grpSpPr>
          <p:sp>
            <p:nvSpPr>
              <p:cNvPr id="2125" name="Freeform 4"/>
              <p:cNvSpPr>
                <a:spLocks/>
              </p:cNvSpPr>
              <p:nvPr/>
            </p:nvSpPr>
            <p:spPr bwMode="auto">
              <a:xfrm>
                <a:off x="3014" y="1008"/>
                <a:ext cx="390" cy="389"/>
              </a:xfrm>
              <a:custGeom>
                <a:avLst/>
                <a:gdLst>
                  <a:gd name="T0" fmla="+- 0 3404 3014"/>
                  <a:gd name="T1" fmla="*/ T0 w 390"/>
                  <a:gd name="T2" fmla="+- 0 1203 1008"/>
                  <a:gd name="T3" fmla="*/ 1203 h 389"/>
                  <a:gd name="T4" fmla="+- 0 3392 3014"/>
                  <a:gd name="T5" fmla="*/ T4 w 390"/>
                  <a:gd name="T6" fmla="+- 0 1269 1008"/>
                  <a:gd name="T7" fmla="*/ 1269 h 389"/>
                  <a:gd name="T8" fmla="+- 0 3360 3014"/>
                  <a:gd name="T9" fmla="*/ T8 w 390"/>
                  <a:gd name="T10" fmla="+- 0 1326 1008"/>
                  <a:gd name="T11" fmla="*/ 1326 h 389"/>
                  <a:gd name="T12" fmla="+- 0 3311 3014"/>
                  <a:gd name="T13" fmla="*/ T12 w 390"/>
                  <a:gd name="T14" fmla="+- 0 1369 1008"/>
                  <a:gd name="T15" fmla="*/ 1369 h 389"/>
                  <a:gd name="T16" fmla="+- 0 3250 3014"/>
                  <a:gd name="T17" fmla="*/ T16 w 390"/>
                  <a:gd name="T18" fmla="+- 0 1393 1008"/>
                  <a:gd name="T19" fmla="*/ 1393 h 389"/>
                  <a:gd name="T20" fmla="+- 0 3227 3014"/>
                  <a:gd name="T21" fmla="*/ T20 w 390"/>
                  <a:gd name="T22" fmla="+- 0 1397 1008"/>
                  <a:gd name="T23" fmla="*/ 1397 h 389"/>
                  <a:gd name="T24" fmla="+- 0 3202 3014"/>
                  <a:gd name="T25" fmla="*/ T24 w 390"/>
                  <a:gd name="T26" fmla="+- 0 1395 1008"/>
                  <a:gd name="T27" fmla="*/ 1395 h 389"/>
                  <a:gd name="T28" fmla="+- 0 3133 3014"/>
                  <a:gd name="T29" fmla="*/ T28 w 390"/>
                  <a:gd name="T30" fmla="+- 0 1378 1008"/>
                  <a:gd name="T31" fmla="*/ 1378 h 389"/>
                  <a:gd name="T32" fmla="+- 0 3077 3014"/>
                  <a:gd name="T33" fmla="*/ T32 w 390"/>
                  <a:gd name="T34" fmla="+- 0 1344 1008"/>
                  <a:gd name="T35" fmla="*/ 1344 h 389"/>
                  <a:gd name="T36" fmla="+- 0 3038 3014"/>
                  <a:gd name="T37" fmla="*/ T36 w 390"/>
                  <a:gd name="T38" fmla="+- 0 1294 1008"/>
                  <a:gd name="T39" fmla="*/ 1294 h 389"/>
                  <a:gd name="T40" fmla="+- 0 3017 3014"/>
                  <a:gd name="T41" fmla="*/ T40 w 390"/>
                  <a:gd name="T42" fmla="+- 0 1234 1008"/>
                  <a:gd name="T43" fmla="*/ 1234 h 389"/>
                  <a:gd name="T44" fmla="+- 0 3014 3014"/>
                  <a:gd name="T45" fmla="*/ T44 w 390"/>
                  <a:gd name="T46" fmla="+- 0 1213 1008"/>
                  <a:gd name="T47" fmla="*/ 1213 h 389"/>
                  <a:gd name="T48" fmla="+- 0 3016 3014"/>
                  <a:gd name="T49" fmla="*/ T48 w 390"/>
                  <a:gd name="T50" fmla="+- 0 1188 1008"/>
                  <a:gd name="T51" fmla="*/ 1188 h 389"/>
                  <a:gd name="T52" fmla="+- 0 3034 3014"/>
                  <a:gd name="T53" fmla="*/ T52 w 390"/>
                  <a:gd name="T54" fmla="+- 0 1121 1008"/>
                  <a:gd name="T55" fmla="*/ 1121 h 389"/>
                  <a:gd name="T56" fmla="+- 0 3070 3014"/>
                  <a:gd name="T57" fmla="*/ T56 w 390"/>
                  <a:gd name="T58" fmla="+- 0 1067 1008"/>
                  <a:gd name="T59" fmla="*/ 1067 h 389"/>
                  <a:gd name="T60" fmla="+- 0 3121 3014"/>
                  <a:gd name="T61" fmla="*/ T60 w 390"/>
                  <a:gd name="T62" fmla="+- 0 1029 1008"/>
                  <a:gd name="T63" fmla="*/ 1029 h 389"/>
                  <a:gd name="T64" fmla="+- 0 3183 3014"/>
                  <a:gd name="T65" fmla="*/ T64 w 390"/>
                  <a:gd name="T66" fmla="+- 0 1009 1008"/>
                  <a:gd name="T67" fmla="*/ 1009 h 389"/>
                  <a:gd name="T68" fmla="+- 0 3206 3014"/>
                  <a:gd name="T69" fmla="*/ T68 w 390"/>
                  <a:gd name="T70" fmla="+- 0 1008 1008"/>
                  <a:gd name="T71" fmla="*/ 1008 h 389"/>
                  <a:gd name="T72" fmla="+- 0 3229 3014"/>
                  <a:gd name="T73" fmla="*/ T72 w 390"/>
                  <a:gd name="T74" fmla="+- 0 1009 1008"/>
                  <a:gd name="T75" fmla="*/ 1009 h 389"/>
                  <a:gd name="T76" fmla="+- 0 3294 3014"/>
                  <a:gd name="T77" fmla="*/ T76 w 390"/>
                  <a:gd name="T78" fmla="+- 0 1028 1008"/>
                  <a:gd name="T79" fmla="*/ 1028 h 389"/>
                  <a:gd name="T80" fmla="+- 0 3347 3014"/>
                  <a:gd name="T81" fmla="*/ T80 w 390"/>
                  <a:gd name="T82" fmla="+- 0 1066 1008"/>
                  <a:gd name="T83" fmla="*/ 1066 h 389"/>
                  <a:gd name="T84" fmla="+- 0 3385 3014"/>
                  <a:gd name="T85" fmla="*/ T84 w 390"/>
                  <a:gd name="T86" fmla="+- 0 1118 1008"/>
                  <a:gd name="T87" fmla="*/ 1118 h 389"/>
                  <a:gd name="T88" fmla="+- 0 3403 3014"/>
                  <a:gd name="T89" fmla="*/ T88 w 390"/>
                  <a:gd name="T90" fmla="+- 0 1182 1008"/>
                  <a:gd name="T91" fmla="*/ 1182 h 389"/>
                  <a:gd name="T92" fmla="+- 0 3404 3014"/>
                  <a:gd name="T93" fmla="*/ T92 w 390"/>
                  <a:gd name="T94" fmla="+- 0 1203 1008"/>
                  <a:gd name="T95" fmla="*/ 1203 h 38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</a:cxnLst>
                <a:rect l="0" t="0" r="r" b="b"/>
                <a:pathLst>
                  <a:path w="390" h="389">
                    <a:moveTo>
                      <a:pt x="390" y="195"/>
                    </a:moveTo>
                    <a:lnTo>
                      <a:pt x="378" y="261"/>
                    </a:lnTo>
                    <a:lnTo>
                      <a:pt x="346" y="318"/>
                    </a:lnTo>
                    <a:lnTo>
                      <a:pt x="297" y="361"/>
                    </a:lnTo>
                    <a:lnTo>
                      <a:pt x="236" y="385"/>
                    </a:lnTo>
                    <a:lnTo>
                      <a:pt x="213" y="389"/>
                    </a:lnTo>
                    <a:lnTo>
                      <a:pt x="188" y="387"/>
                    </a:lnTo>
                    <a:lnTo>
                      <a:pt x="119" y="370"/>
                    </a:lnTo>
                    <a:lnTo>
                      <a:pt x="63" y="336"/>
                    </a:lnTo>
                    <a:lnTo>
                      <a:pt x="24" y="286"/>
                    </a:lnTo>
                    <a:lnTo>
                      <a:pt x="3" y="226"/>
                    </a:lnTo>
                    <a:lnTo>
                      <a:pt x="0" y="205"/>
                    </a:lnTo>
                    <a:lnTo>
                      <a:pt x="2" y="180"/>
                    </a:lnTo>
                    <a:lnTo>
                      <a:pt x="20" y="113"/>
                    </a:lnTo>
                    <a:lnTo>
                      <a:pt x="56" y="59"/>
                    </a:lnTo>
                    <a:lnTo>
                      <a:pt x="107" y="21"/>
                    </a:lnTo>
                    <a:lnTo>
                      <a:pt x="169" y="1"/>
                    </a:lnTo>
                    <a:lnTo>
                      <a:pt x="192" y="0"/>
                    </a:lnTo>
                    <a:lnTo>
                      <a:pt x="215" y="1"/>
                    </a:lnTo>
                    <a:lnTo>
                      <a:pt x="280" y="20"/>
                    </a:lnTo>
                    <a:lnTo>
                      <a:pt x="333" y="58"/>
                    </a:lnTo>
                    <a:lnTo>
                      <a:pt x="371" y="110"/>
                    </a:lnTo>
                    <a:lnTo>
                      <a:pt x="389" y="174"/>
                    </a:lnTo>
                    <a:lnTo>
                      <a:pt x="390" y="195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sp>
            <p:nvSpPr>
              <p:cNvPr id="2126" name="Text Box 3"/>
              <p:cNvSpPr txBox="1">
                <a:spLocks noChangeArrowheads="1"/>
              </p:cNvSpPr>
              <p:nvPr/>
            </p:nvSpPr>
            <p:spPr bwMode="auto">
              <a:xfrm>
                <a:off x="3139" y="1121"/>
                <a:ext cx="145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231F20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V</a:t>
                </a:r>
                <a:endPara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076" name="Rectangle 2075"/>
          <p:cNvSpPr/>
          <p:nvPr/>
        </p:nvSpPr>
        <p:spPr>
          <a:xfrm>
            <a:off x="315532" y="2471194"/>
            <a:ext cx="51966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(b)   Twelve </a:t>
            </a:r>
            <a:r>
              <a:rPr lang="en-US" dirty="0"/>
              <a:t>identical one volt batteries are connected into an electrical circuit as shown in the </a:t>
            </a:r>
            <a:r>
              <a:rPr lang="en-US" dirty="0" smtClean="0"/>
              <a:t>diagram.</a:t>
            </a:r>
            <a:endParaRPr lang="en-NZ" dirty="0"/>
          </a:p>
          <a:p>
            <a:r>
              <a:rPr lang="en-US" dirty="0"/>
              <a:t> </a:t>
            </a:r>
            <a:endParaRPr lang="en-NZ" dirty="0"/>
          </a:p>
          <a:p>
            <a:r>
              <a:rPr lang="en-US" dirty="0" smtClean="0"/>
              <a:t>What </a:t>
            </a:r>
            <a:r>
              <a:rPr lang="en-US" dirty="0"/>
              <a:t>will be the reading on the voltmeter? </a:t>
            </a:r>
            <a:r>
              <a:rPr lang="en-US" dirty="0" smtClean="0"/>
              <a:t>      </a:t>
            </a:r>
          </a:p>
          <a:p>
            <a:r>
              <a:rPr lang="en-US" dirty="0" smtClean="0"/>
              <a:t>Explain </a:t>
            </a:r>
            <a:r>
              <a:rPr lang="en-US" dirty="0"/>
              <a:t>your answer</a:t>
            </a:r>
            <a:r>
              <a:rPr lang="en-US" dirty="0" smtClean="0"/>
              <a:t>.</a:t>
            </a:r>
          </a:p>
          <a:p>
            <a:endParaRPr lang="en-NZ" dirty="0"/>
          </a:p>
          <a:p>
            <a:r>
              <a:rPr lang="en-US" dirty="0"/>
              <a:t>Assume each battery has the same internal resistance and the voltmeter has infinite resistance.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19102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31303715980841A439AE46866F8215" ma:contentTypeVersion="3" ma:contentTypeDescription="Create a new document." ma:contentTypeScope="" ma:versionID="3c3a39f324e28f382b94a5ac1244bb48">
  <xsd:schema xmlns:xsd="http://www.w3.org/2001/XMLSchema" xmlns:xs="http://www.w3.org/2001/XMLSchema" xmlns:p="http://schemas.microsoft.com/office/2006/metadata/properties" xmlns:ns2="3c43b661-a559-4c9b-b4d1-09a099a75763" targetNamespace="http://schemas.microsoft.com/office/2006/metadata/properties" ma:root="true" ma:fieldsID="114329c6e93f548e2562bb9dc388eb90" ns2:_="">
    <xsd:import namespace="3c43b661-a559-4c9b-b4d1-09a099a7576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43b661-a559-4c9b-b4d1-09a099a7576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BC513F-7DC2-4966-89AB-AF4D8D150145}"/>
</file>

<file path=customXml/itemProps2.xml><?xml version="1.0" encoding="utf-8"?>
<ds:datastoreItem xmlns:ds="http://schemas.openxmlformats.org/officeDocument/2006/customXml" ds:itemID="{59F7D061-0F0D-4A67-87F0-C545F9865C62}"/>
</file>

<file path=customXml/itemProps3.xml><?xml version="1.0" encoding="utf-8"?>
<ds:datastoreItem xmlns:ds="http://schemas.openxmlformats.org/officeDocument/2006/customXml" ds:itemID="{D4D35104-28D1-4ED1-ABB5-13C901EA21C1}"/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1256</Words>
  <Application>Microsoft Office PowerPoint</Application>
  <PresentationFormat>On-screen Show (4:3)</PresentationFormat>
  <Paragraphs>139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&amp; Jon</dc:creator>
  <cp:lastModifiedBy>Jonathan</cp:lastModifiedBy>
  <cp:revision>30</cp:revision>
  <dcterms:created xsi:type="dcterms:W3CDTF">2006-08-16T00:00:00Z</dcterms:created>
  <dcterms:modified xsi:type="dcterms:W3CDTF">2015-06-17T03:29:20Z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0x0101005131303715980841A439AE46866F8215</vt:lpwstr>
  </property>
</Properties>
</file>