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1" r:id="rId4"/>
    <p:sldId id="262" r:id="rId5"/>
    <p:sldId id="259" r:id="rId6"/>
  </p:sldIdLst>
  <p:sldSz cx="9144000" cy="6858000" type="screen4x3"/>
  <p:notesSz cx="6134100" cy="8986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r">
              <a:defRPr sz="1100"/>
            </a:lvl1pPr>
          </a:lstStyle>
          <a:p>
            <a:fld id="{AD53669D-26EE-4E31-A8B6-6F1A763DDD31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r">
              <a:defRPr sz="1100"/>
            </a:lvl1pPr>
          </a:lstStyle>
          <a:p>
            <a:fld id="{D4221DB5-65E2-40D5-8648-DFD3C1B742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492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r">
              <a:defRPr sz="1100"/>
            </a:lvl1pPr>
          </a:lstStyle>
          <a:p>
            <a:fld id="{C945890E-6906-4F74-AF90-05F6E78DC62C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2325" y="674688"/>
            <a:ext cx="44894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402" tIns="43201" rIns="86402" bIns="4320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0" y="4268748"/>
            <a:ext cx="4907280" cy="4044077"/>
          </a:xfrm>
          <a:prstGeom prst="rect">
            <a:avLst/>
          </a:prstGeom>
        </p:spPr>
        <p:txBody>
          <a:bodyPr vert="horz" lIns="86402" tIns="43201" rIns="86402" bIns="432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r">
              <a:defRPr sz="1100"/>
            </a:lvl1pPr>
          </a:lstStyle>
          <a:p>
            <a:fld id="{E2270E47-4222-417C-A1D2-FBF58308E5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8404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0E47-4222-417C-A1D2-FBF58308E5C1}" type="slidenum">
              <a:rPr lang="en-NZ" smtClean="0"/>
              <a:t>1</a:t>
            </a:fld>
            <a:endParaRPr lang="en-NZ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NZ" smtClean="0"/>
              <a:t>1 Motion, Energy &amp; Vectors 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842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3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4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0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3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4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11560" y="3068960"/>
            <a:ext cx="54017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3691722" cy="37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1560" y="170080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11560" y="3933056"/>
            <a:ext cx="4262545" cy="2420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476301" y="3732250"/>
            <a:ext cx="54017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4248" y="476672"/>
            <a:ext cx="352839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Uniform</a:t>
            </a:r>
          </a:p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Circular </a:t>
            </a:r>
          </a:p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</a:t>
            </a:r>
            <a:endParaRPr lang="en-N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536" y="3789040"/>
            <a:ext cx="54017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5670903" cy="3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940152" y="314096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250" y="191683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974" y="28529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250" y="386104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84" y="620688"/>
            <a:ext cx="7703864" cy="408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33" y="4701328"/>
            <a:ext cx="4614173" cy="194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46414"/>
            <a:ext cx="1930545" cy="189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04192" y="4725144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143943"/>
            <a:ext cx="7992888" cy="584776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Torque, Objects </a:t>
            </a:r>
            <a:r>
              <a:rPr lang="en-A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Rotational </a:t>
            </a:r>
            <a:r>
              <a:rPr lang="en-A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Equilibrium</a:t>
            </a:r>
          </a:p>
        </p:txBody>
      </p:sp>
    </p:spTree>
    <p:extLst>
      <p:ext uri="{BB962C8B-B14F-4D97-AF65-F5344CB8AC3E}">
        <p14:creationId xmlns:p14="http://schemas.microsoft.com/office/powerpoint/2010/main" val="413340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4" y="0"/>
            <a:ext cx="805405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9610" y="26064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 pivot point 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3563888" y="1484784"/>
            <a:ext cx="2592288" cy="28803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63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990600"/>
            <a:ext cx="8483600" cy="4876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0200" y="476441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/>
          <p:nvPr/>
        </p:nvSpPr>
        <p:spPr>
          <a:xfrm>
            <a:off x="671564" y="260648"/>
            <a:ext cx="514333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NZ" sz="3600" b="1" dirty="0" smtClean="0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Times New Roman"/>
              </a:rPr>
              <a:t>Hooke’s </a:t>
            </a:r>
            <a:r>
              <a:rPr lang="en-NZ" sz="3600" b="1" dirty="0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Times New Roman"/>
              </a:rPr>
              <a:t>law &amp; Springs</a:t>
            </a:r>
            <a:endParaRPr lang="en-NZ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8114987" cy="231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8246893" cy="267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10527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176" y="227687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110" y="344035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479715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Use energy transfer and work out how much the</a:t>
            </a:r>
          </a:p>
          <a:p>
            <a:r>
              <a:rPr lang="en-US" dirty="0" smtClean="0"/>
              <a:t>Spring is compressed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84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50</Words>
  <Application>Microsoft Macintosh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29</cp:revision>
  <cp:lastPrinted>2014-10-13T03:52:17Z</cp:lastPrinted>
  <dcterms:created xsi:type="dcterms:W3CDTF">2014-09-28T22:18:23Z</dcterms:created>
  <dcterms:modified xsi:type="dcterms:W3CDTF">2015-09-20T05:30:37Z</dcterms:modified>
</cp:coreProperties>
</file>