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0" r:id="rId4"/>
    <p:sldId id="265" r:id="rId5"/>
  </p:sldIdLst>
  <p:sldSz cx="9144000" cy="6858000" type="screen4x3"/>
  <p:notesSz cx="6134100" cy="8986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/>
          <a:lstStyle>
            <a:lvl1pPr algn="l">
              <a:defRPr sz="1100"/>
            </a:lvl1pPr>
          </a:lstStyle>
          <a:p>
            <a:r>
              <a:rPr lang="en-NZ" smtClean="0"/>
              <a:t>1 Motion, Energy &amp; Vectors 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474571" y="0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/>
          <a:lstStyle>
            <a:lvl1pPr algn="r">
              <a:defRPr sz="1100"/>
            </a:lvl1pPr>
          </a:lstStyle>
          <a:p>
            <a:fld id="{AD53669D-26EE-4E31-A8B6-6F1A763DDD31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35936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74571" y="8535936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 anchor="b"/>
          <a:lstStyle>
            <a:lvl1pPr algn="r">
              <a:defRPr sz="1100"/>
            </a:lvl1pPr>
          </a:lstStyle>
          <a:p>
            <a:fld id="{D4221DB5-65E2-40D5-8648-DFD3C1B742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474928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/>
          <a:lstStyle>
            <a:lvl1pPr algn="l">
              <a:defRPr sz="1100"/>
            </a:lvl1pPr>
          </a:lstStyle>
          <a:p>
            <a:r>
              <a:rPr lang="en-NZ" smtClean="0"/>
              <a:t>1 Motion, Energy &amp; Vectors 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474571" y="0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/>
          <a:lstStyle>
            <a:lvl1pPr algn="r">
              <a:defRPr sz="1100"/>
            </a:lvl1pPr>
          </a:lstStyle>
          <a:p>
            <a:fld id="{C945890E-6906-4F74-AF90-05F6E78DC62C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2325" y="674688"/>
            <a:ext cx="44894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402" tIns="43201" rIns="86402" bIns="4320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13410" y="4268748"/>
            <a:ext cx="4907280" cy="4044077"/>
          </a:xfrm>
          <a:prstGeom prst="rect">
            <a:avLst/>
          </a:prstGeom>
        </p:spPr>
        <p:txBody>
          <a:bodyPr vert="horz" lIns="86402" tIns="43201" rIns="86402" bIns="4320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35936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474571" y="8535936"/>
            <a:ext cx="2658110" cy="449342"/>
          </a:xfrm>
          <a:prstGeom prst="rect">
            <a:avLst/>
          </a:prstGeom>
        </p:spPr>
        <p:txBody>
          <a:bodyPr vert="horz" lIns="86402" tIns="43201" rIns="86402" bIns="43201" rtlCol="0" anchor="b"/>
          <a:lstStyle>
            <a:lvl1pPr algn="r">
              <a:defRPr sz="1100"/>
            </a:lvl1pPr>
          </a:lstStyle>
          <a:p>
            <a:fld id="{E2270E47-4222-417C-A1D2-FBF58308E5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48404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70E47-4222-417C-A1D2-FBF58308E5C1}" type="slidenum">
              <a:rPr lang="en-NZ" smtClean="0"/>
              <a:t>1</a:t>
            </a:fld>
            <a:endParaRPr lang="en-NZ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NZ" smtClean="0"/>
              <a:t>1 Motion, Energy &amp; Vectors 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842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65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034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040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942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147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66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757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707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333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142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451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215A6-BEEC-46D8-9114-235DA56A09ED}" type="datetimeFigureOut">
              <a:rPr lang="en-NZ" smtClean="0"/>
              <a:t>20/09/15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505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11560" y="3068960"/>
            <a:ext cx="540174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96952"/>
            <a:ext cx="3691722" cy="37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11560" y="1700808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11560" y="3933056"/>
            <a:ext cx="4262545" cy="24200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476301" y="3732250"/>
            <a:ext cx="540174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4248" y="476672"/>
            <a:ext cx="3528392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Uniform</a:t>
            </a:r>
          </a:p>
          <a:p>
            <a:r>
              <a:rPr lang="en-N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Circular </a:t>
            </a:r>
          </a:p>
          <a:p>
            <a:r>
              <a:rPr lang="en-N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Motion</a:t>
            </a:r>
            <a:endParaRPr lang="en-NZ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5536" y="3789040"/>
            <a:ext cx="540174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632"/>
            <a:ext cx="5670903" cy="353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940152" y="314096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4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250" y="191683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6974" y="28529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8250" y="3861048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84" y="620688"/>
            <a:ext cx="7703864" cy="408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433" y="4701328"/>
            <a:ext cx="4614173" cy="194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46414"/>
            <a:ext cx="1930545" cy="189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604192" y="4725144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43943"/>
            <a:ext cx="7992888" cy="584776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Torque, Objects </a:t>
            </a:r>
            <a:r>
              <a:rPr lang="en-A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Rotational </a:t>
            </a:r>
            <a:r>
              <a:rPr lang="en-A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Equilibrium</a:t>
            </a:r>
          </a:p>
        </p:txBody>
      </p:sp>
    </p:spTree>
    <p:extLst>
      <p:ext uri="{BB962C8B-B14F-4D97-AF65-F5344CB8AC3E}">
        <p14:creationId xmlns:p14="http://schemas.microsoft.com/office/powerpoint/2010/main" val="82375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871"/>
            <a:ext cx="808672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2442" y="83671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442" y="242326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4968552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45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/>
          <p:nvPr/>
        </p:nvSpPr>
        <p:spPr>
          <a:xfrm>
            <a:off x="671564" y="260648"/>
            <a:ext cx="5143331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NZ" sz="3600" b="1" dirty="0" smtClean="0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Times New Roman"/>
              </a:rPr>
              <a:t>Hooke’s </a:t>
            </a:r>
            <a:r>
              <a:rPr lang="en-NZ" sz="3600" b="1" dirty="0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Times New Roman"/>
              </a:rPr>
              <a:t>law &amp; Springs</a:t>
            </a:r>
            <a:endParaRPr lang="en-NZ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8114987" cy="231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01008"/>
            <a:ext cx="8246893" cy="267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5536" y="10527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176" y="227687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110" y="3440358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479715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Hint: Use energy transfer and work out how much the</a:t>
            </a:r>
          </a:p>
          <a:p>
            <a:r>
              <a:rPr lang="en-US" dirty="0" smtClean="0"/>
              <a:t>Spring is compressed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4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47</Words>
  <Application>Microsoft Macintosh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Stephen Anderson</cp:lastModifiedBy>
  <cp:revision>28</cp:revision>
  <cp:lastPrinted>2014-10-13T03:52:17Z</cp:lastPrinted>
  <dcterms:created xsi:type="dcterms:W3CDTF">2014-09-28T22:18:23Z</dcterms:created>
  <dcterms:modified xsi:type="dcterms:W3CDTF">2015-09-20T05:56:30Z</dcterms:modified>
</cp:coreProperties>
</file>