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8" r:id="rId3"/>
    <p:sldId id="259" r:id="rId4"/>
    <p:sldId id="262" r:id="rId5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0738" y="673100"/>
            <a:ext cx="4492625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62" tIns="41331" rIns="82662" bIns="4133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0" y="4268748"/>
            <a:ext cx="4907280" cy="4044077"/>
          </a:xfrm>
          <a:prstGeom prst="rect">
            <a:avLst/>
          </a:prstGeom>
        </p:spPr>
        <p:txBody>
          <a:bodyPr vert="horz" lIns="82662" tIns="41331" rIns="82662" bIns="41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801993" y="40799"/>
            <a:ext cx="4248472" cy="381642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326065" y="4048141"/>
            <a:ext cx="4724400" cy="2628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5647" y="5347799"/>
            <a:ext cx="290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Normal = Support Force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4492624" y="90872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08920" y="3907229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0" y="3573016"/>
            <a:ext cx="3812216" cy="325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/>
          <p:nvPr/>
        </p:nvPicPr>
        <p:blipFill>
          <a:blip r:embed="rId5"/>
          <a:stretch>
            <a:fillRect/>
          </a:stretch>
        </p:blipFill>
        <p:spPr>
          <a:xfrm>
            <a:off x="179512" y="133565"/>
            <a:ext cx="4019624" cy="34394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385" y="3786531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6160" y="33265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2490" y="2232854"/>
            <a:ext cx="265383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Newton’s Laws 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Vectors</a:t>
            </a:r>
            <a:endParaRPr lang="en-N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1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0049" y="1010863"/>
            <a:ext cx="3674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345" y="341741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753" y="339498"/>
            <a:ext cx="247266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Momentum</a:t>
            </a:r>
            <a:endParaRPr lang="en-N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66" y="1455506"/>
            <a:ext cx="7768014" cy="1979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903177"/>
            <a:ext cx="8739614" cy="157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20824"/>
            <a:ext cx="3456384" cy="402825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283968" y="164592"/>
            <a:ext cx="3816424" cy="302433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80941" y="4221088"/>
            <a:ext cx="3960440" cy="208823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393378" y="3684823"/>
            <a:ext cx="4403601" cy="26753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7856" y="11663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04592" y="4462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941" y="407707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5963" y="3621668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4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06161"/>
            <a:ext cx="7920880" cy="36548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51" y="3861048"/>
            <a:ext cx="7850506" cy="2790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7871" y="206161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982" y="388554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9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24</cp:revision>
  <cp:lastPrinted>2014-10-13T03:46:19Z</cp:lastPrinted>
  <dcterms:created xsi:type="dcterms:W3CDTF">2014-09-28T22:18:23Z</dcterms:created>
  <dcterms:modified xsi:type="dcterms:W3CDTF">2015-09-13T04:57:36Z</dcterms:modified>
</cp:coreProperties>
</file>