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58" r:id="rId4"/>
    <p:sldId id="259" r:id="rId5"/>
  </p:sldIdLst>
  <p:sldSz cx="9144000" cy="6858000" type="screen4x3"/>
  <p:notesSz cx="6134100" cy="8986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>
        <p:scale>
          <a:sx n="123" d="100"/>
          <a:sy n="123" d="100"/>
        </p:scale>
        <p:origin x="2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r">
              <a:defRPr sz="1100"/>
            </a:lvl1pPr>
          </a:lstStyle>
          <a:p>
            <a:fld id="{AD53669D-26EE-4E31-A8B6-6F1A763DDD31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r">
              <a:defRPr sz="1100"/>
            </a:lvl1pPr>
          </a:lstStyle>
          <a:p>
            <a:fld id="{D4221DB5-65E2-40D5-8648-DFD3C1B742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47492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l">
              <a:defRPr sz="1100"/>
            </a:lvl1pPr>
          </a:lstStyle>
          <a:p>
            <a:r>
              <a:rPr lang="en-NZ" smtClean="0"/>
              <a:t>1 Motion, Energy &amp; Vectors 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1" y="0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/>
          <a:lstStyle>
            <a:lvl1pPr algn="r">
              <a:defRPr sz="1100"/>
            </a:lvl1pPr>
          </a:lstStyle>
          <a:p>
            <a:fld id="{C945890E-6906-4F74-AF90-05F6E78DC62C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0738" y="673100"/>
            <a:ext cx="4492625" cy="337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62" tIns="41331" rIns="82662" bIns="4133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0" y="4268748"/>
            <a:ext cx="4907280" cy="4044077"/>
          </a:xfrm>
          <a:prstGeom prst="rect">
            <a:avLst/>
          </a:prstGeom>
        </p:spPr>
        <p:txBody>
          <a:bodyPr vert="horz" lIns="82662" tIns="41331" rIns="82662" bIns="41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1" y="8535936"/>
            <a:ext cx="2658110" cy="449342"/>
          </a:xfrm>
          <a:prstGeom prst="rect">
            <a:avLst/>
          </a:prstGeom>
        </p:spPr>
        <p:txBody>
          <a:bodyPr vert="horz" lIns="82662" tIns="41331" rIns="82662" bIns="41331" rtlCol="0" anchor="b"/>
          <a:lstStyle>
            <a:lvl1pPr algn="r">
              <a:defRPr sz="1100"/>
            </a:lvl1pPr>
          </a:lstStyle>
          <a:p>
            <a:fld id="{E2270E47-4222-417C-A1D2-FBF58308E5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48404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0E47-4222-417C-A1D2-FBF58308E5C1}" type="slidenum">
              <a:rPr lang="en-NZ" smtClean="0"/>
              <a:t>1</a:t>
            </a:fld>
            <a:endParaRPr lang="en-NZ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NZ" smtClean="0"/>
              <a:t>1 Motion, Energy &amp; Vectors 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842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03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040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4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147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6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757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70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333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142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5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15A6-BEEC-46D8-9114-235DA56A09ED}" type="datetimeFigureOut">
              <a:rPr lang="en-NZ" smtClean="0"/>
              <a:t>13/09/15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8898E-09DE-4B94-9748-0934E6BBA70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505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37" y="966903"/>
            <a:ext cx="8870399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3149" y="72447"/>
            <a:ext cx="4266104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2) Newton’s Laws</a:t>
            </a:r>
            <a:endParaRPr lang="en-N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7448" y="83671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4" y="2113692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2144" y="342900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7504" y="836712"/>
            <a:ext cx="88569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08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326510" y="1497060"/>
            <a:ext cx="4536504" cy="404815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9899" y="216223"/>
            <a:ext cx="265383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Newton’s Laws </a:t>
            </a:r>
          </a:p>
          <a:p>
            <a:r>
              <a:rPr lang="en-NZ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Vectors</a:t>
            </a:r>
            <a:endParaRPr lang="en-NZ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3704" y="1385492"/>
            <a:ext cx="4320480" cy="374806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32455" y="2997915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11960" y="2276872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15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7723" y="15350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107" y="1988840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869" y="3284984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56" y="3284984"/>
            <a:ext cx="8092504" cy="126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19" y="4653136"/>
            <a:ext cx="8393539" cy="197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51942" y="4653136"/>
            <a:ext cx="3674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137" y="174343"/>
            <a:ext cx="7768014" cy="19793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96136" y="174343"/>
            <a:ext cx="2775760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N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Momentum /</a:t>
            </a:r>
          </a:p>
          <a:p>
            <a:pPr algn="ctr"/>
            <a:r>
              <a:rPr lang="en-N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Impulse</a:t>
            </a:r>
            <a:endParaRPr lang="en-N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126" y="2178153"/>
            <a:ext cx="8250844" cy="99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0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221223"/>
            <a:ext cx="4183832" cy="319435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408151" y="3515886"/>
            <a:ext cx="4620233" cy="30094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9552" y="135796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3501008"/>
            <a:ext cx="576064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449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29</Words>
  <Application>Microsoft Macintosh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Stephen Anderson</cp:lastModifiedBy>
  <cp:revision>24</cp:revision>
  <cp:lastPrinted>2014-10-13T03:46:19Z</cp:lastPrinted>
  <dcterms:created xsi:type="dcterms:W3CDTF">2014-09-28T22:18:23Z</dcterms:created>
  <dcterms:modified xsi:type="dcterms:W3CDTF">2015-09-13T04:58:29Z</dcterms:modified>
</cp:coreProperties>
</file>