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65" r:id="rId6"/>
    <p:sldId id="266" r:id="rId7"/>
    <p:sldId id="267" r:id="rId8"/>
  </p:sldIdLst>
  <p:sldSz cx="9144000" cy="6858000" type="screen4x3"/>
  <p:notesSz cx="6134100" cy="8986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586"/>
  </p:normalViewPr>
  <p:slideViewPr>
    <p:cSldViewPr>
      <p:cViewPr varScale="1">
        <p:scale>
          <a:sx n="102" d="100"/>
          <a:sy n="102" d="100"/>
        </p:scale>
        <p:origin x="8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74571" y="0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/>
          <a:lstStyle>
            <a:lvl1pPr algn="r">
              <a:defRPr sz="1100"/>
            </a:lvl1pPr>
          </a:lstStyle>
          <a:p>
            <a:fld id="{AD53669D-26EE-4E31-A8B6-6F1A763DDD31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35937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74571" y="8535937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 anchor="b"/>
          <a:lstStyle>
            <a:lvl1pPr algn="r">
              <a:defRPr sz="1100"/>
            </a:lvl1pPr>
          </a:lstStyle>
          <a:p>
            <a:fld id="{D4221DB5-65E2-40D5-8648-DFD3C1B742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474928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74571" y="0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/>
          <a:lstStyle>
            <a:lvl1pPr algn="r">
              <a:defRPr sz="1100"/>
            </a:lvl1pPr>
          </a:lstStyle>
          <a:p>
            <a:fld id="{C945890E-6906-4F74-AF90-05F6E78DC62C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0738" y="673100"/>
            <a:ext cx="4492625" cy="3370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385" tIns="43192" rIns="86385" bIns="43192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13411" y="4268747"/>
            <a:ext cx="4907280" cy="4044077"/>
          </a:xfrm>
          <a:prstGeom prst="rect">
            <a:avLst/>
          </a:prstGeom>
        </p:spPr>
        <p:txBody>
          <a:bodyPr vert="horz" lIns="86385" tIns="43192" rIns="86385" bIns="4319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35937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74571" y="8535937"/>
            <a:ext cx="2658111" cy="449342"/>
          </a:xfrm>
          <a:prstGeom prst="rect">
            <a:avLst/>
          </a:prstGeom>
        </p:spPr>
        <p:txBody>
          <a:bodyPr vert="horz" lIns="86385" tIns="43192" rIns="86385" bIns="43192" rtlCol="0" anchor="b"/>
          <a:lstStyle>
            <a:lvl1pPr algn="r">
              <a:defRPr sz="1100"/>
            </a:lvl1pPr>
          </a:lstStyle>
          <a:p>
            <a:fld id="{E2270E47-4222-417C-A1D2-FBF58308E5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48404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0E47-4222-417C-A1D2-FBF58308E5C1}" type="slidenum">
              <a:rPr lang="en-NZ" smtClean="0"/>
              <a:t>1</a:t>
            </a:fld>
            <a:endParaRPr lang="en-NZ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NZ" smtClean="0"/>
              <a:t>1 Motion, Energy &amp; Vectors 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842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6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34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04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942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147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6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5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70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333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142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51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15A6-BEEC-46D8-9114-235DA56A09ED}" type="datetimeFigureOut">
              <a:rPr lang="en-NZ" smtClean="0"/>
              <a:t>10/09/15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50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20216" y="69941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5572" y="1976859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976859"/>
            <a:ext cx="7512753" cy="46600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6662" y="153930"/>
            <a:ext cx="5662464" cy="190691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 rot="16200000">
            <a:off x="-1448344" y="4165692"/>
            <a:ext cx="4085798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 - Vectors</a:t>
            </a:r>
            <a:endParaRPr lang="en-N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08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4411" y="26814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19" y="260648"/>
            <a:ext cx="8572181" cy="617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43943"/>
            <a:ext cx="4909870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 - Kinematics</a:t>
            </a:r>
            <a:endParaRPr lang="en-N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4152" y="919121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356" y="945153"/>
            <a:ext cx="7973583" cy="21480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56" y="3573016"/>
            <a:ext cx="8604448" cy="237626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88830" y="357301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40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3943"/>
            <a:ext cx="1776255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Energy</a:t>
            </a:r>
            <a:endParaRPr lang="en-N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761" y="913384"/>
            <a:ext cx="36740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69" y="913384"/>
            <a:ext cx="4320480" cy="3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768" y="2514966"/>
            <a:ext cx="6969703" cy="39543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16079" y="3068960"/>
            <a:ext cx="36740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21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79" y="166996"/>
            <a:ext cx="7041617" cy="3766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27" y="3919603"/>
            <a:ext cx="7100569" cy="28803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1872" y="196951"/>
            <a:ext cx="36740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5916" y="3949558"/>
            <a:ext cx="36740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56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32207"/>
            <a:ext cx="4320480" cy="3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49255" y="6501"/>
            <a:ext cx="2705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Toughies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571" y="932207"/>
            <a:ext cx="36740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4735" y="2731764"/>
            <a:ext cx="36740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143" y="2731764"/>
            <a:ext cx="4176463" cy="330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072968" y="3957222"/>
            <a:ext cx="36740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376" y="3768532"/>
            <a:ext cx="4392488" cy="280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3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2056"/>
            <a:ext cx="4392488" cy="462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15283" y="2747166"/>
            <a:ext cx="36740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20287" y="292056"/>
            <a:ext cx="36740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1" y="678893"/>
            <a:ext cx="3578477" cy="195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78" y="2651148"/>
            <a:ext cx="33337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98" y="4130910"/>
            <a:ext cx="33528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116" y="5310486"/>
            <a:ext cx="15906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5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29</Words>
  <Application>Microsoft Macintosh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Anderson</cp:lastModifiedBy>
  <cp:revision>21</cp:revision>
  <cp:lastPrinted>2015-09-09T02:36:25Z</cp:lastPrinted>
  <dcterms:created xsi:type="dcterms:W3CDTF">2014-09-28T22:18:23Z</dcterms:created>
  <dcterms:modified xsi:type="dcterms:W3CDTF">2015-09-10T04:03:24Z</dcterms:modified>
</cp:coreProperties>
</file>