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134100" cy="8986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4586"/>
  </p:normalViewPr>
  <p:slideViewPr>
    <p:cSldViewPr>
      <p:cViewPr varScale="1">
        <p:scale>
          <a:sx n="102" d="100"/>
          <a:sy n="102" d="100"/>
        </p:scale>
        <p:origin x="8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658111" cy="449342"/>
          </a:xfrm>
          <a:prstGeom prst="rect">
            <a:avLst/>
          </a:prstGeom>
        </p:spPr>
        <p:txBody>
          <a:bodyPr vert="horz" lIns="86385" tIns="43192" rIns="86385" bIns="43192" rtlCol="0"/>
          <a:lstStyle>
            <a:lvl1pPr algn="l">
              <a:defRPr sz="1100"/>
            </a:lvl1pPr>
          </a:lstStyle>
          <a:p>
            <a:r>
              <a:rPr lang="en-NZ" smtClean="0"/>
              <a:t>1 Motion, Energy &amp; Vectors 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474571" y="0"/>
            <a:ext cx="2658111" cy="449342"/>
          </a:xfrm>
          <a:prstGeom prst="rect">
            <a:avLst/>
          </a:prstGeom>
        </p:spPr>
        <p:txBody>
          <a:bodyPr vert="horz" lIns="86385" tIns="43192" rIns="86385" bIns="43192" rtlCol="0"/>
          <a:lstStyle>
            <a:lvl1pPr algn="r">
              <a:defRPr sz="1100"/>
            </a:lvl1pPr>
          </a:lstStyle>
          <a:p>
            <a:fld id="{AD53669D-26EE-4E31-A8B6-6F1A763DDD31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35937"/>
            <a:ext cx="2658111" cy="449342"/>
          </a:xfrm>
          <a:prstGeom prst="rect">
            <a:avLst/>
          </a:prstGeom>
        </p:spPr>
        <p:txBody>
          <a:bodyPr vert="horz" lIns="86385" tIns="43192" rIns="86385" bIns="43192" rtlCol="0" anchor="b"/>
          <a:lstStyle>
            <a:lvl1pPr algn="l">
              <a:defRPr sz="11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474571" y="8535937"/>
            <a:ext cx="2658111" cy="449342"/>
          </a:xfrm>
          <a:prstGeom prst="rect">
            <a:avLst/>
          </a:prstGeom>
        </p:spPr>
        <p:txBody>
          <a:bodyPr vert="horz" lIns="86385" tIns="43192" rIns="86385" bIns="43192" rtlCol="0" anchor="b"/>
          <a:lstStyle>
            <a:lvl1pPr algn="r">
              <a:defRPr sz="1100"/>
            </a:lvl1pPr>
          </a:lstStyle>
          <a:p>
            <a:fld id="{D4221DB5-65E2-40D5-8648-DFD3C1B742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474928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658111" cy="449342"/>
          </a:xfrm>
          <a:prstGeom prst="rect">
            <a:avLst/>
          </a:prstGeom>
        </p:spPr>
        <p:txBody>
          <a:bodyPr vert="horz" lIns="86385" tIns="43192" rIns="86385" bIns="43192" rtlCol="0"/>
          <a:lstStyle>
            <a:lvl1pPr algn="l">
              <a:defRPr sz="1100"/>
            </a:lvl1pPr>
          </a:lstStyle>
          <a:p>
            <a:r>
              <a:rPr lang="en-NZ" smtClean="0"/>
              <a:t>1 Motion, Energy &amp; Vectors 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474571" y="0"/>
            <a:ext cx="2658111" cy="449342"/>
          </a:xfrm>
          <a:prstGeom prst="rect">
            <a:avLst/>
          </a:prstGeom>
        </p:spPr>
        <p:txBody>
          <a:bodyPr vert="horz" lIns="86385" tIns="43192" rIns="86385" bIns="43192" rtlCol="0"/>
          <a:lstStyle>
            <a:lvl1pPr algn="r">
              <a:defRPr sz="1100"/>
            </a:lvl1pPr>
          </a:lstStyle>
          <a:p>
            <a:fld id="{C945890E-6906-4F74-AF90-05F6E78DC62C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0738" y="673100"/>
            <a:ext cx="4492625" cy="3370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385" tIns="43192" rIns="86385" bIns="43192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13411" y="4268747"/>
            <a:ext cx="4907280" cy="4044077"/>
          </a:xfrm>
          <a:prstGeom prst="rect">
            <a:avLst/>
          </a:prstGeom>
        </p:spPr>
        <p:txBody>
          <a:bodyPr vert="horz" lIns="86385" tIns="43192" rIns="86385" bIns="4319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35937"/>
            <a:ext cx="2658111" cy="449342"/>
          </a:xfrm>
          <a:prstGeom prst="rect">
            <a:avLst/>
          </a:prstGeom>
        </p:spPr>
        <p:txBody>
          <a:bodyPr vert="horz" lIns="86385" tIns="43192" rIns="86385" bIns="43192" rtlCol="0" anchor="b"/>
          <a:lstStyle>
            <a:lvl1pPr algn="l">
              <a:defRPr sz="11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474571" y="8535937"/>
            <a:ext cx="2658111" cy="449342"/>
          </a:xfrm>
          <a:prstGeom prst="rect">
            <a:avLst/>
          </a:prstGeom>
        </p:spPr>
        <p:txBody>
          <a:bodyPr vert="horz" lIns="86385" tIns="43192" rIns="86385" bIns="43192" rtlCol="0" anchor="b"/>
          <a:lstStyle>
            <a:lvl1pPr algn="r">
              <a:defRPr sz="1100"/>
            </a:lvl1pPr>
          </a:lstStyle>
          <a:p>
            <a:fld id="{E2270E47-4222-417C-A1D2-FBF58308E5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484048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70E47-4222-417C-A1D2-FBF58308E5C1}" type="slidenum">
              <a:rPr lang="en-NZ" smtClean="0"/>
              <a:t>2</a:t>
            </a:fld>
            <a:endParaRPr lang="en-NZ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NZ" smtClean="0"/>
              <a:t>1 Motion, Energy &amp; Vectors 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8429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65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034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040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8942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147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66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757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7074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333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142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451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215A6-BEEC-46D8-9114-235DA56A09ED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505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49680"/>
            <a:ext cx="6944757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N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Motion</a:t>
            </a:r>
            <a:r>
              <a:rPr lang="en-NZ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Vectors &amp; Energy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919121"/>
            <a:ext cx="5267548" cy="58295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39752" y="2924944"/>
            <a:ext cx="4752528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98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5930" y="1048218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NZ" dirty="0"/>
              <a:t>Which of the following is a </a:t>
            </a:r>
            <a:r>
              <a:rPr lang="en-NZ" b="1" dirty="0"/>
              <a:t>SCALAR</a:t>
            </a:r>
            <a:r>
              <a:rPr lang="en-NZ" dirty="0"/>
              <a:t> quantity? </a:t>
            </a:r>
          </a:p>
          <a:p>
            <a:r>
              <a:rPr lang="en-NZ" dirty="0"/>
              <a:t>(A) Power. 	</a:t>
            </a:r>
            <a:r>
              <a:rPr lang="en-NZ" dirty="0" smtClean="0"/>
              <a:t>(</a:t>
            </a:r>
            <a:r>
              <a:rPr lang="en-NZ" dirty="0"/>
              <a:t>B) Force. 	</a:t>
            </a:r>
            <a:r>
              <a:rPr lang="en-NZ" dirty="0" smtClean="0"/>
              <a:t>(</a:t>
            </a:r>
            <a:r>
              <a:rPr lang="en-NZ" dirty="0"/>
              <a:t>C) Velocity. 	(D) Acceleration.</a:t>
            </a:r>
          </a:p>
          <a:p>
            <a:r>
              <a:rPr lang="en-NZ" dirty="0"/>
              <a:t> </a:t>
            </a:r>
          </a:p>
          <a:p>
            <a:pPr lvl="0"/>
            <a:r>
              <a:rPr lang="en-NZ" dirty="0"/>
              <a:t>Which of the following gives three </a:t>
            </a:r>
            <a:r>
              <a:rPr lang="en-NZ" b="1" dirty="0"/>
              <a:t>vector</a:t>
            </a:r>
            <a:r>
              <a:rPr lang="en-NZ" dirty="0"/>
              <a:t> quantities? </a:t>
            </a:r>
          </a:p>
          <a:p>
            <a:r>
              <a:rPr lang="en-NZ" dirty="0"/>
              <a:t>(A) Weight, mass, acceleration 	(C) Velocity, acceleration, force </a:t>
            </a:r>
          </a:p>
          <a:p>
            <a:r>
              <a:rPr lang="en-NZ" dirty="0"/>
              <a:t>(B) Work, force, distance 		(D) Voltage, resistance, current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7272808" cy="354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44152" y="10527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4152" y="1919498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4171" y="4509120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3617" y="89895"/>
            <a:ext cx="6944757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NZ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Motion</a:t>
            </a:r>
            <a:r>
              <a:rPr lang="en-NZ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Vectors &amp; Energy</a:t>
            </a:r>
          </a:p>
        </p:txBody>
      </p:sp>
      <p:sp>
        <p:nvSpPr>
          <p:cNvPr id="5" name="Rectangle 4"/>
          <p:cNvSpPr/>
          <p:nvPr/>
        </p:nvSpPr>
        <p:spPr>
          <a:xfrm>
            <a:off x="284171" y="3501008"/>
            <a:ext cx="1919500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NZ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Vectors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07504" y="980728"/>
            <a:ext cx="885698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08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98707"/>
            <a:ext cx="8188723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4152" y="1988840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1837" y="3789040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880" y="4869160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267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43943"/>
            <a:ext cx="4909870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N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Motion - Kinematics</a:t>
            </a:r>
            <a:endParaRPr lang="en-N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90275"/>
            <a:ext cx="8246281" cy="406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38783"/>
            <a:ext cx="6984776" cy="90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44152" y="919121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4152" y="2071072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1512" y="3861917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4152" y="5229200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340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43943"/>
            <a:ext cx="4789645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N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Motion - Projectiles</a:t>
            </a:r>
            <a:endParaRPr lang="en-N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13383"/>
            <a:ext cx="8136904" cy="547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2989" y="3789040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2989" y="4797152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2152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206872" y="-368119"/>
            <a:ext cx="4032448" cy="7198568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4499992" y="1254171"/>
            <a:ext cx="4032448" cy="405266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6872" y="3231165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6872" y="5066020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27984" y="1124744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75339" y="3768217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215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43943"/>
            <a:ext cx="1776255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N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Energy</a:t>
            </a:r>
            <a:endParaRPr lang="en-N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13384"/>
            <a:ext cx="7632848" cy="5597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8756" y="1089472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421" y="3429000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421" y="4293096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2891" y="5930116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215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59</Words>
  <Application>Microsoft Macintosh PowerPoint</Application>
  <PresentationFormat>On-screen Show (4:3)</PresentationFormat>
  <Paragraphs>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Stephen Anderson</cp:lastModifiedBy>
  <cp:revision>14</cp:revision>
  <cp:lastPrinted>2014-10-13T03:40:41Z</cp:lastPrinted>
  <dcterms:created xsi:type="dcterms:W3CDTF">2014-09-28T22:18:23Z</dcterms:created>
  <dcterms:modified xsi:type="dcterms:W3CDTF">2015-09-10T04:00:01Z</dcterms:modified>
</cp:coreProperties>
</file>