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911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527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353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452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120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9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914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165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887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320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797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D00A-681C-4161-A47D-D1AA9C667F3F}" type="datetimeFigureOut">
              <a:rPr lang="en-NZ" smtClean="0"/>
              <a:t>30/03/2014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AA44C-5610-4B03-9199-4B0FAF9602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575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rmAutofit/>
          </a:bodyPr>
          <a:lstStyle/>
          <a:p>
            <a:r>
              <a:rPr lang="en-NZ" sz="6000" dirty="0" smtClean="0"/>
              <a:t>Broken Pendulum</a:t>
            </a:r>
            <a:endParaRPr lang="en-NZ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738" y="1948613"/>
            <a:ext cx="4429663" cy="257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316606"/>
              </p:ext>
            </p:extLst>
          </p:nvPr>
        </p:nvGraphicFramePr>
        <p:xfrm>
          <a:off x="2411760" y="4638700"/>
          <a:ext cx="3889176" cy="1700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117600" imgH="469900" progId="Equation.3">
                  <p:embed/>
                </p:oleObj>
              </mc:Choice>
              <mc:Fallback>
                <p:oleObj name="Equation" r:id="rId4" imgW="11176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638700"/>
                        <a:ext cx="3889176" cy="17008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1980394"/>
            <a:ext cx="4642412" cy="251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7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6" y="764704"/>
            <a:ext cx="8515350" cy="235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6"/>
            <a:ext cx="2755046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41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" y="620688"/>
            <a:ext cx="8930071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23749" y="2967335"/>
            <a:ext cx="4096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 required!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06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82751"/>
            <a:ext cx="859913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11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90" y="1340768"/>
            <a:ext cx="8620027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33265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Conclusion</a:t>
            </a:r>
            <a:r>
              <a:rPr lang="en-US" sz="2400" dirty="0"/>
              <a:t> </a:t>
            </a:r>
            <a:r>
              <a:rPr lang="en-US" sz="2400" b="1" dirty="0"/>
              <a:t>statement</a:t>
            </a:r>
            <a:r>
              <a:rPr lang="en-US" sz="2400" dirty="0"/>
              <a:t>~ state the relationship you have investigated with uncertainties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3839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20688"/>
            <a:ext cx="882537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2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Broken Pendulum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Broken Pendulum</dc:title>
  <dc:creator>Stephen Anderson</dc:creator>
  <cp:lastModifiedBy>Stephen Anderson</cp:lastModifiedBy>
  <cp:revision>2</cp:revision>
  <dcterms:created xsi:type="dcterms:W3CDTF">2014-03-30T09:12:28Z</dcterms:created>
  <dcterms:modified xsi:type="dcterms:W3CDTF">2014-03-30T09:27:45Z</dcterms:modified>
</cp:coreProperties>
</file>