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7" r:id="rId2"/>
    <p:sldId id="258" r:id="rId3"/>
    <p:sldId id="261" r:id="rId4"/>
    <p:sldId id="259" r:id="rId5"/>
    <p:sldId id="262" r:id="rId6"/>
    <p:sldId id="260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14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10E53B-3C35-4358-8D5C-615332BBA763}" type="datetimeFigureOut">
              <a:rPr lang="en-US" smtClean="0"/>
              <a:t>6/21/2014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B3CDA9-5E6C-4578-876F-82A40B1140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18705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B3CDA9-5E6C-4578-876F-82A40B1140E5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B3CDA9-5E6C-4578-876F-82A40B1140E5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B3CDA9-5E6C-4578-876F-82A40B1140E5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B3CDA9-5E6C-4578-876F-82A40B1140E5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B3CDA9-5E6C-4578-876F-82A40B1140E5}" type="slidenum">
              <a:rPr lang="en-US" smtClean="0"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B3CDA9-5E6C-4578-876F-82A40B1140E5}" type="slidenum">
              <a:rPr lang="en-US" smtClean="0"/>
              <a:t>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5CF37-B581-4BDC-8D2E-C7433D998598}" type="datetimeFigureOut">
              <a:rPr lang="en-NZ" smtClean="0"/>
              <a:pPr/>
              <a:t>21/06/2014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31FCD-DC64-4D89-B8E5-2ED24A31A423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5CF37-B581-4BDC-8D2E-C7433D998598}" type="datetimeFigureOut">
              <a:rPr lang="en-NZ" smtClean="0"/>
              <a:pPr/>
              <a:t>21/06/2014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31FCD-DC64-4D89-B8E5-2ED24A31A423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5CF37-B581-4BDC-8D2E-C7433D998598}" type="datetimeFigureOut">
              <a:rPr lang="en-NZ" smtClean="0"/>
              <a:pPr/>
              <a:t>21/06/2014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31FCD-DC64-4D89-B8E5-2ED24A31A423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5CF37-B581-4BDC-8D2E-C7433D998598}" type="datetimeFigureOut">
              <a:rPr lang="en-NZ" smtClean="0"/>
              <a:pPr/>
              <a:t>21/06/2014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31FCD-DC64-4D89-B8E5-2ED24A31A423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5CF37-B581-4BDC-8D2E-C7433D998598}" type="datetimeFigureOut">
              <a:rPr lang="en-NZ" smtClean="0"/>
              <a:pPr/>
              <a:t>21/06/2014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31FCD-DC64-4D89-B8E5-2ED24A31A423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5CF37-B581-4BDC-8D2E-C7433D998598}" type="datetimeFigureOut">
              <a:rPr lang="en-NZ" smtClean="0"/>
              <a:pPr/>
              <a:t>21/06/2014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31FCD-DC64-4D89-B8E5-2ED24A31A423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5CF37-B581-4BDC-8D2E-C7433D998598}" type="datetimeFigureOut">
              <a:rPr lang="en-NZ" smtClean="0"/>
              <a:pPr/>
              <a:t>21/06/2014</a:t>
            </a:fld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31FCD-DC64-4D89-B8E5-2ED24A31A423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5CF37-B581-4BDC-8D2E-C7433D998598}" type="datetimeFigureOut">
              <a:rPr lang="en-NZ" smtClean="0"/>
              <a:pPr/>
              <a:t>21/06/2014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31FCD-DC64-4D89-B8E5-2ED24A31A423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5CF37-B581-4BDC-8D2E-C7433D998598}" type="datetimeFigureOut">
              <a:rPr lang="en-NZ" smtClean="0"/>
              <a:pPr/>
              <a:t>21/06/2014</a:t>
            </a:fld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31FCD-DC64-4D89-B8E5-2ED24A31A423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5CF37-B581-4BDC-8D2E-C7433D998598}" type="datetimeFigureOut">
              <a:rPr lang="en-NZ" smtClean="0"/>
              <a:pPr/>
              <a:t>21/06/2014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31FCD-DC64-4D89-B8E5-2ED24A31A423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5CF37-B581-4BDC-8D2E-C7433D998598}" type="datetimeFigureOut">
              <a:rPr lang="en-NZ" smtClean="0"/>
              <a:pPr/>
              <a:t>21/06/2014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31FCD-DC64-4D89-B8E5-2ED24A31A423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15CF37-B581-4BDC-8D2E-C7433D998598}" type="datetimeFigureOut">
              <a:rPr lang="en-NZ" smtClean="0"/>
              <a:pPr/>
              <a:t>21/06/2014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B31FCD-DC64-4D89-B8E5-2ED24A31A423}" type="slidenum">
              <a:rPr lang="en-NZ" smtClean="0"/>
              <a:pPr/>
              <a:t>‹#›</a:t>
            </a:fld>
            <a:endParaRPr lang="en-N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914400"/>
            <a:ext cx="8630759" cy="402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3124200" y="1905000"/>
            <a:ext cx="2819400" cy="611188"/>
          </a:xfrm>
          <a:prstGeom prst="rect">
            <a:avLst/>
          </a:prstGeom>
          <a:solidFill>
            <a:srgbClr val="CC99FF">
              <a:alpha val="50195"/>
            </a:srgbClr>
          </a:solidFill>
          <a:ln w="31750">
            <a:solidFill>
              <a:srgbClr val="0000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>
                <a:schemeClr val="tx1"/>
              </a:buClr>
              <a:buFont typeface="Wingdings" pitchFamily="2" charset="2"/>
              <a:buNone/>
            </a:pPr>
            <a:r>
              <a:rPr lang="en-US" sz="3200">
                <a:latin typeface="Verdana" pitchFamily="34" charset="0"/>
              </a:rPr>
              <a:t>f</a:t>
            </a:r>
            <a:r>
              <a:rPr lang="en-US" sz="3200" baseline="-25000">
                <a:latin typeface="Verdana" pitchFamily="34" charset="0"/>
              </a:rPr>
              <a:t>beat</a:t>
            </a:r>
            <a:r>
              <a:rPr lang="en-US" sz="3200">
                <a:latin typeface="Verdana" pitchFamily="34" charset="0"/>
              </a:rPr>
              <a:t> = f</a:t>
            </a:r>
            <a:r>
              <a:rPr lang="en-US" sz="3200" baseline="-25000">
                <a:latin typeface="Verdana" pitchFamily="34" charset="0"/>
              </a:rPr>
              <a:t>1</a:t>
            </a:r>
            <a:r>
              <a:rPr lang="en-US" sz="3200">
                <a:latin typeface="Verdana" pitchFamily="34" charset="0"/>
              </a:rPr>
              <a:t> – f</a:t>
            </a:r>
            <a:r>
              <a:rPr lang="en-US" sz="3200" baseline="-25000">
                <a:latin typeface="Verdana" pitchFamily="34" charset="0"/>
              </a:rPr>
              <a:t>2</a:t>
            </a:r>
          </a:p>
        </p:txBody>
      </p:sp>
      <p:sp>
        <p:nvSpPr>
          <p:cNvPr id="9219" name="Rectangle 7"/>
          <p:cNvSpPr>
            <a:spLocks noChangeArrowheads="1"/>
          </p:cNvSpPr>
          <p:nvPr/>
        </p:nvSpPr>
        <p:spPr bwMode="auto">
          <a:xfrm>
            <a:off x="46038" y="28003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NZ"/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1219200" y="4267200"/>
            <a:ext cx="7467600" cy="1981200"/>
            <a:chOff x="240" y="2640"/>
            <a:chExt cx="4704" cy="1248"/>
          </a:xfrm>
        </p:grpSpPr>
        <p:sp>
          <p:nvSpPr>
            <p:cNvPr id="9226" name="Text Box 9"/>
            <p:cNvSpPr txBox="1">
              <a:spLocks noChangeArrowheads="1"/>
            </p:cNvSpPr>
            <p:nvPr/>
          </p:nvSpPr>
          <p:spPr bwMode="auto">
            <a:xfrm>
              <a:off x="240" y="2688"/>
              <a:ext cx="2592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Clr>
                  <a:schemeClr val="tx1"/>
                </a:buClr>
                <a:buFont typeface="Wingdings" pitchFamily="2" charset="2"/>
                <a:buNone/>
              </a:pPr>
              <a:r>
                <a:rPr lang="en-US" sz="2400">
                  <a:latin typeface="Verdana" pitchFamily="34" charset="0"/>
                </a:rPr>
                <a:t>Uses ~ Piano Tuning</a:t>
              </a:r>
            </a:p>
          </p:txBody>
        </p:sp>
        <p:pic>
          <p:nvPicPr>
            <p:cNvPr id="9227" name="Picture 10" descr="tfl"/>
            <p:cNvPicPr>
              <a:picLocks noChangeAspect="1" noChangeArrowheads="1" noCrop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680" y="3120"/>
              <a:ext cx="1577" cy="7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3" name="Group 11"/>
            <p:cNvGrpSpPr>
              <a:grpSpLocks/>
            </p:cNvGrpSpPr>
            <p:nvPr/>
          </p:nvGrpSpPr>
          <p:grpSpPr bwMode="auto">
            <a:xfrm>
              <a:off x="3552" y="2640"/>
              <a:ext cx="1392" cy="1248"/>
              <a:chOff x="2160" y="2832"/>
              <a:chExt cx="1392" cy="1248"/>
            </a:xfrm>
          </p:grpSpPr>
          <p:pic>
            <p:nvPicPr>
              <p:cNvPr id="9229" name="Picture 12" descr="j0189207"/>
              <p:cNvPicPr>
                <a:picLocks noChangeAspect="1" noChangeArrowheads="1" noCrop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2400" y="2928"/>
                <a:ext cx="878" cy="105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9230" name="Rectangle 13"/>
              <p:cNvSpPr>
                <a:spLocks noChangeArrowheads="1"/>
              </p:cNvSpPr>
              <p:nvPr/>
            </p:nvSpPr>
            <p:spPr bwMode="auto">
              <a:xfrm>
                <a:off x="2160" y="2832"/>
                <a:ext cx="1392" cy="1248"/>
              </a:xfrm>
              <a:prstGeom prst="rect">
                <a:avLst/>
              </a:prstGeom>
              <a:noFill/>
              <a:ln w="317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en-NZ"/>
              </a:p>
            </p:txBody>
          </p:sp>
        </p:grpSp>
      </p:grpSp>
      <p:sp>
        <p:nvSpPr>
          <p:cNvPr id="15" name="Rectangle 14"/>
          <p:cNvSpPr/>
          <p:nvPr/>
        </p:nvSpPr>
        <p:spPr>
          <a:xfrm>
            <a:off x="457200" y="3733800"/>
            <a:ext cx="4365298" cy="646331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3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Applet Beats demo</a:t>
            </a: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457200" y="457200"/>
            <a:ext cx="8077200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 i="1" dirty="0">
                <a:solidFill>
                  <a:srgbClr val="FF0000"/>
                </a:solidFill>
              </a:rPr>
              <a:t>Beating</a:t>
            </a:r>
            <a:r>
              <a:rPr lang="en-US" sz="2800" dirty="0"/>
              <a:t> is a regular pulsing of the loudness of a sound which is heard when two sources produce sounds of </a:t>
            </a:r>
            <a:r>
              <a:rPr lang="en-US" sz="2800" b="1" dirty="0">
                <a:solidFill>
                  <a:srgbClr val="FF0000"/>
                </a:solidFill>
              </a:rPr>
              <a:t>slightly different frequency</a:t>
            </a:r>
            <a:r>
              <a:rPr lang="en-US" sz="2800" dirty="0"/>
              <a:t>.</a:t>
            </a:r>
            <a:endParaRPr lang="en-NZ" sz="2800" dirty="0"/>
          </a:p>
          <a:p>
            <a:endParaRPr lang="en-NZ" sz="2800" dirty="0"/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381000" y="2667000"/>
            <a:ext cx="81534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dirty="0"/>
              <a:t>For example, when a 552 Hz and a 556 Hz tone are played simultaneously, we hear 556-552, or 4 beats per second. The beat frequency is 4 Hz. </a:t>
            </a:r>
            <a:endParaRPr lang="en-NZ" sz="2000" dirty="0"/>
          </a:p>
          <a:p>
            <a:endParaRPr lang="en-NZ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 animBg="1"/>
      <p:bldP spid="16" grpId="0"/>
      <p:bldP spid="1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0"/>
            <a:ext cx="7543800" cy="522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F17.16"/>
          <p:cNvPicPr>
            <a:picLocks noChangeAspect="1" noChangeArrowheads="1"/>
          </p:cNvPicPr>
          <p:nvPr/>
        </p:nvPicPr>
        <p:blipFill>
          <a:blip r:embed="rId3" cstate="print"/>
          <a:srcRect b="42125"/>
          <a:stretch>
            <a:fillRect/>
          </a:stretch>
        </p:blipFill>
        <p:spPr bwMode="auto">
          <a:xfrm>
            <a:off x="228600" y="228600"/>
            <a:ext cx="86868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3" name="Picture 3" descr="F17.1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228600"/>
            <a:ext cx="8686800" cy="6319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F17.1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609600"/>
            <a:ext cx="8305800" cy="5675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" y="457200"/>
            <a:ext cx="6670675" cy="563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7" name="TextBox 2"/>
          <p:cNvSpPr txBox="1">
            <a:spLocks noChangeArrowheads="1"/>
          </p:cNvSpPr>
          <p:nvPr/>
        </p:nvSpPr>
        <p:spPr bwMode="auto">
          <a:xfrm>
            <a:off x="1371600" y="5943600"/>
            <a:ext cx="7467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 sz="2800"/>
              <a:t>Beats web link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304800"/>
            <a:ext cx="7229475" cy="3171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71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-533400" y="3581400"/>
            <a:ext cx="9982200" cy="282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27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78</Words>
  <Application>Microsoft Office PowerPoint</Application>
  <PresentationFormat>On-screen Show (4:3)</PresentationFormat>
  <Paragraphs>12</Paragraphs>
  <Slides>7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King's High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an</dc:creator>
  <cp:lastModifiedBy>Stephen Anderson</cp:lastModifiedBy>
  <cp:revision>3</cp:revision>
  <dcterms:created xsi:type="dcterms:W3CDTF">2011-05-05T03:41:05Z</dcterms:created>
  <dcterms:modified xsi:type="dcterms:W3CDTF">2014-06-21T05:15:44Z</dcterms:modified>
</cp:coreProperties>
</file>