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2.xml" ContentType="application/vnd.openxmlformats-officedocument.drawingml.chart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charts/chart3.xml" ContentType="application/vnd.openxmlformats-officedocument.drawingml.chart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charts/chart4.xml" ContentType="application/vnd.openxmlformats-officedocument.drawingml.chart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charts/chart5.xml" ContentType="application/vnd.openxmlformats-officedocument.drawingml.chart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charts/chart6.xml" ContentType="application/vnd.openxmlformats-officedocument.drawingml.chart+xml"/>
  <Override PartName="/ppt/embeddings/oleObject12.bin" ContentType="application/vnd.openxmlformats-officedocument.oleObject"/>
  <Override PartName="/ppt/charts/chart7.xml" ContentType="application/vnd.openxmlformats-officedocument.drawingml.chart+xml"/>
  <Override PartName="/ppt/embeddings/oleObject1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04" r:id="rId4"/>
  </p:sldMasterIdLst>
  <p:notesMasterIdLst>
    <p:notesMasterId r:id="rId24"/>
  </p:notesMasterIdLst>
  <p:sldIdLst>
    <p:sldId id="291" r:id="rId5"/>
    <p:sldId id="279" r:id="rId6"/>
    <p:sldId id="256" r:id="rId7"/>
    <p:sldId id="274" r:id="rId8"/>
    <p:sldId id="272" r:id="rId9"/>
    <p:sldId id="273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58" r:id="rId18"/>
    <p:sldId id="259" r:id="rId19"/>
    <p:sldId id="260" r:id="rId20"/>
    <p:sldId id="261" r:id="rId21"/>
    <p:sldId id="262" r:id="rId22"/>
    <p:sldId id="263" r:id="rId23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05" autoAdjust="0"/>
  </p:normalViewPr>
  <p:slideViewPr>
    <p:cSldViewPr>
      <p:cViewPr>
        <p:scale>
          <a:sx n="125" d="100"/>
          <a:sy n="125" d="100"/>
        </p:scale>
        <p:origin x="-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Time%20constant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Time%20constant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Time%20constant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Time%20constant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Time%20constant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Time%20constant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Time%20constant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5903324584427"/>
          <c:y val="0.0277777777777778"/>
          <c:w val="0.884965223097113"/>
          <c:h val="0.898148148148148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800000"/>
              </a:solidFill>
            </a:ln>
          </c:spPr>
          <c:marker>
            <c:symbol val="none"/>
          </c:marker>
          <c:val>
            <c:numRef>
              <c:f>Sheet1!$B$6:$B$2107</c:f>
              <c:numCache>
                <c:formatCode>General</c:formatCode>
                <c:ptCount val="2102"/>
                <c:pt idx="0">
                  <c:v>11.99999997526616</c:v>
                </c:pt>
                <c:pt idx="1">
                  <c:v>11.99999930667018</c:v>
                </c:pt>
                <c:pt idx="2">
                  <c:v>11.9999925015006</c:v>
                </c:pt>
                <c:pt idx="3">
                  <c:v>11.99995528016193</c:v>
                </c:pt>
                <c:pt idx="4">
                  <c:v>11.9998206559377</c:v>
                </c:pt>
                <c:pt idx="5">
                  <c:v>11.99945520084285</c:v>
                </c:pt>
                <c:pt idx="6">
                  <c:v>11.99864777303391</c:v>
                </c:pt>
                <c:pt idx="7">
                  <c:v>11.99711556628297</c:v>
                </c:pt>
                <c:pt idx="8">
                  <c:v>11.99452411319303</c:v>
                </c:pt>
                <c:pt idx="9">
                  <c:v>11.99051411612256</c:v>
                </c:pt>
                <c:pt idx="10">
                  <c:v>11.98472839438392</c:v>
                </c:pt>
                <c:pt idx="11">
                  <c:v>11.97683455036527</c:v>
                </c:pt>
                <c:pt idx="12">
                  <c:v>11.96654139551941</c:v>
                </c:pt>
                <c:pt idx="13">
                  <c:v>11.95360895832633</c:v>
                </c:pt>
                <c:pt idx="14">
                  <c:v>11.93785290755283</c:v>
                </c:pt>
                <c:pt idx="15">
                  <c:v>11.91914463601097</c:v>
                </c:pt>
                <c:pt idx="16">
                  <c:v>11.89740828624377</c:v>
                </c:pt>
                <c:pt idx="17">
                  <c:v>11.87261584245628</c:v>
                </c:pt>
                <c:pt idx="18">
                  <c:v>11.8447811833326</c:v>
                </c:pt>
                <c:pt idx="19">
                  <c:v>11.81395375681189</c:v>
                </c:pt>
                <c:pt idx="20">
                  <c:v>11.78021233333519</c:v>
                </c:pt>
                <c:pt idx="21">
                  <c:v>11.74365912989992</c:v>
                </c:pt>
                <c:pt idx="22">
                  <c:v>11.70441447340631</c:v>
                </c:pt>
                <c:pt idx="23">
                  <c:v>11.66261208301234</c:v>
                </c:pt>
                <c:pt idx="24">
                  <c:v>11.61839499065544</c:v>
                </c:pt>
                <c:pt idx="25">
                  <c:v>11.57191207983297</c:v>
                </c:pt>
                <c:pt idx="26">
                  <c:v>11.52331519936271</c:v>
                </c:pt>
                <c:pt idx="27">
                  <c:v>11.47275679651911</c:v>
                </c:pt>
                <c:pt idx="28">
                  <c:v>11.42038800909924</c:v>
                </c:pt>
                <c:pt idx="29">
                  <c:v>11.3663571559884</c:v>
                </c:pt>
                <c:pt idx="30">
                  <c:v>11.3108085687886</c:v>
                </c:pt>
                <c:pt idx="31">
                  <c:v>11.25388171173461</c:v>
                </c:pt>
                <c:pt idx="32">
                  <c:v>11.1957105425687</c:v>
                </c:pt>
                <c:pt idx="33">
                  <c:v>11.13642307269932</c:v>
                </c:pt>
                <c:pt idx="34">
                  <c:v>11.07614109047105</c:v>
                </c:pt>
                <c:pt idx="35">
                  <c:v>11.01498001651321</c:v>
                </c:pt>
                <c:pt idx="36">
                  <c:v>10.95304886480416</c:v>
                </c:pt>
                <c:pt idx="37">
                  <c:v>10.89045028724496</c:v>
                </c:pt>
                <c:pt idx="38">
                  <c:v>10.82728068318012</c:v>
                </c:pt>
                <c:pt idx="39">
                  <c:v>10.76363035845883</c:v>
                </c:pt>
                <c:pt idx="40">
                  <c:v>10.69958372133725</c:v>
                </c:pt>
                <c:pt idx="41">
                  <c:v>10.6352195048255</c:v>
                </c:pt>
                <c:pt idx="42">
                  <c:v>10.5706110070292</c:v>
                </c:pt>
                <c:pt idx="43">
                  <c:v>10.50582634267052</c:v>
                </c:pt>
                <c:pt idx="44">
                  <c:v>10.44092870033929</c:v>
                </c:pt>
                <c:pt idx="45">
                  <c:v>10.37597660116064</c:v>
                </c:pt>
                <c:pt idx="46">
                  <c:v>10.31102415550523</c:v>
                </c:pt>
                <c:pt idx="47">
                  <c:v>10.24612131514148</c:v>
                </c:pt>
                <c:pt idx="48">
                  <c:v>10.18131411886435</c:v>
                </c:pt>
                <c:pt idx="49">
                  <c:v>10.11664493015143</c:v>
                </c:pt>
                <c:pt idx="50">
                  <c:v>10.05215266581782</c:v>
                </c:pt>
                <c:pt idx="51">
                  <c:v>9.987873014978435</c:v>
                </c:pt>
                <c:pt idx="52">
                  <c:v>9.923838647898335</c:v>
                </c:pt>
                <c:pt idx="53">
                  <c:v>9.860079414526166</c:v>
                </c:pt>
                <c:pt idx="54">
                  <c:v>9.796622532675312</c:v>
                </c:pt>
                <c:pt idx="55">
                  <c:v>9.733492765949254</c:v>
                </c:pt>
                <c:pt idx="56">
                  <c:v>9.67071259160799</c:v>
                </c:pt>
                <c:pt idx="57">
                  <c:v>9.608302358648256</c:v>
                </c:pt>
                <c:pt idx="58">
                  <c:v>9.546280436425883</c:v>
                </c:pt>
                <c:pt idx="59">
                  <c:v>9.484663354186823</c:v>
                </c:pt>
                <c:pt idx="60">
                  <c:v>9.423465931899634</c:v>
                </c:pt>
                <c:pt idx="61">
                  <c:v>9.362701402796952</c:v>
                </c:pt>
                <c:pt idx="62">
                  <c:v>9.302381528040456</c:v>
                </c:pt>
                <c:pt idx="63">
                  <c:v>9.242516703923797</c:v>
                </c:pt>
                <c:pt idx="64">
                  <c:v>9.183116062023467</c:v>
                </c:pt>
                <c:pt idx="65">
                  <c:v>9.124187562698688</c:v>
                </c:pt>
                <c:pt idx="66">
                  <c:v>9.065738082330012</c:v>
                </c:pt>
                <c:pt idx="67">
                  <c:v>9.007773494672392</c:v>
                </c:pt>
                <c:pt idx="68">
                  <c:v>8.950298746684307</c:v>
                </c:pt>
                <c:pt idx="69">
                  <c:v>8.893317929176595</c:v>
                </c:pt>
                <c:pt idx="70">
                  <c:v>8.836834342611277</c:v>
                </c:pt>
                <c:pt idx="71">
                  <c:v>8.780850558360471</c:v>
                </c:pt>
                <c:pt idx="72">
                  <c:v>8.725368475721218</c:v>
                </c:pt>
                <c:pt idx="73">
                  <c:v>8.6703893749648</c:v>
                </c:pt>
                <c:pt idx="74">
                  <c:v>8.615913966682868</c:v>
                </c:pt>
                <c:pt idx="75">
                  <c:v>8.561942437677721</c:v>
                </c:pt>
                <c:pt idx="76">
                  <c:v>8.50847449362828</c:v>
                </c:pt>
                <c:pt idx="77">
                  <c:v>8.45550939874993</c:v>
                </c:pt>
                <c:pt idx="78">
                  <c:v>8.40304601265172</c:v>
                </c:pt>
                <c:pt idx="79">
                  <c:v>8.35108282458201</c:v>
                </c:pt>
                <c:pt idx="80">
                  <c:v>8.299617985241028</c:v>
                </c:pt>
                <c:pt idx="81">
                  <c:v>8.248649336327171</c:v>
                </c:pt>
                <c:pt idx="82">
                  <c:v>8.198174437972742</c:v>
                </c:pt>
                <c:pt idx="83">
                  <c:v>8.148190594214963</c:v>
                </c:pt>
                <c:pt idx="84">
                  <c:v>8.09869487663664</c:v>
                </c:pt>
                <c:pt idx="85">
                  <c:v>8.049684146305127</c:v>
                </c:pt>
                <c:pt idx="86">
                  <c:v>8.00115507412531</c:v>
                </c:pt>
                <c:pt idx="87">
                  <c:v>7.953104159717705</c:v>
                </c:pt>
                <c:pt idx="88">
                  <c:v>7.905527748923748</c:v>
                </c:pt>
                <c:pt idx="89">
                  <c:v>7.8584220500334</c:v>
                </c:pt>
                <c:pt idx="90">
                  <c:v>7.81178314882416</c:v>
                </c:pt>
                <c:pt idx="91">
                  <c:v>7.765607022493812</c:v>
                </c:pt>
                <c:pt idx="92">
                  <c:v>7.719889552563984</c:v>
                </c:pt>
                <c:pt idx="93">
                  <c:v>7.674626536826135</c:v>
                </c:pt>
                <c:pt idx="94">
                  <c:v>7.62981370039662</c:v>
                </c:pt>
                <c:pt idx="95">
                  <c:v>7.5854467059427</c:v>
                </c:pt>
                <c:pt idx="96">
                  <c:v>7.541521163137526</c:v>
                </c:pt>
                <c:pt idx="97">
                  <c:v>7.498032637397602</c:v>
                </c:pt>
                <c:pt idx="98">
                  <c:v>7.454976657952685</c:v>
                </c:pt>
                <c:pt idx="99">
                  <c:v>7.41234872529503</c:v>
                </c:pt>
                <c:pt idx="100">
                  <c:v>7.370144318050507</c:v>
                </c:pt>
                <c:pt idx="101">
                  <c:v>7.328358899313024</c:v>
                </c:pt>
                <c:pt idx="102">
                  <c:v>7.286987922478668</c:v>
                </c:pt>
                <c:pt idx="103">
                  <c:v>7.246026836615195</c:v>
                </c:pt>
                <c:pt idx="104">
                  <c:v>7.205471091399095</c:v>
                </c:pt>
                <c:pt idx="105">
                  <c:v>7.165316141650385</c:v>
                </c:pt>
                <c:pt idx="106">
                  <c:v>7.125557451493761</c:v>
                </c:pt>
                <c:pt idx="107">
                  <c:v>7.086190498171633</c:v>
                </c:pt>
                <c:pt idx="108">
                  <c:v>7.047210775534106</c:v>
                </c:pt>
                <c:pt idx="109">
                  <c:v>7.008613797228276</c:v>
                </c:pt>
                <c:pt idx="110">
                  <c:v>6.97039509960813</c:v>
                </c:pt>
                <c:pt idx="111">
                  <c:v>6.932550244384655</c:v>
                </c:pt>
                <c:pt idx="112">
                  <c:v>6.895074821034695</c:v>
                </c:pt>
                <c:pt idx="113">
                  <c:v>6.85796444898548</c:v>
                </c:pt>
                <c:pt idx="114">
                  <c:v>6.821214779591195</c:v>
                </c:pt>
                <c:pt idx="115">
                  <c:v>6.784821497915064</c:v>
                </c:pt>
                <c:pt idx="116">
                  <c:v>6.748780324333066</c:v>
                </c:pt>
                <c:pt idx="117">
                  <c:v>6.713087015970072</c:v>
                </c:pt>
                <c:pt idx="118">
                  <c:v>6.677737367981265</c:v>
                </c:pt>
                <c:pt idx="119">
                  <c:v>6.642727214690208</c:v>
                </c:pt>
                <c:pt idx="120">
                  <c:v>6.608052430593335</c:v>
                </c:pt>
                <c:pt idx="121">
                  <c:v>6.5737089312414</c:v>
                </c:pt>
                <c:pt idx="122">
                  <c:v>6.53969267400604</c:v>
                </c:pt>
                <c:pt idx="123">
                  <c:v>6.505999658740633</c:v>
                </c:pt>
                <c:pt idx="124">
                  <c:v>6.472625928342744</c:v>
                </c:pt>
                <c:pt idx="125">
                  <c:v>6.4395675692259</c:v>
                </c:pt>
                <c:pt idx="126">
                  <c:v>6.40682071170717</c:v>
                </c:pt>
                <c:pt idx="127">
                  <c:v>6.374381530317176</c:v>
                </c:pt>
                <c:pt idx="128">
                  <c:v>6.342246244038264</c:v>
                </c:pt>
                <c:pt idx="129">
                  <c:v>6.310411116476393</c:v>
                </c:pt>
                <c:pt idx="130">
                  <c:v>6.27887245597236</c:v>
                </c:pt>
                <c:pt idx="131">
                  <c:v>6.247626615655548</c:v>
                </c:pt>
                <c:pt idx="132">
                  <c:v>6.21666999344741</c:v>
                </c:pt>
                <c:pt idx="133">
                  <c:v>6.185999032016038</c:v>
                </c:pt>
                <c:pt idx="134">
                  <c:v>6.15561021868737</c:v>
                </c:pt>
                <c:pt idx="135">
                  <c:v>6.125500085316562</c:v>
                </c:pt>
                <c:pt idx="136">
                  <c:v>6.095665208121249</c:v>
                </c:pt>
                <c:pt idx="137">
                  <c:v>6.066102207482857</c:v>
                </c:pt>
                <c:pt idx="138">
                  <c:v>6.036807747715705</c:v>
                </c:pt>
                <c:pt idx="139">
                  <c:v>6.007778536808686</c:v>
                </c:pt>
                <c:pt idx="140">
                  <c:v>5.979011326141236</c:v>
                </c:pt>
                <c:pt idx="141">
                  <c:v>5.950502910176064</c:v>
                </c:pt>
                <c:pt idx="142">
                  <c:v>5.922250126130915</c:v>
                </c:pt>
                <c:pt idx="143">
                  <c:v>5.894249853631344</c:v>
                </c:pt>
                <c:pt idx="144">
                  <c:v>5.866499014346376</c:v>
                </c:pt>
                <c:pt idx="145">
                  <c:v>5.838994571608871</c:v>
                </c:pt>
                <c:pt idx="146">
                  <c:v>5.811733530022272</c:v>
                </c:pt>
                <c:pt idx="147">
                  <c:v>5.784712935054863</c:v>
                </c:pt>
                <c:pt idx="148">
                  <c:v>5.757929872623745</c:v>
                </c:pt>
                <c:pt idx="149">
                  <c:v>5.73138146866908</c:v>
                </c:pt>
                <c:pt idx="150">
                  <c:v>5.705064888720024</c:v>
                </c:pt>
                <c:pt idx="151">
                  <c:v>5.678977337453808</c:v>
                </c:pt>
                <c:pt idx="152">
                  <c:v>5.653116058248587</c:v>
                </c:pt>
                <c:pt idx="153">
                  <c:v>5.627478332731581</c:v>
                </c:pt>
                <c:pt idx="154">
                  <c:v>5.602061480322</c:v>
                </c:pt>
                <c:pt idx="155">
                  <c:v>5.57686285777212</c:v>
                </c:pt>
                <c:pt idx="156">
                  <c:v>5.551879858704612</c:v>
                </c:pt>
                <c:pt idx="157">
                  <c:v>5.527109913148474</c:v>
                </c:pt>
                <c:pt idx="158">
                  <c:v>5.502550487073696</c:v>
                </c:pt>
                <c:pt idx="159">
                  <c:v>5.478199081925231</c:v>
                </c:pt>
                <c:pt idx="160">
                  <c:v>5.454053234157084</c:v>
                </c:pt>
                <c:pt idx="161">
                  <c:v>5.430110514766667</c:v>
                </c:pt>
                <c:pt idx="162">
                  <c:v>5.40636852883032</c:v>
                </c:pt>
                <c:pt idx="163">
                  <c:v>5.382824915039941</c:v>
                </c:pt>
                <c:pt idx="164">
                  <c:v>5.359477345241713</c:v>
                </c:pt>
                <c:pt idx="165">
                  <c:v>5.336323523976588</c:v>
                </c:pt>
                <c:pt idx="166">
                  <c:v>5.31336118802367</c:v>
                </c:pt>
                <c:pt idx="167">
                  <c:v>5.290588105945956</c:v>
                </c:pt>
                <c:pt idx="168">
                  <c:v>5.268002077639506</c:v>
                </c:pt>
                <c:pt idx="169">
                  <c:v>5.245600933885656</c:v>
                </c:pt>
                <c:pt idx="170">
                  <c:v>5.223382535906889</c:v>
                </c:pt>
                <c:pt idx="171">
                  <c:v>5.201344774926408</c:v>
                </c:pt>
                <c:pt idx="172">
                  <c:v>5.179485571731695</c:v>
                </c:pt>
                <c:pt idx="173">
                  <c:v>5.157802876242124</c:v>
                </c:pt>
                <c:pt idx="174">
                  <c:v>5.136294667080804</c:v>
                </c:pt>
                <c:pt idx="175">
                  <c:v>5.114958951150709</c:v>
                </c:pt>
                <c:pt idx="176">
                  <c:v>5.09379376321596</c:v>
                </c:pt>
                <c:pt idx="177">
                  <c:v>5.072797165486187</c:v>
                </c:pt>
                <c:pt idx="178">
                  <c:v>5.051967247207465</c:v>
                </c:pt>
                <c:pt idx="179">
                  <c:v>5.03130212425683</c:v>
                </c:pt>
                <c:pt idx="180">
                  <c:v>5.01079993874166</c:v>
                </c:pt>
                <c:pt idx="181">
                  <c:v>4.990458858604573</c:v>
                </c:pt>
                <c:pt idx="182">
                  <c:v>4.97027707723266</c:v>
                </c:pt>
                <c:pt idx="183">
                  <c:v>4.950252813072</c:v>
                </c:pt>
                <c:pt idx="184">
                  <c:v>4.930384309247076</c:v>
                </c:pt>
                <c:pt idx="185">
                  <c:v>4.910669833185215</c:v>
                </c:pt>
                <c:pt idx="186">
                  <c:v>4.891107676246131</c:v>
                </c:pt>
                <c:pt idx="187">
                  <c:v>4.87169615335638</c:v>
                </c:pt>
                <c:pt idx="188">
                  <c:v>4.852433602648941</c:v>
                </c:pt>
                <c:pt idx="189">
                  <c:v>4.833318385107927</c:v>
                </c:pt>
                <c:pt idx="190">
                  <c:v>4.814348884217976</c:v>
                </c:pt>
                <c:pt idx="191">
                  <c:v>4.795523505619153</c:v>
                </c:pt>
                <c:pt idx="192">
                  <c:v>4.776840676766364</c:v>
                </c:pt>
                <c:pt idx="193">
                  <c:v>4.75829884659408</c:v>
                </c:pt>
                <c:pt idx="194">
                  <c:v>4.739896485185783</c:v>
                </c:pt>
                <c:pt idx="195">
                  <c:v>4.721632083448405</c:v>
                </c:pt>
                <c:pt idx="196">
                  <c:v>4.703504152791635</c:v>
                </c:pt>
                <c:pt idx="197">
                  <c:v>4.685511224812104</c:v>
                </c:pt>
                <c:pt idx="198">
                  <c:v>4.667651850982181</c:v>
                </c:pt>
                <c:pt idx="199">
                  <c:v>4.649924602343939</c:v>
                </c:pt>
                <c:pt idx="200">
                  <c:v>4.632328069207116</c:v>
                </c:pt>
                <c:pt idx="201">
                  <c:v>4.614860860852521</c:v>
                </c:pt>
                <c:pt idx="202">
                  <c:v>4.597521605239729</c:v>
                </c:pt>
                <c:pt idx="203">
                  <c:v>4.580308948718976</c:v>
                </c:pt>
                <c:pt idx="204">
                  <c:v>4.563221555748312</c:v>
                </c:pt>
                <c:pt idx="205">
                  <c:v>4.54625810861458</c:v>
                </c:pt>
                <c:pt idx="206">
                  <c:v>4.529417307159187</c:v>
                </c:pt>
                <c:pt idx="207">
                  <c:v>4.512697868508035</c:v>
                </c:pt>
                <c:pt idx="208">
                  <c:v>4.496098526805936</c:v>
                </c:pt>
                <c:pt idx="209">
                  <c:v>4.47961803295498</c:v>
                </c:pt>
                <c:pt idx="210">
                  <c:v>4.463255154357504</c:v>
                </c:pt>
                <c:pt idx="211">
                  <c:v>4.447008674662896</c:v>
                </c:pt>
                <c:pt idx="212">
                  <c:v>4.43087739351863</c:v>
                </c:pt>
                <c:pt idx="213">
                  <c:v>4.414860126325236</c:v>
                </c:pt>
                <c:pt idx="214">
                  <c:v>4.398955703995345</c:v>
                </c:pt>
                <c:pt idx="215">
                  <c:v>4.383162972716616</c:v>
                </c:pt>
                <c:pt idx="216">
                  <c:v>4.367480793718461</c:v>
                </c:pt>
                <c:pt idx="217">
                  <c:v>4.351908043042716</c:v>
                </c:pt>
                <c:pt idx="218">
                  <c:v>4.336443611317886</c:v>
                </c:pt>
                <c:pt idx="219">
                  <c:v>4.321086403537246</c:v>
                </c:pt>
                <c:pt idx="220">
                  <c:v>4.305835338840525</c:v>
                </c:pt>
                <c:pt idx="221">
                  <c:v>4.290689350299155</c:v>
                </c:pt>
                <c:pt idx="222">
                  <c:v>4.27564738470497</c:v>
                </c:pt>
                <c:pt idx="223">
                  <c:v>4.260708402362618</c:v>
                </c:pt>
                <c:pt idx="224">
                  <c:v>4.245871376885136</c:v>
                </c:pt>
                <c:pt idx="225">
                  <c:v>4.23113529499307</c:v>
                </c:pt>
                <c:pt idx="226">
                  <c:v>4.216499156316804</c:v>
                </c:pt>
                <c:pt idx="227">
                  <c:v>4.201961973202223</c:v>
                </c:pt>
                <c:pt idx="228">
                  <c:v>4.187522770519474</c:v>
                </c:pt>
                <c:pt idx="229">
                  <c:v>4.173180585475116</c:v>
                </c:pt>
                <c:pt idx="230">
                  <c:v>4.158934467426876</c:v>
                </c:pt>
                <c:pt idx="231">
                  <c:v>4.144783477702656</c:v>
                </c:pt>
                <c:pt idx="232">
                  <c:v>4.13072668942026</c:v>
                </c:pt>
                <c:pt idx="233">
                  <c:v>4.11676318731288</c:v>
                </c:pt>
                <c:pt idx="234">
                  <c:v>4.102892067555369</c:v>
                </c:pt>
                <c:pt idx="235">
                  <c:v>4.089112437594671</c:v>
                </c:pt>
                <c:pt idx="236">
                  <c:v>4.07542341598168</c:v>
                </c:pt>
                <c:pt idx="237">
                  <c:v>4.061824132207501</c:v>
                </c:pt>
                <c:pt idx="238">
                  <c:v>4.048313726541275</c:v>
                </c:pt>
                <c:pt idx="239">
                  <c:v>4.034891349871044</c:v>
                </c:pt>
                <c:pt idx="240">
                  <c:v>4.021556163547245</c:v>
                </c:pt>
                <c:pt idx="241">
                  <c:v>4.008307339228775</c:v>
                </c:pt>
                <c:pt idx="242">
                  <c:v>3.995144058731567</c:v>
                </c:pt>
                <c:pt idx="243">
                  <c:v>3.982065513879677</c:v>
                </c:pt>
                <c:pt idx="244">
                  <c:v>3.969070906358819</c:v>
                </c:pt>
                <c:pt idx="245">
                  <c:v>3.956159447572332</c:v>
                </c:pt>
                <c:pt idx="246">
                  <c:v>3.943330358499444</c:v>
                </c:pt>
                <c:pt idx="247">
                  <c:v>3.930582869555987</c:v>
                </c:pt>
                <c:pt idx="248">
                  <c:v>3.91791622045728</c:v>
                </c:pt>
                <c:pt idx="249">
                  <c:v>3.905329660083276</c:v>
                </c:pt>
                <c:pt idx="250">
                  <c:v>3.892822446346054</c:v>
                </c:pt>
                <c:pt idx="251">
                  <c:v>3.880393846059252</c:v>
                </c:pt>
                <c:pt idx="252">
                  <c:v>3.868043134809789</c:v>
                </c:pt>
                <c:pt idx="253">
                  <c:v>3.855769596831936</c:v>
                </c:pt>
                <c:pt idx="254">
                  <c:v>3.843572524882501</c:v>
                </c:pt>
                <c:pt idx="255">
                  <c:v>3.83145122011938</c:v>
                </c:pt>
                <c:pt idx="256">
                  <c:v>3.819404991981071</c:v>
                </c:pt>
                <c:pt idx="257">
                  <c:v>3.807433158068592</c:v>
                </c:pt>
                <c:pt idx="258">
                  <c:v>3.795535044029147</c:v>
                </c:pt>
                <c:pt idx="259">
                  <c:v>3.783709983441803</c:v>
                </c:pt>
                <c:pt idx="260">
                  <c:v>3.771957317704956</c:v>
                </c:pt>
                <c:pt idx="261">
                  <c:v>3.760276395925596</c:v>
                </c:pt>
                <c:pt idx="262">
                  <c:v>3.748666574810461</c:v>
                </c:pt>
                <c:pt idx="263">
                  <c:v>3.737127218558771</c:v>
                </c:pt>
                <c:pt idx="264">
                  <c:v>3.725657698756932</c:v>
                </c:pt>
                <c:pt idx="265">
                  <c:v>3.714257394274691</c:v>
                </c:pt>
                <c:pt idx="266">
                  <c:v>3.702925691163156</c:v>
                </c:pt>
                <c:pt idx="267">
                  <c:v>3.691661982554303</c:v>
                </c:pt>
                <c:pt idx="268">
                  <c:v>3.680465668562256</c:v>
                </c:pt>
                <c:pt idx="269">
                  <c:v>3.669336156185928</c:v>
                </c:pt>
                <c:pt idx="270">
                  <c:v>3.658272859213452</c:v>
                </c:pt>
                <c:pt idx="271">
                  <c:v>3.647275198128</c:v>
                </c:pt>
                <c:pt idx="272">
                  <c:v>3.636342600015117</c:v>
                </c:pt>
                <c:pt idx="273">
                  <c:v>3.625474498471536</c:v>
                </c:pt>
                <c:pt idx="274">
                  <c:v>3.614670333515507</c:v>
                </c:pt>
                <c:pt idx="275">
                  <c:v>3.60392955149844</c:v>
                </c:pt>
                <c:pt idx="276">
                  <c:v>3.593251605018012</c:v>
                </c:pt>
                <c:pt idx="277">
                  <c:v>3.58263595283268</c:v>
                </c:pt>
                <c:pt idx="278">
                  <c:v>3.572082059777447</c:v>
                </c:pt>
                <c:pt idx="279">
                  <c:v>3.561589396681045</c:v>
                </c:pt>
                <c:pt idx="280">
                  <c:v>3.551157440284368</c:v>
                </c:pt>
                <c:pt idx="281">
                  <c:v>3.540785673160201</c:v>
                </c:pt>
                <c:pt idx="282">
                  <c:v>3.530473583634277</c:v>
                </c:pt>
                <c:pt idx="283">
                  <c:v>3.520220665707408</c:v>
                </c:pt>
                <c:pt idx="284">
                  <c:v>3.510026418978996</c:v>
                </c:pt>
                <c:pt idx="285">
                  <c:v>3.499890348571668</c:v>
                </c:pt>
                <c:pt idx="286">
                  <c:v>3.489811965057072</c:v>
                </c:pt>
                <c:pt idx="287">
                  <c:v>3.479790784382856</c:v>
                </c:pt>
                <c:pt idx="288">
                  <c:v>3.4698263278008</c:v>
                </c:pt>
                <c:pt idx="289">
                  <c:v>3.459918121795968</c:v>
                </c:pt>
                <c:pt idx="290">
                  <c:v>3.450065698017072</c:v>
                </c:pt>
                <c:pt idx="291">
                  <c:v>3.440268593207854</c:v>
                </c:pt>
                <c:pt idx="292">
                  <c:v>3.430526349139535</c:v>
                </c:pt>
                <c:pt idx="293">
                  <c:v>3.420838512544273</c:v>
                </c:pt>
                <c:pt idx="294">
                  <c:v>3.411204635049732</c:v>
                </c:pt>
                <c:pt idx="295">
                  <c:v>3.401624273114531</c:v>
                </c:pt>
                <c:pt idx="296">
                  <c:v>3.392096987964757</c:v>
                </c:pt>
                <c:pt idx="297">
                  <c:v>3.38262234553152</c:v>
                </c:pt>
                <c:pt idx="298">
                  <c:v>3.373199916389221</c:v>
                </c:pt>
                <c:pt idx="299">
                  <c:v>3.363829275695064</c:v>
                </c:pt>
                <c:pt idx="300">
                  <c:v>3.354510003129262</c:v>
                </c:pt>
                <c:pt idx="301">
                  <c:v>3.345241682836261</c:v>
                </c:pt>
                <c:pt idx="302">
                  <c:v>3.336023903366776</c:v>
                </c:pt>
                <c:pt idx="303">
                  <c:v>3.326856257620824</c:v>
                </c:pt>
                <c:pt idx="304">
                  <c:v>3.31773834279144</c:v>
                </c:pt>
                <c:pt idx="305">
                  <c:v>3.308669760309432</c:v>
                </c:pt>
                <c:pt idx="306">
                  <c:v>3.299650115788812</c:v>
                </c:pt>
                <c:pt idx="307">
                  <c:v>3.290679018973163</c:v>
                </c:pt>
                <c:pt idx="308">
                  <c:v>3.281756083682712</c:v>
                </c:pt>
                <c:pt idx="309">
                  <c:v>3.27288092776224</c:v>
                </c:pt>
                <c:pt idx="310">
                  <c:v>3.264053173029803</c:v>
                </c:pt>
                <c:pt idx="311">
                  <c:v>3.255272445226141</c:v>
                </c:pt>
                <c:pt idx="312">
                  <c:v>3.246538373964901</c:v>
                </c:pt>
                <c:pt idx="313">
                  <c:v>3.237850592683536</c:v>
                </c:pt>
                <c:pt idx="314">
                  <c:v>3.229208738595048</c:v>
                </c:pt>
                <c:pt idx="315">
                  <c:v>3.220612452640296</c:v>
                </c:pt>
                <c:pt idx="316">
                  <c:v>3.212061379441068</c:v>
                </c:pt>
                <c:pt idx="317">
                  <c:v>3.203555167253941</c:v>
                </c:pt>
                <c:pt idx="318">
                  <c:v>3.19509346792464</c:v>
                </c:pt>
                <c:pt idx="319">
                  <c:v>3.186675936843216</c:v>
                </c:pt>
                <c:pt idx="320">
                  <c:v>3.178302232899779</c:v>
                </c:pt>
                <c:pt idx="321">
                  <c:v>3.169972018440947</c:v>
                </c:pt>
                <c:pt idx="322">
                  <c:v>3.161684959226916</c:v>
                </c:pt>
                <c:pt idx="323">
                  <c:v>3.153440724389088</c:v>
                </c:pt>
                <c:pt idx="324">
                  <c:v>3.14523898638846</c:v>
                </c:pt>
                <c:pt idx="325">
                  <c:v>3.137079420974413</c:v>
                </c:pt>
                <c:pt idx="326">
                  <c:v>3.128961707144303</c:v>
                </c:pt>
                <c:pt idx="327">
                  <c:v>3.120885527103503</c:v>
                </c:pt>
                <c:pt idx="328">
                  <c:v>3.112850566226041</c:v>
                </c:pt>
                <c:pt idx="329">
                  <c:v>3.104856513015863</c:v>
                </c:pt>
                <c:pt idx="330">
                  <c:v>3.096903059068596</c:v>
                </c:pt>
                <c:pt idx="331">
                  <c:v>3.088989899033856</c:v>
                </c:pt>
                <c:pt idx="332">
                  <c:v>3.081116730578148</c:v>
                </c:pt>
                <c:pt idx="333">
                  <c:v>3.073283254348235</c:v>
                </c:pt>
                <c:pt idx="334">
                  <c:v>3.065489173935072</c:v>
                </c:pt>
                <c:pt idx="335">
                  <c:v>3.057734195838227</c:v>
                </c:pt>
                <c:pt idx="336">
                  <c:v>3.050018029430797</c:v>
                </c:pt>
                <c:pt idx="337">
                  <c:v>3.042340386924924</c:v>
                </c:pt>
                <c:pt idx="338">
                  <c:v>3.03470098333758</c:v>
                </c:pt>
                <c:pt idx="339">
                  <c:v>3.027099536457084</c:v>
                </c:pt>
                <c:pt idx="340">
                  <c:v>3.019535766809916</c:v>
                </c:pt>
                <c:pt idx="341">
                  <c:v>3.012009397628076</c:v>
                </c:pt>
                <c:pt idx="342">
                  <c:v>3.0045201548169</c:v>
                </c:pt>
                <c:pt idx="343">
                  <c:v>2.99706776692326</c:v>
                </c:pt>
                <c:pt idx="344">
                  <c:v>2.989651965104303</c:v>
                </c:pt>
                <c:pt idx="345">
                  <c:v>2.982272483096556</c:v>
                </c:pt>
                <c:pt idx="346">
                  <c:v>2.974929057185508</c:v>
                </c:pt>
                <c:pt idx="347">
                  <c:v>2.967621426175536</c:v>
                </c:pt>
                <c:pt idx="348">
                  <c:v>2.96034933136038</c:v>
                </c:pt>
                <c:pt idx="349">
                  <c:v>2.953112516493888</c:v>
                </c:pt>
                <c:pt idx="350">
                  <c:v>2.945910727761241</c:v>
                </c:pt>
                <c:pt idx="351">
                  <c:v>2.938743713750592</c:v>
                </c:pt>
                <c:pt idx="352">
                  <c:v>2.93161122542502</c:v>
                </c:pt>
                <c:pt idx="353">
                  <c:v>2.92451301609492</c:v>
                </c:pt>
                <c:pt idx="354">
                  <c:v>2.917448841390815</c:v>
                </c:pt>
                <c:pt idx="355">
                  <c:v>2.910418459236396</c:v>
                </c:pt>
                <c:pt idx="356">
                  <c:v>2.9034216298221</c:v>
                </c:pt>
                <c:pt idx="357">
                  <c:v>2.896458115578858</c:v>
                </c:pt>
                <c:pt idx="358">
                  <c:v>2.889527681152704</c:v>
                </c:pt>
                <c:pt idx="359">
                  <c:v>2.882630093378566</c:v>
                </c:pt>
                <c:pt idx="360">
                  <c:v>2.875765121255962</c:v>
                </c:pt>
                <c:pt idx="361">
                  <c:v>2.868932535923832</c:v>
                </c:pt>
                <c:pt idx="362">
                  <c:v>2.862132110636232</c:v>
                </c:pt>
                <c:pt idx="363">
                  <c:v>2.855363620738196</c:v>
                </c:pt>
                <c:pt idx="364">
                  <c:v>2.84862684364206</c:v>
                </c:pt>
                <c:pt idx="365">
                  <c:v>2.841921558803928</c:v>
                </c:pt>
                <c:pt idx="366">
                  <c:v>2.835247547700564</c:v>
                </c:pt>
                <c:pt idx="367">
                  <c:v>2.828604593806607</c:v>
                </c:pt>
                <c:pt idx="368">
                  <c:v>2.821992482571983</c:v>
                </c:pt>
                <c:pt idx="369">
                  <c:v>2.815411001399771</c:v>
                </c:pt>
                <c:pt idx="370">
                  <c:v>2.808859939624137</c:v>
                </c:pt>
                <c:pt idx="371">
                  <c:v>2.802339088489056</c:v>
                </c:pt>
                <c:pt idx="372">
                  <c:v>2.79584824112634</c:v>
                </c:pt>
                <c:pt idx="373">
                  <c:v>2.789387192535156</c:v>
                </c:pt>
                <c:pt idx="374">
                  <c:v>2.782955739560999</c:v>
                </c:pt>
                <c:pt idx="375">
                  <c:v>2.776553680875156</c:v>
                </c:pt>
                <c:pt idx="376">
                  <c:v>2.770180816954536</c:v>
                </c:pt>
                <c:pt idx="377">
                  <c:v>2.76383695006164</c:v>
                </c:pt>
                <c:pt idx="378">
                  <c:v>2.757521884224864</c:v>
                </c:pt>
                <c:pt idx="379">
                  <c:v>2.75123542521901</c:v>
                </c:pt>
                <c:pt idx="380">
                  <c:v>2.744977380546143</c:v>
                </c:pt>
                <c:pt idx="381">
                  <c:v>2.738747559416556</c:v>
                </c:pt>
                <c:pt idx="382">
                  <c:v>2.732545772730108</c:v>
                </c:pt>
                <c:pt idx="383">
                  <c:v>2.72637183305772</c:v>
                </c:pt>
                <c:pt idx="384">
                  <c:v>2.720225554623192</c:v>
                </c:pt>
                <c:pt idx="385">
                  <c:v>2.714106753285145</c:v>
                </c:pt>
                <c:pt idx="386">
                  <c:v>2.708015246519316</c:v>
                </c:pt>
                <c:pt idx="387">
                  <c:v>2.701950853401</c:v>
                </c:pt>
                <c:pt idx="388">
                  <c:v>2.695913394587688</c:v>
                </c:pt>
                <c:pt idx="389">
                  <c:v>2.689902692302092</c:v>
                </c:pt>
                <c:pt idx="390">
                  <c:v>2.683918570315152</c:v>
                </c:pt>
                <c:pt idx="391">
                  <c:v>2.677960853929476</c:v>
                </c:pt>
                <c:pt idx="392">
                  <c:v>2.672029369962828</c:v>
                </c:pt>
                <c:pt idx="393">
                  <c:v>2.66612394673194</c:v>
                </c:pt>
                <c:pt idx="394">
                  <c:v>2.660244414036467</c:v>
                </c:pt>
                <c:pt idx="395">
                  <c:v>2.654390603143128</c:v>
                </c:pt>
                <c:pt idx="396">
                  <c:v>2.648562346770155</c:v>
                </c:pt>
                <c:pt idx="397">
                  <c:v>2.642759479071802</c:v>
                </c:pt>
                <c:pt idx="398">
                  <c:v>2.636981835623124</c:v>
                </c:pt>
                <c:pt idx="399">
                  <c:v>2.631229253404956</c:v>
                </c:pt>
                <c:pt idx="400">
                  <c:v>2.625501570789023</c:v>
                </c:pt>
                <c:pt idx="401">
                  <c:v>2.619798627523308</c:v>
                </c:pt>
                <c:pt idx="402">
                  <c:v>2.614120264717536</c:v>
                </c:pt>
                <c:pt idx="403">
                  <c:v>2.608466324828892</c:v>
                </c:pt>
                <c:pt idx="404">
                  <c:v>2.60283665164788</c:v>
                </c:pt>
                <c:pt idx="405">
                  <c:v>2.597231090284367</c:v>
                </c:pt>
                <c:pt idx="406">
                  <c:v>2.591649487153773</c:v>
                </c:pt>
                <c:pt idx="407">
                  <c:v>2.586091689963744</c:v>
                </c:pt>
                <c:pt idx="408">
                  <c:v>2.580557547700093</c:v>
                </c:pt>
                <c:pt idx="409">
                  <c:v>2.575046910614172</c:v>
                </c:pt>
                <c:pt idx="410">
                  <c:v>2.569559630209392</c:v>
                </c:pt>
                <c:pt idx="411">
                  <c:v>2.564095559228436</c:v>
                </c:pt>
                <c:pt idx="412">
                  <c:v>2.558654551640364</c:v>
                </c:pt>
                <c:pt idx="413">
                  <c:v>2.553236462628023</c:v>
                </c:pt>
                <c:pt idx="414">
                  <c:v>2.547841148575607</c:v>
                </c:pt>
                <c:pt idx="415">
                  <c:v>2.542468467056255</c:v>
                </c:pt>
                <c:pt idx="416">
                  <c:v>2.5371182768199</c:v>
                </c:pt>
                <c:pt idx="417">
                  <c:v>2.531790437781276</c:v>
                </c:pt>
                <c:pt idx="418">
                  <c:v>2.526484811007995</c:v>
                </c:pt>
                <c:pt idx="419">
                  <c:v>2.521201258708801</c:v>
                </c:pt>
                <c:pt idx="420">
                  <c:v>2.515939644222001</c:v>
                </c:pt>
                <c:pt idx="421">
                  <c:v>2.510699832003996</c:v>
                </c:pt>
                <c:pt idx="422">
                  <c:v>2.505481687617936</c:v>
                </c:pt>
                <c:pt idx="423">
                  <c:v>2.500285077722567</c:v>
                </c:pt>
                <c:pt idx="424">
                  <c:v>2.495109870061175</c:v>
                </c:pt>
                <c:pt idx="425">
                  <c:v>2.489955933450656</c:v>
                </c:pt>
                <c:pt idx="426">
                  <c:v>2.484823137770748</c:v>
                </c:pt>
                <c:pt idx="427">
                  <c:v>2.479711353953316</c:v>
                </c:pt>
                <c:pt idx="428">
                  <c:v>2.474620453971899</c:v>
                </c:pt>
                <c:pt idx="429">
                  <c:v>2.469550310831256</c:v>
                </c:pt>
                <c:pt idx="430">
                  <c:v>2.464500798557077</c:v>
                </c:pt>
                <c:pt idx="431">
                  <c:v>2.459471792185848</c:v>
                </c:pt>
                <c:pt idx="432">
                  <c:v>2.454463167754799</c:v>
                </c:pt>
                <c:pt idx="433">
                  <c:v>2.449474802291964</c:v>
                </c:pt>
                <c:pt idx="434">
                  <c:v>2.444506573806396</c:v>
                </c:pt>
                <c:pt idx="435">
                  <c:v>2.439558361278443</c:v>
                </c:pt>
                <c:pt idx="436">
                  <c:v>2.434630044650231</c:v>
                </c:pt>
                <c:pt idx="437">
                  <c:v>2.429721504816143</c:v>
                </c:pt>
                <c:pt idx="438">
                  <c:v>2.424832623613462</c:v>
                </c:pt>
                <c:pt idx="439">
                  <c:v>2.419963283813172</c:v>
                </c:pt>
                <c:pt idx="440">
                  <c:v>2.415113369110776</c:v>
                </c:pt>
                <c:pt idx="441">
                  <c:v>2.410282764117301</c:v>
                </c:pt>
                <c:pt idx="442">
                  <c:v>2.405471354350309</c:v>
                </c:pt>
                <c:pt idx="443">
                  <c:v>2.400679026225168</c:v>
                </c:pt>
                <c:pt idx="444">
                  <c:v>2.395905667046231</c:v>
                </c:pt>
                <c:pt idx="445">
                  <c:v>2.391151164998277</c:v>
                </c:pt>
                <c:pt idx="446">
                  <c:v>2.386415409137986</c:v>
                </c:pt>
                <c:pt idx="447">
                  <c:v>2.381698289385468</c:v>
                </c:pt>
                <c:pt idx="448">
                  <c:v>2.376999696515988</c:v>
                </c:pt>
                <c:pt idx="449">
                  <c:v>2.372319522151728</c:v>
                </c:pt>
                <c:pt idx="450">
                  <c:v>2.36765765875362</c:v>
                </c:pt>
                <c:pt idx="451">
                  <c:v>2.363013999613308</c:v>
                </c:pt>
                <c:pt idx="452">
                  <c:v>2.358388438845238</c:v>
                </c:pt>
                <c:pt idx="453">
                  <c:v>2.353780871378736</c:v>
                </c:pt>
                <c:pt idx="454">
                  <c:v>2.349191192950272</c:v>
                </c:pt>
                <c:pt idx="455">
                  <c:v>2.344619300095752</c:v>
                </c:pt>
                <c:pt idx="456">
                  <c:v>2.340065090142948</c:v>
                </c:pt>
                <c:pt idx="457">
                  <c:v>2.335528461203963</c:v>
                </c:pt>
                <c:pt idx="458">
                  <c:v>2.331009312167819</c:v>
                </c:pt>
                <c:pt idx="459">
                  <c:v>2.326507542693096</c:v>
                </c:pt>
                <c:pt idx="460">
                  <c:v>2.322023053200672</c:v>
                </c:pt>
                <c:pt idx="461">
                  <c:v>2.317555744866564</c:v>
                </c:pt>
                <c:pt idx="462">
                  <c:v>2.313105519614818</c:v>
                </c:pt>
                <c:pt idx="463">
                  <c:v>2.308672280110488</c:v>
                </c:pt>
                <c:pt idx="464">
                  <c:v>2.304255929752657</c:v>
                </c:pt>
                <c:pt idx="465">
                  <c:v>2.29985637266766</c:v>
                </c:pt>
                <c:pt idx="466">
                  <c:v>2.295473513702209</c:v>
                </c:pt>
                <c:pt idx="467">
                  <c:v>2.29110725841672</c:v>
                </c:pt>
                <c:pt idx="468">
                  <c:v>2.28675751307868</c:v>
                </c:pt>
                <c:pt idx="469">
                  <c:v>2.282424184656072</c:v>
                </c:pt>
                <c:pt idx="470">
                  <c:v>2.278107180810863</c:v>
                </c:pt>
                <c:pt idx="471">
                  <c:v>2.273806409892623</c:v>
                </c:pt>
                <c:pt idx="472">
                  <c:v>2.269521780932148</c:v>
                </c:pt>
                <c:pt idx="473">
                  <c:v>2.265253203635196</c:v>
                </c:pt>
                <c:pt idx="474">
                  <c:v>2.26100058837624</c:v>
                </c:pt>
                <c:pt idx="475">
                  <c:v>2.256763846192367</c:v>
                </c:pt>
                <c:pt idx="476">
                  <c:v>2.252542888777187</c:v>
                </c:pt>
                <c:pt idx="477">
                  <c:v>2.248337628474815</c:v>
                </c:pt>
                <c:pt idx="478">
                  <c:v>2.244147978273936</c:v>
                </c:pt>
                <c:pt idx="479">
                  <c:v>2.23997385180192</c:v>
                </c:pt>
                <c:pt idx="480">
                  <c:v>2.235815163318997</c:v>
                </c:pt>
                <c:pt idx="481">
                  <c:v>2.231671827712536</c:v>
                </c:pt>
                <c:pt idx="482">
                  <c:v>2.227543760491308</c:v>
                </c:pt>
                <c:pt idx="483">
                  <c:v>2.223430877779884</c:v>
                </c:pt>
                <c:pt idx="484">
                  <c:v>2.219333096313083</c:v>
                </c:pt>
                <c:pt idx="485">
                  <c:v>2.215250333430419</c:v>
                </c:pt>
                <c:pt idx="486">
                  <c:v>2.211182507070709</c:v>
                </c:pt>
                <c:pt idx="487">
                  <c:v>2.207129535766596</c:v>
                </c:pt>
                <c:pt idx="488">
                  <c:v>2.203091338639307</c:v>
                </c:pt>
                <c:pt idx="489">
                  <c:v>2.199067835393328</c:v>
                </c:pt>
                <c:pt idx="490">
                  <c:v>2.195058946311204</c:v>
                </c:pt>
                <c:pt idx="491">
                  <c:v>2.19106459224834</c:v>
                </c:pt>
                <c:pt idx="492">
                  <c:v>2.187084694627932</c:v>
                </c:pt>
                <c:pt idx="493">
                  <c:v>2.183119175435892</c:v>
                </c:pt>
                <c:pt idx="494">
                  <c:v>2.179167957215844</c:v>
                </c:pt>
                <c:pt idx="495">
                  <c:v>2.175230963064203</c:v>
                </c:pt>
                <c:pt idx="496">
                  <c:v>2.171308116625211</c:v>
                </c:pt>
                <c:pt idx="497">
                  <c:v>2.167399342086194</c:v>
                </c:pt>
                <c:pt idx="498">
                  <c:v>2.163504564172667</c:v>
                </c:pt>
                <c:pt idx="499">
                  <c:v>2.159623708143648</c:v>
                </c:pt>
                <c:pt idx="500">
                  <c:v>2.155756699786969</c:v>
                </c:pt>
                <c:pt idx="501">
                  <c:v>2.151903465414588</c:v>
                </c:pt>
                <c:pt idx="502">
                  <c:v>2.148063931858044</c:v>
                </c:pt>
                <c:pt idx="503">
                  <c:v>2.144238026463852</c:v>
                </c:pt>
                <c:pt idx="504">
                  <c:v>2.14042567708908</c:v>
                </c:pt>
                <c:pt idx="505">
                  <c:v>2.136626812096801</c:v>
                </c:pt>
                <c:pt idx="506">
                  <c:v>2.132841360351768</c:v>
                </c:pt>
                <c:pt idx="507">
                  <c:v>2.129069251216008</c:v>
                </c:pt>
                <c:pt idx="508">
                  <c:v>2.125310414544516</c:v>
                </c:pt>
                <c:pt idx="509">
                  <c:v>2.121564780681</c:v>
                </c:pt>
                <c:pt idx="510">
                  <c:v>2.117832280453607</c:v>
                </c:pt>
                <c:pt idx="511">
                  <c:v>2.114112845170788</c:v>
                </c:pt>
                <c:pt idx="512">
                  <c:v>2.110406406617148</c:v>
                </c:pt>
                <c:pt idx="513">
                  <c:v>2.106712897049316</c:v>
                </c:pt>
                <c:pt idx="514">
                  <c:v>2.103032249191907</c:v>
                </c:pt>
                <c:pt idx="515">
                  <c:v>2.099364396233544</c:v>
                </c:pt>
                <c:pt idx="516">
                  <c:v>2.095709271822828</c:v>
                </c:pt>
                <c:pt idx="517">
                  <c:v>2.0920668100644</c:v>
                </c:pt>
                <c:pt idx="518">
                  <c:v>2.08843694551512</c:v>
                </c:pt>
                <c:pt idx="519">
                  <c:v>2.084819613180144</c:v>
                </c:pt>
                <c:pt idx="520">
                  <c:v>2.08121474850912</c:v>
                </c:pt>
                <c:pt idx="521">
                  <c:v>2.077622287392468</c:v>
                </c:pt>
                <c:pt idx="522">
                  <c:v>2.074042166157564</c:v>
                </c:pt>
                <c:pt idx="523">
                  <c:v>2.070474321565067</c:v>
                </c:pt>
                <c:pt idx="524">
                  <c:v>2.066918690805299</c:v>
                </c:pt>
                <c:pt idx="525">
                  <c:v>2.063375211494556</c:v>
                </c:pt>
                <c:pt idx="526">
                  <c:v>2.059843821671556</c:v>
                </c:pt>
                <c:pt idx="527">
                  <c:v>2.056324459793891</c:v>
                </c:pt>
                <c:pt idx="528">
                  <c:v>2.052817064734489</c:v>
                </c:pt>
                <c:pt idx="529">
                  <c:v>2.04932157577812</c:v>
                </c:pt>
                <c:pt idx="530">
                  <c:v>2.045837932617984</c:v>
                </c:pt>
                <c:pt idx="531">
                  <c:v>2.042366075352276</c:v>
                </c:pt>
                <c:pt idx="532">
                  <c:v>2.038905944480832</c:v>
                </c:pt>
                <c:pt idx="533">
                  <c:v>2.035457480901731</c:v>
                </c:pt>
                <c:pt idx="534">
                  <c:v>2.032020625908034</c:v>
                </c:pt>
                <c:pt idx="535">
                  <c:v>2.028595321184472</c:v>
                </c:pt>
                <c:pt idx="536">
                  <c:v>2.025181508804243</c:v>
                </c:pt>
                <c:pt idx="537">
                  <c:v>2.021779131225721</c:v>
                </c:pt>
                <c:pt idx="538">
                  <c:v>2.018388131289349</c:v>
                </c:pt>
                <c:pt idx="539">
                  <c:v>2.015008452214464</c:v>
                </c:pt>
                <c:pt idx="540">
                  <c:v>2.011640037596135</c:v>
                </c:pt>
                <c:pt idx="541">
                  <c:v>2.008282831402128</c:v>
                </c:pt>
                <c:pt idx="542">
                  <c:v>2.00493677796984</c:v>
                </c:pt>
                <c:pt idx="543">
                  <c:v>2.001601822003224</c:v>
                </c:pt>
                <c:pt idx="544">
                  <c:v>1.998277908569821</c:v>
                </c:pt>
                <c:pt idx="545">
                  <c:v>1.994964983097816</c:v>
                </c:pt>
                <c:pt idx="546">
                  <c:v>1.991662991373023</c:v>
                </c:pt>
                <c:pt idx="547">
                  <c:v>1.98837187953606</c:v>
                </c:pt>
                <c:pt idx="548">
                  <c:v>1.98509159407938</c:v>
                </c:pt>
                <c:pt idx="549">
                  <c:v>1.981822081844472</c:v>
                </c:pt>
                <c:pt idx="550">
                  <c:v>1.978563290019012</c:v>
                </c:pt>
                <c:pt idx="551">
                  <c:v>1.975315166134056</c:v>
                </c:pt>
                <c:pt idx="552">
                  <c:v>1.972077658061268</c:v>
                </c:pt>
                <c:pt idx="553">
                  <c:v>1.968850714010172</c:v>
                </c:pt>
                <c:pt idx="554">
                  <c:v>1.965634282525377</c:v>
                </c:pt>
                <c:pt idx="555">
                  <c:v>1.962428312484179</c:v>
                </c:pt>
                <c:pt idx="556">
                  <c:v>1.959232753093284</c:v>
                </c:pt>
                <c:pt idx="557">
                  <c:v>1.956047553886751</c:v>
                </c:pt>
                <c:pt idx="558">
                  <c:v>1.952872664723123</c:v>
                </c:pt>
                <c:pt idx="559">
                  <c:v>1.949708035782828</c:v>
                </c:pt>
                <c:pt idx="560">
                  <c:v>1.94655361756566</c:v>
                </c:pt>
                <c:pt idx="561">
                  <c:v>1.943409360888204</c:v>
                </c:pt>
                <c:pt idx="562">
                  <c:v>1.940275216881336</c:v>
                </c:pt>
                <c:pt idx="563">
                  <c:v>1.937151136987703</c:v>
                </c:pt>
                <c:pt idx="564">
                  <c:v>1.93403707295928</c:v>
                </c:pt>
                <c:pt idx="565">
                  <c:v>1.9309329768549</c:v>
                </c:pt>
                <c:pt idx="566">
                  <c:v>1.927838801037828</c:v>
                </c:pt>
                <c:pt idx="567">
                  <c:v>1.924754498173368</c:v>
                </c:pt>
                <c:pt idx="568">
                  <c:v>1.921680021226452</c:v>
                </c:pt>
                <c:pt idx="569">
                  <c:v>1.918615323459325</c:v>
                </c:pt>
                <c:pt idx="570">
                  <c:v>1.9155603584292</c:v>
                </c:pt>
                <c:pt idx="571">
                  <c:v>1.912515079985916</c:v>
                </c:pt>
                <c:pt idx="572">
                  <c:v>1.909479442269647</c:v>
                </c:pt>
                <c:pt idx="573">
                  <c:v>1.906453399708679</c:v>
                </c:pt>
                <c:pt idx="574">
                  <c:v>1.903436907017086</c:v>
                </c:pt>
                <c:pt idx="575">
                  <c:v>1.900429919192581</c:v>
                </c:pt>
                <c:pt idx="576">
                  <c:v>1.897432391514228</c:v>
                </c:pt>
                <c:pt idx="577">
                  <c:v>1.894444279540308</c:v>
                </c:pt>
                <c:pt idx="578">
                  <c:v>1.891465539106152</c:v>
                </c:pt>
                <c:pt idx="579">
                  <c:v>1.888496126321951</c:v>
                </c:pt>
                <c:pt idx="580">
                  <c:v>1.885535997570684</c:v>
                </c:pt>
                <c:pt idx="581">
                  <c:v>1.882585109505948</c:v>
                </c:pt>
                <c:pt idx="582">
                  <c:v>1.879643419049916</c:v>
                </c:pt>
                <c:pt idx="583">
                  <c:v>1.876710883391267</c:v>
                </c:pt>
                <c:pt idx="584">
                  <c:v>1.873787459983105</c:v>
                </c:pt>
                <c:pt idx="585">
                  <c:v>1.87087310654094</c:v>
                </c:pt>
                <c:pt idx="586">
                  <c:v>1.867967781040704</c:v>
                </c:pt>
                <c:pt idx="587">
                  <c:v>1.865071441716708</c:v>
                </c:pt>
                <c:pt idx="588">
                  <c:v>1.862184047059717</c:v>
                </c:pt>
                <c:pt idx="589">
                  <c:v>1.859305555814928</c:v>
                </c:pt>
                <c:pt idx="590">
                  <c:v>1.856435926980096</c:v>
                </c:pt>
                <c:pt idx="591">
                  <c:v>1.85357511980357</c:v>
                </c:pt>
                <c:pt idx="592">
                  <c:v>1.850723093782416</c:v>
                </c:pt>
                <c:pt idx="593">
                  <c:v>1.847879808660481</c:v>
                </c:pt>
                <c:pt idx="594">
                  <c:v>1.84504522442658</c:v>
                </c:pt>
                <c:pt idx="595">
                  <c:v>1.842219301312608</c:v>
                </c:pt>
                <c:pt idx="596">
                  <c:v>1.839401999791716</c:v>
                </c:pt>
                <c:pt idx="597">
                  <c:v>1.83659328057648</c:v>
                </c:pt>
                <c:pt idx="598">
                  <c:v>1.8337931046171</c:v>
                </c:pt>
                <c:pt idx="599">
                  <c:v>1.831001433099612</c:v>
                </c:pt>
                <c:pt idx="600">
                  <c:v>1.828218227444124</c:v>
                </c:pt>
                <c:pt idx="601">
                  <c:v>1.825443449303076</c:v>
                </c:pt>
                <c:pt idx="602">
                  <c:v>1.822677060559427</c:v>
                </c:pt>
                <c:pt idx="603">
                  <c:v>1.81991902332503</c:v>
                </c:pt>
                <c:pt idx="604">
                  <c:v>1.817169299938848</c:v>
                </c:pt>
                <c:pt idx="605">
                  <c:v>1.814427852965291</c:v>
                </c:pt>
                <c:pt idx="606">
                  <c:v>1.811694645192539</c:v>
                </c:pt>
                <c:pt idx="607">
                  <c:v>1.80896963963088</c:v>
                </c:pt>
                <c:pt idx="608">
                  <c:v>1.806252799511016</c:v>
                </c:pt>
                <c:pt idx="609">
                  <c:v>1.803544088282496</c:v>
                </c:pt>
                <c:pt idx="610">
                  <c:v>1.800843469612055</c:v>
                </c:pt>
                <c:pt idx="611">
                  <c:v>1.798150907382012</c:v>
                </c:pt>
                <c:pt idx="612">
                  <c:v>1.7954663656887</c:v>
                </c:pt>
                <c:pt idx="613">
                  <c:v>1.792789808840856</c:v>
                </c:pt>
                <c:pt idx="614">
                  <c:v>1.79012120135808</c:v>
                </c:pt>
                <c:pt idx="615">
                  <c:v>1.787460507969275</c:v>
                </c:pt>
                <c:pt idx="616">
                  <c:v>1.784807693611103</c:v>
                </c:pt>
                <c:pt idx="617">
                  <c:v>1.782162723426515</c:v>
                </c:pt>
                <c:pt idx="618">
                  <c:v>1.779525562763148</c:v>
                </c:pt>
                <c:pt idx="619">
                  <c:v>1.776896177171904</c:v>
                </c:pt>
                <c:pt idx="620">
                  <c:v>1.774274532405444</c:v>
                </c:pt>
                <c:pt idx="621">
                  <c:v>1.771660594416708</c:v>
                </c:pt>
                <c:pt idx="622">
                  <c:v>1.769054329357476</c:v>
                </c:pt>
                <c:pt idx="623">
                  <c:v>1.766455703576916</c:v>
                </c:pt>
                <c:pt idx="624">
                  <c:v>1.76386468362012</c:v>
                </c:pt>
                <c:pt idx="625">
                  <c:v>1.761281236226735</c:v>
                </c:pt>
                <c:pt idx="626">
                  <c:v>1.75870532832954</c:v>
                </c:pt>
                <c:pt idx="627">
                  <c:v>1.75613692705302</c:v>
                </c:pt>
                <c:pt idx="628">
                  <c:v>1.753575999712032</c:v>
                </c:pt>
                <c:pt idx="629">
                  <c:v>1.751022513810384</c:v>
                </c:pt>
                <c:pt idx="630">
                  <c:v>1.748476437039504</c:v>
                </c:pt>
                <c:pt idx="631">
                  <c:v>1.745937737277107</c:v>
                </c:pt>
                <c:pt idx="632">
                  <c:v>1.743406382585796</c:v>
                </c:pt>
                <c:pt idx="633">
                  <c:v>1.740882341211816</c:v>
                </c:pt>
                <c:pt idx="634">
                  <c:v>1.738365581583683</c:v>
                </c:pt>
                <c:pt idx="635">
                  <c:v>1.735856072310912</c:v>
                </c:pt>
                <c:pt idx="636">
                  <c:v>1.733353782182712</c:v>
                </c:pt>
                <c:pt idx="637">
                  <c:v>1.730858680166712</c:v>
                </c:pt>
                <c:pt idx="638">
                  <c:v>1.728370735407672</c:v>
                </c:pt>
                <c:pt idx="639">
                  <c:v>1.72588991722626</c:v>
                </c:pt>
                <c:pt idx="640">
                  <c:v>1.72341619511778</c:v>
                </c:pt>
                <c:pt idx="641">
                  <c:v>1.720949538750936</c:v>
                </c:pt>
                <c:pt idx="642">
                  <c:v>1.718489917966608</c:v>
                </c:pt>
                <c:pt idx="643">
                  <c:v>1.716037302776628</c:v>
                </c:pt>
                <c:pt idx="644">
                  <c:v>1.713591663362604</c:v>
                </c:pt>
                <c:pt idx="645">
                  <c:v>1.711152970074684</c:v>
                </c:pt>
                <c:pt idx="646">
                  <c:v>1.70872119343038</c:v>
                </c:pt>
                <c:pt idx="647">
                  <c:v>1.706296304113428</c:v>
                </c:pt>
                <c:pt idx="648">
                  <c:v>1.703878272972552</c:v>
                </c:pt>
                <c:pt idx="649">
                  <c:v>1.701467071020395</c:v>
                </c:pt>
                <c:pt idx="650">
                  <c:v>1.699062669432276</c:v>
                </c:pt>
                <c:pt idx="651">
                  <c:v>1.696665039545148</c:v>
                </c:pt>
                <c:pt idx="652">
                  <c:v>1.694274152856396</c:v>
                </c:pt>
                <c:pt idx="653">
                  <c:v>1.691889981022764</c:v>
                </c:pt>
                <c:pt idx="654">
                  <c:v>1.689512495859228</c:v>
                </c:pt>
                <c:pt idx="655">
                  <c:v>1.687141669337868</c:v>
                </c:pt>
                <c:pt idx="656">
                  <c:v>1.68477747358686</c:v>
                </c:pt>
                <c:pt idx="657">
                  <c:v>1.682419880889288</c:v>
                </c:pt>
                <c:pt idx="658">
                  <c:v>1.680068863682171</c:v>
                </c:pt>
                <c:pt idx="659">
                  <c:v>1.677724394555315</c:v>
                </c:pt>
                <c:pt idx="660">
                  <c:v>1.675386446250335</c:v>
                </c:pt>
                <c:pt idx="661">
                  <c:v>1.673054991659544</c:v>
                </c:pt>
                <c:pt idx="662">
                  <c:v>1.67073000382494</c:v>
                </c:pt>
                <c:pt idx="663">
                  <c:v>1.66841145593718</c:v>
                </c:pt>
                <c:pt idx="664">
                  <c:v>1.66609932133458</c:v>
                </c:pt>
                <c:pt idx="665">
                  <c:v>1.66379357350206</c:v>
                </c:pt>
                <c:pt idx="666">
                  <c:v>1.66149418607016</c:v>
                </c:pt>
                <c:pt idx="667">
                  <c:v>1.659201132814056</c:v>
                </c:pt>
                <c:pt idx="668">
                  <c:v>1.656914387652551</c:v>
                </c:pt>
                <c:pt idx="669">
                  <c:v>1.654633924647108</c:v>
                </c:pt>
                <c:pt idx="670">
                  <c:v>1.65235971800088</c:v>
                </c:pt>
                <c:pt idx="671">
                  <c:v>1.650091742057735</c:v>
                </c:pt>
                <c:pt idx="672">
                  <c:v>1.64782997130132</c:v>
                </c:pt>
                <c:pt idx="673">
                  <c:v>1.645574380354092</c:v>
                </c:pt>
                <c:pt idx="674">
                  <c:v>1.643324943976392</c:v>
                </c:pt>
                <c:pt idx="675">
                  <c:v>1.641081637065504</c:v>
                </c:pt>
                <c:pt idx="676">
                  <c:v>1.638844434654708</c:v>
                </c:pt>
                <c:pt idx="677">
                  <c:v>1.636613311912428</c:v>
                </c:pt>
                <c:pt idx="678">
                  <c:v>1.63438824414126</c:v>
                </c:pt>
                <c:pt idx="679">
                  <c:v>1.632169206777096</c:v>
                </c:pt>
                <c:pt idx="680">
                  <c:v>1.629956175388187</c:v>
                </c:pt>
                <c:pt idx="681">
                  <c:v>1.627749125674344</c:v>
                </c:pt>
                <c:pt idx="682">
                  <c:v>1.625548033465967</c:v>
                </c:pt>
                <c:pt idx="683">
                  <c:v>1.623352874723196</c:v>
                </c:pt>
                <c:pt idx="684">
                  <c:v>1.621163625535092</c:v>
                </c:pt>
                <c:pt idx="685">
                  <c:v>1.618980262118688</c:v>
                </c:pt>
                <c:pt idx="686">
                  <c:v>1.616802760818228</c:v>
                </c:pt>
                <c:pt idx="687">
                  <c:v>1.614631098104244</c:v>
                </c:pt>
                <c:pt idx="688">
                  <c:v>1.612465250572776</c:v>
                </c:pt>
                <c:pt idx="689">
                  <c:v>1.610305194944484</c:v>
                </c:pt>
                <c:pt idx="690">
                  <c:v>1.608150908063868</c:v>
                </c:pt>
                <c:pt idx="691">
                  <c:v>1.606002366898416</c:v>
                </c:pt>
                <c:pt idx="692">
                  <c:v>1.603859548537824</c:v>
                </c:pt>
                <c:pt idx="693">
                  <c:v>1.601722430193132</c:v>
                </c:pt>
                <c:pt idx="694">
                  <c:v>1.599590989195979</c:v>
                </c:pt>
                <c:pt idx="695">
                  <c:v>1.597465202997804</c:v>
                </c:pt>
                <c:pt idx="696">
                  <c:v>1.595345049169008</c:v>
                </c:pt>
                <c:pt idx="697">
                  <c:v>1.59323050539822</c:v>
                </c:pt>
                <c:pt idx="698">
                  <c:v>1.591121549491512</c:v>
                </c:pt>
                <c:pt idx="699">
                  <c:v>1.589018159371621</c:v>
                </c:pt>
                <c:pt idx="700">
                  <c:v>1.586920313077187</c:v>
                </c:pt>
                <c:pt idx="701">
                  <c:v>1.584827988761988</c:v>
                </c:pt>
                <c:pt idx="702">
                  <c:v>1.5827411646942</c:v>
                </c:pt>
                <c:pt idx="703">
                  <c:v>1.580659819255644</c:v>
                </c:pt>
                <c:pt idx="704">
                  <c:v>1.578583930941072</c:v>
                </c:pt>
                <c:pt idx="705">
                  <c:v>1.576513478357376</c:v>
                </c:pt>
                <c:pt idx="706">
                  <c:v>1.574448440222905</c:v>
                </c:pt>
                <c:pt idx="707">
                  <c:v>1.572388795366728</c:v>
                </c:pt>
                <c:pt idx="708">
                  <c:v>1.570334522727936</c:v>
                </c:pt>
                <c:pt idx="709">
                  <c:v>1.568285601354864</c:v>
                </c:pt>
                <c:pt idx="710">
                  <c:v>1.566242010404496</c:v>
                </c:pt>
                <c:pt idx="711">
                  <c:v>1.564203729141636</c:v>
                </c:pt>
                <c:pt idx="712">
                  <c:v>1.562170736938333</c:v>
                </c:pt>
                <c:pt idx="713">
                  <c:v>1.560143013273096</c:v>
                </c:pt>
                <c:pt idx="714">
                  <c:v>1.558120537730256</c:v>
                </c:pt>
                <c:pt idx="715">
                  <c:v>1.556103289999295</c:v>
                </c:pt>
                <c:pt idx="716">
                  <c:v>1.554091249874124</c:v>
                </c:pt>
                <c:pt idx="717">
                  <c:v>1.552084397252472</c:v>
                </c:pt>
                <c:pt idx="718">
                  <c:v>1.550082712135187</c:v>
                </c:pt>
                <c:pt idx="719">
                  <c:v>1.548086174625575</c:v>
                </c:pt>
                <c:pt idx="720">
                  <c:v>1.546094764928748</c:v>
                </c:pt>
                <c:pt idx="721">
                  <c:v>1.544108463351024</c:v>
                </c:pt>
                <c:pt idx="722">
                  <c:v>1.542127250299176</c:v>
                </c:pt>
                <c:pt idx="723">
                  <c:v>1.540151106279912</c:v>
                </c:pt>
                <c:pt idx="724">
                  <c:v>1.538180011899156</c:v>
                </c:pt>
                <c:pt idx="725">
                  <c:v>1.536213947861484</c:v>
                </c:pt>
                <c:pt idx="726">
                  <c:v>1.534252894969403</c:v>
                </c:pt>
                <c:pt idx="727">
                  <c:v>1.532296834122865</c:v>
                </c:pt>
                <c:pt idx="728">
                  <c:v>1.53034574631852</c:v>
                </c:pt>
                <c:pt idx="729">
                  <c:v>1.528399612649195</c:v>
                </c:pt>
                <c:pt idx="730">
                  <c:v>1.526458414303248</c:v>
                </c:pt>
                <c:pt idx="731">
                  <c:v>1.524522132563987</c:v>
                </c:pt>
                <c:pt idx="732">
                  <c:v>1.522590748809036</c:v>
                </c:pt>
                <c:pt idx="733">
                  <c:v>1.520664244509792</c:v>
                </c:pt>
                <c:pt idx="734">
                  <c:v>1.518742601230812</c:v>
                </c:pt>
                <c:pt idx="735">
                  <c:v>1.516825800629221</c:v>
                </c:pt>
                <c:pt idx="736">
                  <c:v>1.514913824454144</c:v>
                </c:pt>
                <c:pt idx="737">
                  <c:v>1.513006654546139</c:v>
                </c:pt>
                <c:pt idx="738">
                  <c:v>1.511104272836616</c:v>
                </c:pt>
                <c:pt idx="739">
                  <c:v>1.509206661347243</c:v>
                </c:pt>
                <c:pt idx="740">
                  <c:v>1.507313802189457</c:v>
                </c:pt>
                <c:pt idx="741">
                  <c:v>1.505425677563844</c:v>
                </c:pt>
                <c:pt idx="742">
                  <c:v>1.503542269759583</c:v>
                </c:pt>
                <c:pt idx="743">
                  <c:v>1.501663561153944</c:v>
                </c:pt>
                <c:pt idx="744">
                  <c:v>1.499789534211696</c:v>
                </c:pt>
                <c:pt idx="745">
                  <c:v>1.497920171484611</c:v>
                </c:pt>
                <c:pt idx="746">
                  <c:v>1.496055455610864</c:v>
                </c:pt>
                <c:pt idx="747">
                  <c:v>1.494195369314568</c:v>
                </c:pt>
                <c:pt idx="748">
                  <c:v>1.492339895405184</c:v>
                </c:pt>
                <c:pt idx="749">
                  <c:v>1.490489016777036</c:v>
                </c:pt>
                <c:pt idx="750">
                  <c:v>1.488642716408771</c:v>
                </c:pt>
                <c:pt idx="751">
                  <c:v>1.486800977362872</c:v>
                </c:pt>
                <c:pt idx="752">
                  <c:v>1.484963782785072</c:v>
                </c:pt>
                <c:pt idx="753">
                  <c:v>1.48313111590392</c:v>
                </c:pt>
                <c:pt idx="754">
                  <c:v>1.481302960030248</c:v>
                </c:pt>
                <c:pt idx="755">
                  <c:v>1.479479298556631</c:v>
                </c:pt>
                <c:pt idx="756">
                  <c:v>1.477660114956972</c:v>
                </c:pt>
                <c:pt idx="757">
                  <c:v>1.475845392785903</c:v>
                </c:pt>
                <c:pt idx="758">
                  <c:v>1.474035115678368</c:v>
                </c:pt>
                <c:pt idx="759">
                  <c:v>1.472229267349117</c:v>
                </c:pt>
                <c:pt idx="760">
                  <c:v>1.470427831592207</c:v>
                </c:pt>
                <c:pt idx="761">
                  <c:v>1.468630792280519</c:v>
                </c:pt>
                <c:pt idx="762">
                  <c:v>1.466838133365324</c:v>
                </c:pt>
                <c:pt idx="763">
                  <c:v>1.465049838875736</c:v>
                </c:pt>
                <c:pt idx="764">
                  <c:v>1.463265892918308</c:v>
                </c:pt>
                <c:pt idx="765">
                  <c:v>1.461486279676512</c:v>
                </c:pt>
                <c:pt idx="766">
                  <c:v>1.459710983410308</c:v>
                </c:pt>
                <c:pt idx="767">
                  <c:v>1.457939988455688</c:v>
                </c:pt>
                <c:pt idx="768">
                  <c:v>1.456173279224195</c:v>
                </c:pt>
                <c:pt idx="769">
                  <c:v>1.454410840202483</c:v>
                </c:pt>
                <c:pt idx="770">
                  <c:v>1.452652655951832</c:v>
                </c:pt>
                <c:pt idx="771">
                  <c:v>1.450898711107776</c:v>
                </c:pt>
                <c:pt idx="772">
                  <c:v>1.449148990379579</c:v>
                </c:pt>
                <c:pt idx="773">
                  <c:v>1.447403478549841</c:v>
                </c:pt>
                <c:pt idx="774">
                  <c:v>1.445662160474039</c:v>
                </c:pt>
                <c:pt idx="775">
                  <c:v>1.443925021080108</c:v>
                </c:pt>
                <c:pt idx="776">
                  <c:v>1.442192045367996</c:v>
                </c:pt>
                <c:pt idx="777">
                  <c:v>1.440463218409223</c:v>
                </c:pt>
                <c:pt idx="778">
                  <c:v>1.438738525346508</c:v>
                </c:pt>
                <c:pt idx="779">
                  <c:v>1.437017951393256</c:v>
                </c:pt>
                <c:pt idx="780">
                  <c:v>1.435301481833244</c:v>
                </c:pt>
                <c:pt idx="781">
                  <c:v>1.433589102020123</c:v>
                </c:pt>
                <c:pt idx="782">
                  <c:v>1.43188079737704</c:v>
                </c:pt>
                <c:pt idx="783">
                  <c:v>1.43017655339622</c:v>
                </c:pt>
                <c:pt idx="784">
                  <c:v>1.428476355638544</c:v>
                </c:pt>
                <c:pt idx="785">
                  <c:v>1.426780189733196</c:v>
                </c:pt>
                <c:pt idx="786">
                  <c:v>1.425088041377184</c:v>
                </c:pt>
                <c:pt idx="787">
                  <c:v>1.423399896335004</c:v>
                </c:pt>
                <c:pt idx="788">
                  <c:v>1.421715740438183</c:v>
                </c:pt>
                <c:pt idx="789">
                  <c:v>1.420035559584984</c:v>
                </c:pt>
                <c:pt idx="790">
                  <c:v>1.41835933973988</c:v>
                </c:pt>
                <c:pt idx="791">
                  <c:v>1.4166870669333</c:v>
                </c:pt>
                <c:pt idx="792">
                  <c:v>1.415018727261133</c:v>
                </c:pt>
                <c:pt idx="793">
                  <c:v>1.413354306884412</c:v>
                </c:pt>
                <c:pt idx="794">
                  <c:v>1.411693792028933</c:v>
                </c:pt>
                <c:pt idx="795">
                  <c:v>1.410037168984836</c:v>
                </c:pt>
                <c:pt idx="796">
                  <c:v>1.408384424106253</c:v>
                </c:pt>
                <c:pt idx="797">
                  <c:v>1.406735543810952</c:v>
                </c:pt>
                <c:pt idx="798">
                  <c:v>1.405090514579928</c:v>
                </c:pt>
                <c:pt idx="799">
                  <c:v>1.403449322957088</c:v>
                </c:pt>
                <c:pt idx="800">
                  <c:v>1.401811955548836</c:v>
                </c:pt>
                <c:pt idx="801">
                  <c:v>1.40017839902375</c:v>
                </c:pt>
                <c:pt idx="802">
                  <c:v>1.398548640112188</c:v>
                </c:pt>
                <c:pt idx="803">
                  <c:v>1.39692266560596</c:v>
                </c:pt>
                <c:pt idx="804">
                  <c:v>1.395300462357948</c:v>
                </c:pt>
                <c:pt idx="805">
                  <c:v>1.39368201728178</c:v>
                </c:pt>
                <c:pt idx="806">
                  <c:v>1.392067317351468</c:v>
                </c:pt>
                <c:pt idx="807">
                  <c:v>1.39045634960106</c:v>
                </c:pt>
                <c:pt idx="808">
                  <c:v>1.38884910112428</c:v>
                </c:pt>
                <c:pt idx="809">
                  <c:v>1.387245559074228</c:v>
                </c:pt>
                <c:pt idx="810">
                  <c:v>1.385645710662983</c:v>
                </c:pt>
                <c:pt idx="811">
                  <c:v>1.384049543161308</c:v>
                </c:pt>
                <c:pt idx="812">
                  <c:v>1.38245704389833</c:v>
                </c:pt>
                <c:pt idx="813">
                  <c:v>1.380868200261108</c:v>
                </c:pt>
                <c:pt idx="814">
                  <c:v>1.379282999694444</c:v>
                </c:pt>
                <c:pt idx="815">
                  <c:v>1.377701429700456</c:v>
                </c:pt>
                <c:pt idx="816">
                  <c:v>1.376123477838252</c:v>
                </c:pt>
                <c:pt idx="817">
                  <c:v>1.374549131723676</c:v>
                </c:pt>
                <c:pt idx="818">
                  <c:v>1.3729783790289</c:v>
                </c:pt>
                <c:pt idx="819">
                  <c:v>1.371411207482184</c:v>
                </c:pt>
                <c:pt idx="820">
                  <c:v>1.369847604867504</c:v>
                </c:pt>
                <c:pt idx="821">
                  <c:v>1.368287559024228</c:v>
                </c:pt>
                <c:pt idx="822">
                  <c:v>1.366731057846864</c:v>
                </c:pt>
                <c:pt idx="823">
                  <c:v>1.365178089284699</c:v>
                </c:pt>
                <c:pt idx="824">
                  <c:v>1.363628641341504</c:v>
                </c:pt>
                <c:pt idx="825">
                  <c:v>1.362082702075213</c:v>
                </c:pt>
                <c:pt idx="826">
                  <c:v>1.36054025959764</c:v>
                </c:pt>
                <c:pt idx="827">
                  <c:v>1.359001302074184</c:v>
                </c:pt>
                <c:pt idx="828">
                  <c:v>1.357465817723472</c:v>
                </c:pt>
                <c:pt idx="829">
                  <c:v>1.355933794817136</c:v>
                </c:pt>
                <c:pt idx="830">
                  <c:v>1.354405221679463</c:v>
                </c:pt>
                <c:pt idx="831">
                  <c:v>1.352880086687112</c:v>
                </c:pt>
                <c:pt idx="832">
                  <c:v>1.351358378268828</c:v>
                </c:pt>
                <c:pt idx="833">
                  <c:v>1.349840084905164</c:v>
                </c:pt>
                <c:pt idx="834">
                  <c:v>1.348325195128152</c:v>
                </c:pt>
                <c:pt idx="835">
                  <c:v>1.346813697521052</c:v>
                </c:pt>
                <c:pt idx="836">
                  <c:v>1.345305580718052</c:v>
                </c:pt>
                <c:pt idx="837">
                  <c:v>1.343800833403992</c:v>
                </c:pt>
                <c:pt idx="838">
                  <c:v>1.342299444314087</c:v>
                </c:pt>
                <c:pt idx="839">
                  <c:v>1.34080140223362</c:v>
                </c:pt>
                <c:pt idx="840">
                  <c:v>1.33930669599768</c:v>
                </c:pt>
                <c:pt idx="841">
                  <c:v>1.33781531449092</c:v>
                </c:pt>
                <c:pt idx="842">
                  <c:v>1.336327246647228</c:v>
                </c:pt>
                <c:pt idx="843">
                  <c:v>1.334842481449488</c:v>
                </c:pt>
                <c:pt idx="844">
                  <c:v>1.333361007929279</c:v>
                </c:pt>
                <c:pt idx="845">
                  <c:v>1.331882815166676</c:v>
                </c:pt>
                <c:pt idx="846">
                  <c:v>1.33040789228988</c:v>
                </c:pt>
                <c:pt idx="847">
                  <c:v>1.328936228475047</c:v>
                </c:pt>
                <c:pt idx="848">
                  <c:v>1.327467812945976</c:v>
                </c:pt>
                <c:pt idx="849">
                  <c:v>1.32600263497386</c:v>
                </c:pt>
                <c:pt idx="850">
                  <c:v>1.32454068387701</c:v>
                </c:pt>
                <c:pt idx="851">
                  <c:v>1.323081949020612</c:v>
                </c:pt>
                <c:pt idx="852">
                  <c:v>1.321626419816495</c:v>
                </c:pt>
                <c:pt idx="853">
                  <c:v>1.32017408572284</c:v>
                </c:pt>
                <c:pt idx="854">
                  <c:v>1.318724936243904</c:v>
                </c:pt>
                <c:pt idx="855">
                  <c:v>1.317278960929836</c:v>
                </c:pt>
                <c:pt idx="856">
                  <c:v>1.315836149376397</c:v>
                </c:pt>
                <c:pt idx="857">
                  <c:v>1.314396491224691</c:v>
                </c:pt>
                <c:pt idx="858">
                  <c:v>1.312959976160928</c:v>
                </c:pt>
                <c:pt idx="859">
                  <c:v>1.311526593916212</c:v>
                </c:pt>
                <c:pt idx="860">
                  <c:v>1.310096334266244</c:v>
                </c:pt>
                <c:pt idx="861">
                  <c:v>1.308669187031136</c:v>
                </c:pt>
                <c:pt idx="862">
                  <c:v>1.307245142075124</c:v>
                </c:pt>
                <c:pt idx="863">
                  <c:v>1.305824189306351</c:v>
                </c:pt>
                <c:pt idx="864">
                  <c:v>1.304406318676631</c:v>
                </c:pt>
                <c:pt idx="865">
                  <c:v>1.302991520181204</c:v>
                </c:pt>
                <c:pt idx="866">
                  <c:v>1.301579783858508</c:v>
                </c:pt>
                <c:pt idx="867">
                  <c:v>1.300171099789956</c:v>
                </c:pt>
                <c:pt idx="868">
                  <c:v>1.298765458099691</c:v>
                </c:pt>
                <c:pt idx="869">
                  <c:v>1.297362848954352</c:v>
                </c:pt>
                <c:pt idx="870">
                  <c:v>1.295963262562847</c:v>
                </c:pt>
                <c:pt idx="871">
                  <c:v>1.294566689176163</c:v>
                </c:pt>
                <c:pt idx="872">
                  <c:v>1.293173119087081</c:v>
                </c:pt>
                <c:pt idx="873">
                  <c:v>1.291782542630004</c:v>
                </c:pt>
                <c:pt idx="874">
                  <c:v>1.290394950180696</c:v>
                </c:pt>
                <c:pt idx="875">
                  <c:v>1.289010332156101</c:v>
                </c:pt>
                <c:pt idx="876">
                  <c:v>1.287628679014056</c:v>
                </c:pt>
                <c:pt idx="877">
                  <c:v>1.28624998125318</c:v>
                </c:pt>
                <c:pt idx="878">
                  <c:v>1.284874229412552</c:v>
                </c:pt>
                <c:pt idx="879">
                  <c:v>1.283501414071548</c:v>
                </c:pt>
                <c:pt idx="880">
                  <c:v>1.282131525849612</c:v>
                </c:pt>
                <c:pt idx="881">
                  <c:v>1.280764555406076</c:v>
                </c:pt>
                <c:pt idx="882">
                  <c:v>1.279400493439884</c:v>
                </c:pt>
                <c:pt idx="883">
                  <c:v>1.27803933068946</c:v>
                </c:pt>
                <c:pt idx="884">
                  <c:v>1.27668105793242</c:v>
                </c:pt>
                <c:pt idx="885">
                  <c:v>1.275325665985428</c:v>
                </c:pt>
                <c:pt idx="886">
                  <c:v>1.273973145703967</c:v>
                </c:pt>
                <c:pt idx="887">
                  <c:v>1.272623487982128</c:v>
                </c:pt>
                <c:pt idx="888">
                  <c:v>1.27127668375242</c:v>
                </c:pt>
                <c:pt idx="889">
                  <c:v>1.26993272398554</c:v>
                </c:pt>
                <c:pt idx="890">
                  <c:v>1.268591599690212</c:v>
                </c:pt>
                <c:pt idx="891">
                  <c:v>1.267253301912972</c:v>
                </c:pt>
                <c:pt idx="892">
                  <c:v>1.26591782173794</c:v>
                </c:pt>
                <c:pt idx="893">
                  <c:v>1.264585150286676</c:v>
                </c:pt>
                <c:pt idx="894">
                  <c:v>1.263255278717952</c:v>
                </c:pt>
                <c:pt idx="895">
                  <c:v>1.261928198227548</c:v>
                </c:pt>
                <c:pt idx="896">
                  <c:v>1.260603900048084</c:v>
                </c:pt>
                <c:pt idx="897">
                  <c:v>1.259282375448815</c:v>
                </c:pt>
                <c:pt idx="898">
                  <c:v>1.257963615735455</c:v>
                </c:pt>
                <c:pt idx="899">
                  <c:v>1.256647612249956</c:v>
                </c:pt>
                <c:pt idx="900">
                  <c:v>1.25533435637034</c:v>
                </c:pt>
                <c:pt idx="901">
                  <c:v>1.254023839510523</c:v>
                </c:pt>
                <c:pt idx="902">
                  <c:v>1.252716053120088</c:v>
                </c:pt>
                <c:pt idx="903">
                  <c:v>1.251410988684167</c:v>
                </c:pt>
                <c:pt idx="904">
                  <c:v>1.250108637723192</c:v>
                </c:pt>
                <c:pt idx="905">
                  <c:v>1.248808991792735</c:v>
                </c:pt>
                <c:pt idx="906">
                  <c:v>1.247512042483344</c:v>
                </c:pt>
                <c:pt idx="907">
                  <c:v>1.246217781420324</c:v>
                </c:pt>
                <c:pt idx="908">
                  <c:v>1.244926200263615</c:v>
                </c:pt>
                <c:pt idx="909">
                  <c:v>1.243637290707551</c:v>
                </c:pt>
                <c:pt idx="910">
                  <c:v>1.242351044480713</c:v>
                </c:pt>
                <c:pt idx="911">
                  <c:v>1.24106745334578</c:v>
                </c:pt>
                <c:pt idx="912">
                  <c:v>1.239786509099304</c:v>
                </c:pt>
                <c:pt idx="913">
                  <c:v>1.23850820357154</c:v>
                </c:pt>
                <c:pt idx="914">
                  <c:v>1.237232528626332</c:v>
                </c:pt>
                <c:pt idx="915">
                  <c:v>1.235959476160859</c:v>
                </c:pt>
                <c:pt idx="916">
                  <c:v>1.234689038105532</c:v>
                </c:pt>
                <c:pt idx="917">
                  <c:v>1.233421206423792</c:v>
                </c:pt>
                <c:pt idx="918">
                  <c:v>1.232155973111952</c:v>
                </c:pt>
                <c:pt idx="919">
                  <c:v>1.230893330198988</c:v>
                </c:pt>
                <c:pt idx="920">
                  <c:v>1.229633269746468</c:v>
                </c:pt>
                <c:pt idx="921">
                  <c:v>1.228375783848263</c:v>
                </c:pt>
                <c:pt idx="922">
                  <c:v>1.227120864630515</c:v>
                </c:pt>
                <c:pt idx="923">
                  <c:v>1.225868504251344</c:v>
                </c:pt>
                <c:pt idx="924">
                  <c:v>1.224618694900776</c:v>
                </c:pt>
                <c:pt idx="925">
                  <c:v>1.223371428800556</c:v>
                </c:pt>
                <c:pt idx="926">
                  <c:v>1.222126698203964</c:v>
                </c:pt>
                <c:pt idx="927">
                  <c:v>1.220884495395672</c:v>
                </c:pt>
                <c:pt idx="928">
                  <c:v>1.219644812691612</c:v>
                </c:pt>
                <c:pt idx="929">
                  <c:v>1.218407642438795</c:v>
                </c:pt>
                <c:pt idx="930">
                  <c:v>1.2171729770151</c:v>
                </c:pt>
                <c:pt idx="931">
                  <c:v>1.215940808829252</c:v>
                </c:pt>
                <c:pt idx="932">
                  <c:v>1.214711130320508</c:v>
                </c:pt>
                <c:pt idx="933">
                  <c:v>1.21348393395864</c:v>
                </c:pt>
                <c:pt idx="934">
                  <c:v>1.212259212243708</c:v>
                </c:pt>
                <c:pt idx="935">
                  <c:v>1.211036957705891</c:v>
                </c:pt>
                <c:pt idx="936">
                  <c:v>1.209817162905408</c:v>
                </c:pt>
                <c:pt idx="937">
                  <c:v>1.208599820432303</c:v>
                </c:pt>
                <c:pt idx="938">
                  <c:v>1.207384922906352</c:v>
                </c:pt>
                <c:pt idx="939">
                  <c:v>1.206172462976832</c:v>
                </c:pt>
                <c:pt idx="940">
                  <c:v>1.204962433322484</c:v>
                </c:pt>
                <c:pt idx="941">
                  <c:v>1.203754826651256</c:v>
                </c:pt>
                <c:pt idx="942">
                  <c:v>1.202549635700243</c:v>
                </c:pt>
                <c:pt idx="943">
                  <c:v>1.201346853235476</c:v>
                </c:pt>
                <c:pt idx="944">
                  <c:v>1.20014647205184</c:v>
                </c:pt>
                <c:pt idx="945">
                  <c:v>1.198948484972868</c:v>
                </c:pt>
                <c:pt idx="946">
                  <c:v>1.197752884850663</c:v>
                </c:pt>
                <c:pt idx="947">
                  <c:v>1.1965596645657</c:v>
                </c:pt>
                <c:pt idx="948">
                  <c:v>1.19536881702672</c:v>
                </c:pt>
                <c:pt idx="949">
                  <c:v>1.194180335170572</c:v>
                </c:pt>
                <c:pt idx="950">
                  <c:v>1.192994211962088</c:v>
                </c:pt>
                <c:pt idx="951">
                  <c:v>1.191810440393915</c:v>
                </c:pt>
                <c:pt idx="952">
                  <c:v>1.190629013486447</c:v>
                </c:pt>
                <c:pt idx="953">
                  <c:v>1.189449924287604</c:v>
                </c:pt>
                <c:pt idx="954">
                  <c:v>1.188273165872736</c:v>
                </c:pt>
                <c:pt idx="955">
                  <c:v>1.187098731344496</c:v>
                </c:pt>
                <c:pt idx="956">
                  <c:v>1.185926613832704</c:v>
                </c:pt>
                <c:pt idx="957">
                  <c:v>1.18475680649418</c:v>
                </c:pt>
                <c:pt idx="958">
                  <c:v>1.18358930251266</c:v>
                </c:pt>
                <c:pt idx="959">
                  <c:v>1.182424095098641</c:v>
                </c:pt>
                <c:pt idx="960">
                  <c:v>1.181261177489232</c:v>
                </c:pt>
                <c:pt idx="961">
                  <c:v>1.180100542948056</c:v>
                </c:pt>
                <c:pt idx="962">
                  <c:v>1.178942184765096</c:v>
                </c:pt>
                <c:pt idx="963">
                  <c:v>1.177786096256592</c:v>
                </c:pt>
                <c:pt idx="964">
                  <c:v>1.176632270764872</c:v>
                </c:pt>
                <c:pt idx="965">
                  <c:v>1.17548070165828</c:v>
                </c:pt>
                <c:pt idx="966">
                  <c:v>1.174331382331008</c:v>
                </c:pt>
                <c:pt idx="967">
                  <c:v>1.173184306202963</c:v>
                </c:pt>
                <c:pt idx="968">
                  <c:v>1.172039466719688</c:v>
                </c:pt>
                <c:pt idx="969">
                  <c:v>1.170896857352196</c:v>
                </c:pt>
                <c:pt idx="970">
                  <c:v>1.16975647159686</c:v>
                </c:pt>
                <c:pt idx="971">
                  <c:v>1.1686183029753</c:v>
                </c:pt>
                <c:pt idx="972">
                  <c:v>1.167482345034252</c:v>
                </c:pt>
                <c:pt idx="973">
                  <c:v>1.166348591345423</c:v>
                </c:pt>
                <c:pt idx="974">
                  <c:v>1.165217035505437</c:v>
                </c:pt>
                <c:pt idx="975">
                  <c:v>1.164087671135616</c:v>
                </c:pt>
                <c:pt idx="976">
                  <c:v>1.162960491881976</c:v>
                </c:pt>
                <c:pt idx="977">
                  <c:v>1.161835491414996</c:v>
                </c:pt>
                <c:pt idx="978">
                  <c:v>1.160712663429576</c:v>
                </c:pt>
                <c:pt idx="979">
                  <c:v>1.159592001644905</c:v>
                </c:pt>
                <c:pt idx="980">
                  <c:v>1.158473499804324</c:v>
                </c:pt>
                <c:pt idx="981">
                  <c:v>1.157357151675216</c:v>
                </c:pt>
                <c:pt idx="982">
                  <c:v>1.156242951048911</c:v>
                </c:pt>
                <c:pt idx="983">
                  <c:v>1.155130891740552</c:v>
                </c:pt>
                <c:pt idx="984">
                  <c:v>1.154020967588965</c:v>
                </c:pt>
                <c:pt idx="985">
                  <c:v>1.152913172456592</c:v>
                </c:pt>
                <c:pt idx="986">
                  <c:v>1.151807500229352</c:v>
                </c:pt>
                <c:pt idx="987">
                  <c:v>1.150703944816513</c:v>
                </c:pt>
                <c:pt idx="988">
                  <c:v>1.149602500150596</c:v>
                </c:pt>
                <c:pt idx="989">
                  <c:v>1.148503160187301</c:v>
                </c:pt>
                <c:pt idx="990">
                  <c:v>1.147405918905323</c:v>
                </c:pt>
                <c:pt idx="991">
                  <c:v>1.146310770306276</c:v>
                </c:pt>
                <c:pt idx="992">
                  <c:v>1.145217708414636</c:v>
                </c:pt>
                <c:pt idx="993">
                  <c:v>1.144126727277528</c:v>
                </c:pt>
                <c:pt idx="994">
                  <c:v>1.143037820964731</c:v>
                </c:pt>
                <c:pt idx="995">
                  <c:v>1.141950983568468</c:v>
                </c:pt>
                <c:pt idx="996">
                  <c:v>1.140866209203371</c:v>
                </c:pt>
                <c:pt idx="997">
                  <c:v>1.139783492006352</c:v>
                </c:pt>
                <c:pt idx="998">
                  <c:v>1.138702826136504</c:v>
                </c:pt>
                <c:pt idx="999">
                  <c:v>1.137624205774967</c:v>
                </c:pt>
                <c:pt idx="1000">
                  <c:v>1.136547625124868</c:v>
                </c:pt>
                <c:pt idx="1001">
                  <c:v>1.13547307841118</c:v>
                </c:pt>
                <c:pt idx="1002">
                  <c:v>1.134400559880647</c:v>
                </c:pt>
                <c:pt idx="1003">
                  <c:v>1.133330063801676</c:v>
                </c:pt>
                <c:pt idx="1004">
                  <c:v>1.13226158446422</c:v>
                </c:pt>
                <c:pt idx="1005">
                  <c:v>1.131195116179668</c:v>
                </c:pt>
                <c:pt idx="1006">
                  <c:v>1.130130653280804</c:v>
                </c:pt>
                <c:pt idx="1007">
                  <c:v>1.12906819012164</c:v>
                </c:pt>
                <c:pt idx="1008">
                  <c:v>1.128007721077344</c:v>
                </c:pt>
                <c:pt idx="1009">
                  <c:v>1.126949240544132</c:v>
                </c:pt>
                <c:pt idx="1010">
                  <c:v>1.125892742939208</c:v>
                </c:pt>
                <c:pt idx="1011">
                  <c:v>1.124838222700597</c:v>
                </c:pt>
                <c:pt idx="1012">
                  <c:v>1.123785674287104</c:v>
                </c:pt>
                <c:pt idx="1013">
                  <c:v>1.122735092178216</c:v>
                </c:pt>
                <c:pt idx="1014">
                  <c:v>1.121686470873948</c:v>
                </c:pt>
                <c:pt idx="1015">
                  <c:v>1.120639804894835</c:v>
                </c:pt>
                <c:pt idx="1016">
                  <c:v>1.119595088781756</c:v>
                </c:pt>
                <c:pt idx="1017">
                  <c:v>1.1185523170959</c:v>
                </c:pt>
                <c:pt idx="1018">
                  <c:v>1.11751148441862</c:v>
                </c:pt>
                <c:pt idx="1019">
                  <c:v>1.11647258535138</c:v>
                </c:pt>
                <c:pt idx="1020">
                  <c:v>1.115435614515648</c:v>
                </c:pt>
                <c:pt idx="1021">
                  <c:v>1.114400566552801</c:v>
                </c:pt>
                <c:pt idx="1022">
                  <c:v>1.113367436124036</c:v>
                </c:pt>
                <c:pt idx="1023">
                  <c:v>1.112336217910284</c:v>
                </c:pt>
                <c:pt idx="1024">
                  <c:v>1.111306906612092</c:v>
                </c:pt>
                <c:pt idx="1025">
                  <c:v>1.110279496949568</c:v>
                </c:pt>
                <c:pt idx="1026">
                  <c:v>1.109253983662283</c:v>
                </c:pt>
                <c:pt idx="1027">
                  <c:v>1.10823036150917</c:v>
                </c:pt>
                <c:pt idx="1028">
                  <c:v>1.10720862526842</c:v>
                </c:pt>
                <c:pt idx="1029">
                  <c:v>1.106188769737451</c:v>
                </c:pt>
                <c:pt idx="1030">
                  <c:v>1.105170789732744</c:v>
                </c:pt>
                <c:pt idx="1031">
                  <c:v>1.10415468008982</c:v>
                </c:pt>
                <c:pt idx="1032">
                  <c:v>1.103140435663128</c:v>
                </c:pt>
                <c:pt idx="1033">
                  <c:v>1.102128051325932</c:v>
                </c:pt>
                <c:pt idx="1034">
                  <c:v>1.101117521970263</c:v>
                </c:pt>
                <c:pt idx="1035">
                  <c:v>1.10010884250684</c:v>
                </c:pt>
                <c:pt idx="1036">
                  <c:v>1.09910200786494</c:v>
                </c:pt>
                <c:pt idx="1037">
                  <c:v>1.098097012992348</c:v>
                </c:pt>
                <c:pt idx="1038">
                  <c:v>1.097093852855268</c:v>
                </c:pt>
                <c:pt idx="1039">
                  <c:v>1.096092522438227</c:v>
                </c:pt>
                <c:pt idx="1040">
                  <c:v>1.09509301674402</c:v>
                </c:pt>
                <c:pt idx="1041">
                  <c:v>1.094095330793556</c:v>
                </c:pt>
                <c:pt idx="1042">
                  <c:v>1.093099459625892</c:v>
                </c:pt>
                <c:pt idx="1043">
                  <c:v>1.092105398298048</c:v>
                </c:pt>
                <c:pt idx="1044">
                  <c:v>1.09111314188496</c:v>
                </c:pt>
                <c:pt idx="1045">
                  <c:v>1.090122685479419</c:v>
                </c:pt>
                <c:pt idx="1046">
                  <c:v>1.089134024191968</c:v>
                </c:pt>
                <c:pt idx="1047">
                  <c:v>1.08814715315082</c:v>
                </c:pt>
                <c:pt idx="1048">
                  <c:v>1.087162067501796</c:v>
                </c:pt>
                <c:pt idx="1049">
                  <c:v>1.086178762408212</c:v>
                </c:pt>
                <c:pt idx="1050">
                  <c:v>1.085197233050868</c:v>
                </c:pt>
                <c:pt idx="1051">
                  <c:v>1.08421747462788</c:v>
                </c:pt>
                <c:pt idx="1052">
                  <c:v>1.083239482354668</c:v>
                </c:pt>
                <c:pt idx="1053">
                  <c:v>1.08226325146385</c:v>
                </c:pt>
                <c:pt idx="1054">
                  <c:v>1.081288777205184</c:v>
                </c:pt>
                <c:pt idx="1055">
                  <c:v>1.080316054845468</c:v>
                </c:pt>
                <c:pt idx="1056">
                  <c:v>1.079345079668484</c:v>
                </c:pt>
                <c:pt idx="1057">
                  <c:v>1.078375846974888</c:v>
                </c:pt>
                <c:pt idx="1058">
                  <c:v>1.077408352082196</c:v>
                </c:pt>
                <c:pt idx="1059">
                  <c:v>1.07644259032464</c:v>
                </c:pt>
                <c:pt idx="1060">
                  <c:v>1.075478557053156</c:v>
                </c:pt>
                <c:pt idx="1061">
                  <c:v>1.07451624763524</c:v>
                </c:pt>
                <c:pt idx="1062">
                  <c:v>1.073555657454949</c:v>
                </c:pt>
                <c:pt idx="1063">
                  <c:v>1.072596781912788</c:v>
                </c:pt>
                <c:pt idx="1064">
                  <c:v>1.071639616425613</c:v>
                </c:pt>
                <c:pt idx="1065">
                  <c:v>1.070684156426604</c:v>
                </c:pt>
                <c:pt idx="1066">
                  <c:v>1.069730397365183</c:v>
                </c:pt>
                <c:pt idx="1067">
                  <c:v>1.068778334706924</c:v>
                </c:pt>
                <c:pt idx="1068">
                  <c:v>1.067827963933476</c:v>
                </c:pt>
                <c:pt idx="1069">
                  <c:v>1.066879280542536</c:v>
                </c:pt>
                <c:pt idx="1070">
                  <c:v>1.065932280047723</c:v>
                </c:pt>
                <c:pt idx="1071">
                  <c:v>1.064986957978536</c:v>
                </c:pt>
                <c:pt idx="1072">
                  <c:v>1.064043309880307</c:v>
                </c:pt>
                <c:pt idx="1073">
                  <c:v>1.063101331314084</c:v>
                </c:pt>
                <c:pt idx="1074">
                  <c:v>1.062161017856568</c:v>
                </c:pt>
                <c:pt idx="1075">
                  <c:v>1.061222365100088</c:v>
                </c:pt>
                <c:pt idx="1076">
                  <c:v>1.060285368652488</c:v>
                </c:pt>
                <c:pt idx="1077">
                  <c:v>1.059350024137081</c:v>
                </c:pt>
                <c:pt idx="1078">
                  <c:v>1.05841632719256</c:v>
                </c:pt>
                <c:pt idx="1079">
                  <c:v>1.057484273472959</c:v>
                </c:pt>
                <c:pt idx="1080">
                  <c:v>1.056553858647575</c:v>
                </c:pt>
                <c:pt idx="1081">
                  <c:v>1.055625078400872</c:v>
                </c:pt>
                <c:pt idx="1082">
                  <c:v>1.054697928432468</c:v>
                </c:pt>
                <c:pt idx="1083">
                  <c:v>1.05377240445702</c:v>
                </c:pt>
                <c:pt idx="1084">
                  <c:v>1.052848502204196</c:v>
                </c:pt>
                <c:pt idx="1085">
                  <c:v>1.051926217418579</c:v>
                </c:pt>
                <c:pt idx="1086">
                  <c:v>1.051005545859636</c:v>
                </c:pt>
                <c:pt idx="1087">
                  <c:v>1.050086483301588</c:v>
                </c:pt>
                <c:pt idx="1088">
                  <c:v>1.049169025533443</c:v>
                </c:pt>
                <c:pt idx="1089">
                  <c:v>1.04825316835884</c:v>
                </c:pt>
                <c:pt idx="1090">
                  <c:v>1.047338907596052</c:v>
                </c:pt>
                <c:pt idx="1091">
                  <c:v>1.046426239077876</c:v>
                </c:pt>
                <c:pt idx="1092">
                  <c:v>1.045515158651603</c:v>
                </c:pt>
                <c:pt idx="1093">
                  <c:v>1.044605662178916</c:v>
                </c:pt>
                <c:pt idx="1094">
                  <c:v>1.04369774553588</c:v>
                </c:pt>
                <c:pt idx="1095">
                  <c:v>1.042791404612832</c:v>
                </c:pt>
                <c:pt idx="1096">
                  <c:v>1.041886635314364</c:v>
                </c:pt>
                <c:pt idx="1097">
                  <c:v>1.040983433559203</c:v>
                </c:pt>
                <c:pt idx="1098">
                  <c:v>1.040081795280216</c:v>
                </c:pt>
                <c:pt idx="1099">
                  <c:v>1.039181716424292</c:v>
                </c:pt>
                <c:pt idx="1100">
                  <c:v>1.03828319295233</c:v>
                </c:pt>
                <c:pt idx="1101">
                  <c:v>1.03738622083914</c:v>
                </c:pt>
                <c:pt idx="1102">
                  <c:v>1.036490796073392</c:v>
                </c:pt>
                <c:pt idx="1103">
                  <c:v>1.035596914657572</c:v>
                </c:pt>
                <c:pt idx="1104">
                  <c:v>1.034704572607932</c:v>
                </c:pt>
                <c:pt idx="1105">
                  <c:v>1.033813765954368</c:v>
                </c:pt>
                <c:pt idx="1106">
                  <c:v>1.032924490740444</c:v>
                </c:pt>
                <c:pt idx="1107">
                  <c:v>1.032036743023272</c:v>
                </c:pt>
                <c:pt idx="1108">
                  <c:v>1.0311505188735</c:v>
                </c:pt>
                <c:pt idx="1109">
                  <c:v>1.030265814375216</c:v>
                </c:pt>
                <c:pt idx="1110">
                  <c:v>1.029382625625912</c:v>
                </c:pt>
                <c:pt idx="1111">
                  <c:v>1.0285009487364</c:v>
                </c:pt>
                <c:pt idx="1112">
                  <c:v>1.0276207798308</c:v>
                </c:pt>
                <c:pt idx="1113">
                  <c:v>1.026742115046468</c:v>
                </c:pt>
                <c:pt idx="1114">
                  <c:v>1.025864950533899</c:v>
                </c:pt>
                <c:pt idx="1115">
                  <c:v>1.02498928245672</c:v>
                </c:pt>
                <c:pt idx="1116">
                  <c:v>1.024115106991608</c:v>
                </c:pt>
                <c:pt idx="1117">
                  <c:v>1.023242420328276</c:v>
                </c:pt>
                <c:pt idx="1118">
                  <c:v>1.022371218669337</c:v>
                </c:pt>
                <c:pt idx="1119">
                  <c:v>1.021501498230324</c:v>
                </c:pt>
                <c:pt idx="1120">
                  <c:v>1.020633255239616</c:v>
                </c:pt>
                <c:pt idx="1121">
                  <c:v>1.019766485938356</c:v>
                </c:pt>
                <c:pt idx="1122">
                  <c:v>1.01890118658042</c:v>
                </c:pt>
                <c:pt idx="1123">
                  <c:v>1.018037353432392</c:v>
                </c:pt>
                <c:pt idx="1124">
                  <c:v>1.017174982773444</c:v>
                </c:pt>
                <c:pt idx="1125">
                  <c:v>1.016314070895312</c:v>
                </c:pt>
                <c:pt idx="1126">
                  <c:v>1.015454614102297</c:v>
                </c:pt>
                <c:pt idx="1127">
                  <c:v>1.014596608711104</c:v>
                </c:pt>
                <c:pt idx="1128">
                  <c:v>1.013740051050887</c:v>
                </c:pt>
                <c:pt idx="1129">
                  <c:v>1.01288493746315</c:v>
                </c:pt>
                <c:pt idx="1130">
                  <c:v>1.012031264301708</c:v>
                </c:pt>
                <c:pt idx="1131">
                  <c:v>1.011179027932632</c:v>
                </c:pt>
                <c:pt idx="1132">
                  <c:v>1.010328224734176</c:v>
                </c:pt>
                <c:pt idx="1133">
                  <c:v>1.009478851096787</c:v>
                </c:pt>
                <c:pt idx="1134">
                  <c:v>1.008630903422988</c:v>
                </c:pt>
                <c:pt idx="1135">
                  <c:v>1.007784378127344</c:v>
                </c:pt>
                <c:pt idx="1136">
                  <c:v>1.006939271636448</c:v>
                </c:pt>
                <c:pt idx="1137">
                  <c:v>1.00609558038882</c:v>
                </c:pt>
                <c:pt idx="1138">
                  <c:v>1.005253300834908</c:v>
                </c:pt>
                <c:pt idx="1139">
                  <c:v>1.004412429436992</c:v>
                </c:pt>
                <c:pt idx="1140">
                  <c:v>1.003572962669149</c:v>
                </c:pt>
                <c:pt idx="1141">
                  <c:v>1.002734897017223</c:v>
                </c:pt>
                <c:pt idx="1142">
                  <c:v>1.00189822897877</c:v>
                </c:pt>
                <c:pt idx="1143">
                  <c:v>1.001062955062968</c:v>
                </c:pt>
                <c:pt idx="1144">
                  <c:v>1.000229071790641</c:v>
                </c:pt>
                <c:pt idx="1145">
                  <c:v>0.999396575694144</c:v>
                </c:pt>
                <c:pt idx="1146">
                  <c:v>0.99856546331736</c:v>
                </c:pt>
                <c:pt idx="1147">
                  <c:v>0.99773573121564</c:v>
                </c:pt>
                <c:pt idx="1148">
                  <c:v>0.996907375955712</c:v>
                </c:pt>
                <c:pt idx="1149">
                  <c:v>0.996080394115728</c:v>
                </c:pt>
                <c:pt idx="1150">
                  <c:v>0.99525478228512</c:v>
                </c:pt>
                <c:pt idx="1151">
                  <c:v>0.994430537064611</c:v>
                </c:pt>
                <c:pt idx="1152">
                  <c:v>0.993607655066147</c:v>
                </c:pt>
                <c:pt idx="1153">
                  <c:v>0.99278613291288</c:v>
                </c:pt>
                <c:pt idx="1154">
                  <c:v>0.99196596723906</c:v>
                </c:pt>
                <c:pt idx="1155">
                  <c:v>0.99114715469004</c:v>
                </c:pt>
                <c:pt idx="1156">
                  <c:v>0.990329691922236</c:v>
                </c:pt>
                <c:pt idx="1157">
                  <c:v>0.989513575603056</c:v>
                </c:pt>
                <c:pt idx="1158">
                  <c:v>0.98869880241084</c:v>
                </c:pt>
                <c:pt idx="1159">
                  <c:v>0.98788536903486</c:v>
                </c:pt>
                <c:pt idx="1160">
                  <c:v>0.98707327217526</c:v>
                </c:pt>
                <c:pt idx="1161">
                  <c:v>0.986262508542972</c:v>
                </c:pt>
                <c:pt idx="1162">
                  <c:v>0.985453074859716</c:v>
                </c:pt>
                <c:pt idx="1163">
                  <c:v>0.984644967857975</c:v>
                </c:pt>
                <c:pt idx="1164">
                  <c:v>0.983838184280879</c:v>
                </c:pt>
                <c:pt idx="1165">
                  <c:v>0.983032720882211</c:v>
                </c:pt>
                <c:pt idx="1166">
                  <c:v>0.982228574426387</c:v>
                </c:pt>
                <c:pt idx="1167">
                  <c:v>0.981425741688323</c:v>
                </c:pt>
                <c:pt idx="1168">
                  <c:v>0.980624219453496</c:v>
                </c:pt>
                <c:pt idx="1169">
                  <c:v>0.979824004517844</c:v>
                </c:pt>
                <c:pt idx="1170">
                  <c:v>0.979025093687724</c:v>
                </c:pt>
                <c:pt idx="1171">
                  <c:v>0.978227483779896</c:v>
                </c:pt>
                <c:pt idx="1172">
                  <c:v>0.97743117162144</c:v>
                </c:pt>
                <c:pt idx="1173">
                  <c:v>0.976636154049756</c:v>
                </c:pt>
                <c:pt idx="1174">
                  <c:v>0.975842427912516</c:v>
                </c:pt>
                <c:pt idx="1175">
                  <c:v>0.975049990067581</c:v>
                </c:pt>
                <c:pt idx="1176">
                  <c:v>0.97425883738302</c:v>
                </c:pt>
                <c:pt idx="1177">
                  <c:v>0.973468966737013</c:v>
                </c:pt>
                <c:pt idx="1178">
                  <c:v>0.972680375017859</c:v>
                </c:pt>
                <c:pt idx="1179">
                  <c:v>0.9718930591239</c:v>
                </c:pt>
                <c:pt idx="1180">
                  <c:v>0.971107015963488</c:v>
                </c:pt>
                <c:pt idx="1181">
                  <c:v>0.970322242454976</c:v>
                </c:pt>
                <c:pt idx="1182">
                  <c:v>0.969538735526604</c:v>
                </c:pt>
                <c:pt idx="1183">
                  <c:v>0.968756492116536</c:v>
                </c:pt>
                <c:pt idx="1184">
                  <c:v>0.967975509172812</c:v>
                </c:pt>
                <c:pt idx="1185">
                  <c:v>0.96719578365324</c:v>
                </c:pt>
                <c:pt idx="1186">
                  <c:v>0.96641731252542</c:v>
                </c:pt>
                <c:pt idx="1187">
                  <c:v>0.96564009276672</c:v>
                </c:pt>
                <c:pt idx="1188">
                  <c:v>0.964864121364156</c:v>
                </c:pt>
                <c:pt idx="1189">
                  <c:v>0.964089395314439</c:v>
                </c:pt>
                <c:pt idx="1190">
                  <c:v>0.963315911623884</c:v>
                </c:pt>
                <c:pt idx="1191">
                  <c:v>0.962543667308376</c:v>
                </c:pt>
                <c:pt idx="1192">
                  <c:v>0.961772659393381</c:v>
                </c:pt>
                <c:pt idx="1193">
                  <c:v>0.961002884913817</c:v>
                </c:pt>
                <c:pt idx="1194">
                  <c:v>0.960234340914108</c:v>
                </c:pt>
                <c:pt idx="1195">
                  <c:v>0.9594670244481</c:v>
                </c:pt>
                <c:pt idx="1196">
                  <c:v>0.958700932579032</c:v>
                </c:pt>
                <c:pt idx="1197">
                  <c:v>0.95793606237948</c:v>
                </c:pt>
                <c:pt idx="1198">
                  <c:v>0.957172410931367</c:v>
                </c:pt>
                <c:pt idx="1199">
                  <c:v>0.956409975325848</c:v>
                </c:pt>
                <c:pt idx="1200">
                  <c:v>0.955648752663384</c:v>
                </c:pt>
                <c:pt idx="1201">
                  <c:v>0.954888740053584</c:v>
                </c:pt>
                <c:pt idx="1202">
                  <c:v>0.954129934615283</c:v>
                </c:pt>
                <c:pt idx="1203">
                  <c:v>0.953372333476392</c:v>
                </c:pt>
                <c:pt idx="1204">
                  <c:v>0.952615933773961</c:v>
                </c:pt>
                <c:pt idx="1205">
                  <c:v>0.951860732654088</c:v>
                </c:pt>
                <c:pt idx="1206">
                  <c:v>0.951106727271899</c:v>
                </c:pt>
                <c:pt idx="1207">
                  <c:v>0.950353914791509</c:v>
                </c:pt>
                <c:pt idx="1208">
                  <c:v>0.949602292385988</c:v>
                </c:pt>
                <c:pt idx="1209">
                  <c:v>0.94885185723732</c:v>
                </c:pt>
                <c:pt idx="1210">
                  <c:v>0.948102606536388</c:v>
                </c:pt>
                <c:pt idx="1211">
                  <c:v>0.947354537482909</c:v>
                </c:pt>
                <c:pt idx="1212">
                  <c:v>0.946607647285417</c:v>
                </c:pt>
                <c:pt idx="1213">
                  <c:v>0.945861933161233</c:v>
                </c:pt>
                <c:pt idx="1214">
                  <c:v>0.945117392336424</c:v>
                </c:pt>
                <c:pt idx="1215">
                  <c:v>0.94437402204576</c:v>
                </c:pt>
                <c:pt idx="1216">
                  <c:v>0.943631819532707</c:v>
                </c:pt>
                <c:pt idx="1217">
                  <c:v>0.942890782049341</c:v>
                </c:pt>
                <c:pt idx="1218">
                  <c:v>0.942150906856368</c:v>
                </c:pt>
                <c:pt idx="1219">
                  <c:v>0.941412191223073</c:v>
                </c:pt>
                <c:pt idx="1220">
                  <c:v>0.940674632427288</c:v>
                </c:pt>
                <c:pt idx="1221">
                  <c:v>0.939938227755324</c:v>
                </c:pt>
                <c:pt idx="1222">
                  <c:v>0.939202974502008</c:v>
                </c:pt>
                <c:pt idx="1223">
                  <c:v>0.938468869970568</c:v>
                </c:pt>
                <c:pt idx="1224">
                  <c:v>0.93773591147268</c:v>
                </c:pt>
                <c:pt idx="1225">
                  <c:v>0.93700409632836</c:v>
                </c:pt>
                <c:pt idx="1226">
                  <c:v>0.936273421866</c:v>
                </c:pt>
                <c:pt idx="1227">
                  <c:v>0.935543885422296</c:v>
                </c:pt>
                <c:pt idx="1228">
                  <c:v>0.934815484342212</c:v>
                </c:pt>
                <c:pt idx="1229">
                  <c:v>0.934088215978956</c:v>
                </c:pt>
                <c:pt idx="1230">
                  <c:v>0.93336207769398</c:v>
                </c:pt>
                <c:pt idx="1231">
                  <c:v>0.932637066856896</c:v>
                </c:pt>
                <c:pt idx="1232">
                  <c:v>0.931913180845476</c:v>
                </c:pt>
                <c:pt idx="1233">
                  <c:v>0.931190417045603</c:v>
                </c:pt>
                <c:pt idx="1234">
                  <c:v>0.930468772851253</c:v>
                </c:pt>
                <c:pt idx="1235">
                  <c:v>0.929748245664468</c:v>
                </c:pt>
                <c:pt idx="1236">
                  <c:v>0.929028832895316</c:v>
                </c:pt>
                <c:pt idx="1237">
                  <c:v>0.928310531961852</c:v>
                </c:pt>
                <c:pt idx="1238">
                  <c:v>0.9275933402901</c:v>
                </c:pt>
                <c:pt idx="1239">
                  <c:v>0.926877255314028</c:v>
                </c:pt>
                <c:pt idx="1240">
                  <c:v>0.926162274475476</c:v>
                </c:pt>
                <c:pt idx="1241">
                  <c:v>0.925448395224191</c:v>
                </c:pt>
                <c:pt idx="1242">
                  <c:v>0.92473561501776</c:v>
                </c:pt>
                <c:pt idx="1243">
                  <c:v>0.924023931321576</c:v>
                </c:pt>
                <c:pt idx="1244">
                  <c:v>0.923313341608789</c:v>
                </c:pt>
                <c:pt idx="1245">
                  <c:v>0.922603843360356</c:v>
                </c:pt>
                <c:pt idx="1246">
                  <c:v>0.921895434064908</c:v>
                </c:pt>
                <c:pt idx="1247">
                  <c:v>0.9211881112188</c:v>
                </c:pt>
                <c:pt idx="1248">
                  <c:v>0.920481872326044</c:v>
                </c:pt>
                <c:pt idx="1249">
                  <c:v>0.919776714898284</c:v>
                </c:pt>
                <c:pt idx="1250">
                  <c:v>0.91907263645476</c:v>
                </c:pt>
                <c:pt idx="1251">
                  <c:v>0.91836963452232</c:v>
                </c:pt>
                <c:pt idx="1252">
                  <c:v>0.917667706635312</c:v>
                </c:pt>
                <c:pt idx="1253">
                  <c:v>0.916966850335656</c:v>
                </c:pt>
                <c:pt idx="1254">
                  <c:v>0.916267063172735</c:v>
                </c:pt>
                <c:pt idx="1255">
                  <c:v>0.915568342703388</c:v>
                </c:pt>
                <c:pt idx="1256">
                  <c:v>0.914870686491912</c:v>
                </c:pt>
                <c:pt idx="1257">
                  <c:v>0.914174092109977</c:v>
                </c:pt>
                <c:pt idx="1258">
                  <c:v>0.913478557136664</c:v>
                </c:pt>
                <c:pt idx="1259">
                  <c:v>0.912784079158392</c:v>
                </c:pt>
                <c:pt idx="1260">
                  <c:v>0.912090655768873</c:v>
                </c:pt>
                <c:pt idx="1261">
                  <c:v>0.911398284569171</c:v>
                </c:pt>
                <c:pt idx="1262">
                  <c:v>0.91070696316756</c:v>
                </c:pt>
                <c:pt idx="1263">
                  <c:v>0.910016689179575</c:v>
                </c:pt>
                <c:pt idx="1264">
                  <c:v>0.909327460227996</c:v>
                </c:pt>
                <c:pt idx="1265">
                  <c:v>0.908639273942712</c:v>
                </c:pt>
                <c:pt idx="1266">
                  <c:v>0.907952127960852</c:v>
                </c:pt>
                <c:pt idx="1267">
                  <c:v>0.907266019926612</c:v>
                </c:pt>
                <c:pt idx="1268">
                  <c:v>0.906580947491316</c:v>
                </c:pt>
                <c:pt idx="1269">
                  <c:v>0.905896908313379</c:v>
                </c:pt>
                <c:pt idx="1270">
                  <c:v>0.905213900058241</c:v>
                </c:pt>
                <c:pt idx="1271">
                  <c:v>0.904531920398388</c:v>
                </c:pt>
                <c:pt idx="1272">
                  <c:v>0.903850967013275</c:v>
                </c:pt>
                <c:pt idx="1273">
                  <c:v>0.90317103758934</c:v>
                </c:pt>
                <c:pt idx="1274">
                  <c:v>0.90249212982</c:v>
                </c:pt>
                <c:pt idx="1275">
                  <c:v>0.901814241405527</c:v>
                </c:pt>
                <c:pt idx="1276">
                  <c:v>0.901137370053144</c:v>
                </c:pt>
                <c:pt idx="1277">
                  <c:v>0.900461513476896</c:v>
                </c:pt>
                <c:pt idx="1278">
                  <c:v>0.899786669397708</c:v>
                </c:pt>
                <c:pt idx="1279">
                  <c:v>0.899112835543296</c:v>
                </c:pt>
                <c:pt idx="1280">
                  <c:v>0.898440009648167</c:v>
                </c:pt>
                <c:pt idx="1281">
                  <c:v>0.897768189453612</c:v>
                </c:pt>
                <c:pt idx="1282">
                  <c:v>0.897097372707647</c:v>
                </c:pt>
                <c:pt idx="1283">
                  <c:v>0.896427557164992</c:v>
                </c:pt>
                <c:pt idx="1284">
                  <c:v>0.89575874058708</c:v>
                </c:pt>
                <c:pt idx="1285">
                  <c:v>0.895090920742009</c:v>
                </c:pt>
                <c:pt idx="1286">
                  <c:v>0.894424095404484</c:v>
                </c:pt>
                <c:pt idx="1287">
                  <c:v>0.893758262355853</c:v>
                </c:pt>
                <c:pt idx="1288">
                  <c:v>0.893093419384067</c:v>
                </c:pt>
                <c:pt idx="1289">
                  <c:v>0.892429564283616</c:v>
                </c:pt>
                <c:pt idx="1290">
                  <c:v>0.891766694855531</c:v>
                </c:pt>
                <c:pt idx="1291">
                  <c:v>0.891104808907392</c:v>
                </c:pt>
                <c:pt idx="1292">
                  <c:v>0.89044390425324</c:v>
                </c:pt>
                <c:pt idx="1293">
                  <c:v>0.889783978713612</c:v>
                </c:pt>
                <c:pt idx="1294">
                  <c:v>0.889125030115464</c:v>
                </c:pt>
                <c:pt idx="1295">
                  <c:v>0.888467056292196</c:v>
                </c:pt>
                <c:pt idx="1296">
                  <c:v>0.887810055083592</c:v>
                </c:pt>
                <c:pt idx="1297">
                  <c:v>0.88715402433582</c:v>
                </c:pt>
                <c:pt idx="1298">
                  <c:v>0.886498961901408</c:v>
                </c:pt>
                <c:pt idx="1299">
                  <c:v>0.885844865639183</c:v>
                </c:pt>
                <c:pt idx="1300">
                  <c:v>0.8851917334143</c:v>
                </c:pt>
                <c:pt idx="1301">
                  <c:v>0.884539563098183</c:v>
                </c:pt>
                <c:pt idx="1302">
                  <c:v>0.88388835256854</c:v>
                </c:pt>
                <c:pt idx="1303">
                  <c:v>0.883238099709275</c:v>
                </c:pt>
                <c:pt idx="1304">
                  <c:v>0.88258880241054</c:v>
                </c:pt>
                <c:pt idx="1305">
                  <c:v>0.881940458568648</c:v>
                </c:pt>
                <c:pt idx="1306">
                  <c:v>0.881293066086096</c:v>
                </c:pt>
                <c:pt idx="1307">
                  <c:v>0.880646622871536</c:v>
                </c:pt>
                <c:pt idx="1308">
                  <c:v>0.880001126839704</c:v>
                </c:pt>
                <c:pt idx="1309">
                  <c:v>0.879356575911479</c:v>
                </c:pt>
                <c:pt idx="1310">
                  <c:v>0.878712968013792</c:v>
                </c:pt>
                <c:pt idx="1311">
                  <c:v>0.87807030107964</c:v>
                </c:pt>
                <c:pt idx="1312">
                  <c:v>0.877428573048036</c:v>
                </c:pt>
                <c:pt idx="1313">
                  <c:v>0.876787781864028</c:v>
                </c:pt>
                <c:pt idx="1314">
                  <c:v>0.87614792547864</c:v>
                </c:pt>
                <c:pt idx="1315">
                  <c:v>0.87550900184886</c:v>
                </c:pt>
                <c:pt idx="1316">
                  <c:v>0.87487100893764</c:v>
                </c:pt>
                <c:pt idx="1317">
                  <c:v>0.874233944713835</c:v>
                </c:pt>
                <c:pt idx="1318">
                  <c:v>0.87359780715222</c:v>
                </c:pt>
                <c:pt idx="1319">
                  <c:v>0.87296259423342</c:v>
                </c:pt>
                <c:pt idx="1320">
                  <c:v>0.872328303943968</c:v>
                </c:pt>
                <c:pt idx="1321">
                  <c:v>0.871694934276204</c:v>
                </c:pt>
                <c:pt idx="1322">
                  <c:v>0.871062483228275</c:v>
                </c:pt>
                <c:pt idx="1323">
                  <c:v>0.870430948804163</c:v>
                </c:pt>
                <c:pt idx="1324">
                  <c:v>0.869800329013596</c:v>
                </c:pt>
                <c:pt idx="1325">
                  <c:v>0.86917062187206</c:v>
                </c:pt>
                <c:pt idx="1326">
                  <c:v>0.868541825400792</c:v>
                </c:pt>
                <c:pt idx="1327">
                  <c:v>0.867913937626716</c:v>
                </c:pt>
                <c:pt idx="1328">
                  <c:v>0.867286956582468</c:v>
                </c:pt>
                <c:pt idx="1329">
                  <c:v>0.866660880306359</c:v>
                </c:pt>
                <c:pt idx="1330">
                  <c:v>0.866035706842331</c:v>
                </c:pt>
                <c:pt idx="1331">
                  <c:v>0.865411434239975</c:v>
                </c:pt>
                <c:pt idx="1332">
                  <c:v>0.8647880605545</c:v>
                </c:pt>
                <c:pt idx="1333">
                  <c:v>0.864165583846668</c:v>
                </c:pt>
                <c:pt idx="1334">
                  <c:v>0.86354400218286</c:v>
                </c:pt>
                <c:pt idx="1335">
                  <c:v>0.862923313634976</c:v>
                </c:pt>
                <c:pt idx="1336">
                  <c:v>0.862303516280472</c:v>
                </c:pt>
                <c:pt idx="1337">
                  <c:v>0.861684608202276</c:v>
                </c:pt>
                <c:pt idx="1338">
                  <c:v>0.861066587488848</c:v>
                </c:pt>
                <c:pt idx="1339">
                  <c:v>0.860449452234107</c:v>
                </c:pt>
                <c:pt idx="1340">
                  <c:v>0.859833200537412</c:v>
                </c:pt>
                <c:pt idx="1341">
                  <c:v>0.859217830503576</c:v>
                </c:pt>
                <c:pt idx="1342">
                  <c:v>0.858603340242804</c:v>
                </c:pt>
                <c:pt idx="1343">
                  <c:v>0.8579897278707</c:v>
                </c:pt>
                <c:pt idx="1344">
                  <c:v>0.857376991508268</c:v>
                </c:pt>
                <c:pt idx="1345">
                  <c:v>0.856765129281829</c:v>
                </c:pt>
                <c:pt idx="1346">
                  <c:v>0.856154139323064</c:v>
                </c:pt>
                <c:pt idx="1347">
                  <c:v>0.855544019768964</c:v>
                </c:pt>
                <c:pt idx="1348">
                  <c:v>0.854934768761844</c:v>
                </c:pt>
                <c:pt idx="1349">
                  <c:v>0.854326384449252</c:v>
                </c:pt>
                <c:pt idx="1350">
                  <c:v>0.853718864984028</c:v>
                </c:pt>
                <c:pt idx="1351">
                  <c:v>0.853112208524267</c:v>
                </c:pt>
                <c:pt idx="1352">
                  <c:v>0.85250641323324</c:v>
                </c:pt>
                <c:pt idx="1353">
                  <c:v>0.851901477279492</c:v>
                </c:pt>
                <c:pt idx="1354">
                  <c:v>0.851297398836683</c:v>
                </c:pt>
                <c:pt idx="1355">
                  <c:v>0.850694176083696</c:v>
                </c:pt>
                <c:pt idx="1356">
                  <c:v>0.850091807204544</c:v>
                </c:pt>
                <c:pt idx="1357">
                  <c:v>0.849490290388356</c:v>
                </c:pt>
                <c:pt idx="1358">
                  <c:v>0.84888962382942</c:v>
                </c:pt>
                <c:pt idx="1359">
                  <c:v>0.848289805727064</c:v>
                </c:pt>
                <c:pt idx="1360">
                  <c:v>0.847690834285752</c:v>
                </c:pt>
                <c:pt idx="1361">
                  <c:v>0.847092707714963</c:v>
                </c:pt>
                <c:pt idx="1362">
                  <c:v>0.846495424229232</c:v>
                </c:pt>
                <c:pt idx="1363">
                  <c:v>0.845898982048129</c:v>
                </c:pt>
                <c:pt idx="1364">
                  <c:v>0.845303379396228</c:v>
                </c:pt>
                <c:pt idx="1365">
                  <c:v>0.844708614503088</c:v>
                </c:pt>
                <c:pt idx="1366">
                  <c:v>0.844114685603232</c:v>
                </c:pt>
                <c:pt idx="1367">
                  <c:v>0.843521590936152</c:v>
                </c:pt>
                <c:pt idx="1368">
                  <c:v>0.842929328746271</c:v>
                </c:pt>
                <c:pt idx="1369">
                  <c:v>0.842337897282936</c:v>
                </c:pt>
                <c:pt idx="1370">
                  <c:v>0.841747294800408</c:v>
                </c:pt>
                <c:pt idx="1371">
                  <c:v>0.841157519557787</c:v>
                </c:pt>
                <c:pt idx="1372">
                  <c:v>0.840568569819108</c:v>
                </c:pt>
                <c:pt idx="1373">
                  <c:v>0.8399804438532</c:v>
                </c:pt>
                <c:pt idx="1374">
                  <c:v>0.839393139933768</c:v>
                </c:pt>
                <c:pt idx="1375">
                  <c:v>0.838806656339305</c:v>
                </c:pt>
                <c:pt idx="1376">
                  <c:v>0.838220991353123</c:v>
                </c:pt>
                <c:pt idx="1377">
                  <c:v>0.837636143263321</c:v>
                </c:pt>
                <c:pt idx="1378">
                  <c:v>0.837052110362749</c:v>
                </c:pt>
                <c:pt idx="1379">
                  <c:v>0.836468890949016</c:v>
                </c:pt>
                <c:pt idx="1380">
                  <c:v>0.835886483324472</c:v>
                </c:pt>
                <c:pt idx="1381">
                  <c:v>0.83530488579618</c:v>
                </c:pt>
                <c:pt idx="1382">
                  <c:v>0.834724096675897</c:v>
                </c:pt>
                <c:pt idx="1383">
                  <c:v>0.83414411428008</c:v>
                </c:pt>
                <c:pt idx="1384">
                  <c:v>0.833564936929847</c:v>
                </c:pt>
                <c:pt idx="1385">
                  <c:v>0.832986562950972</c:v>
                </c:pt>
                <c:pt idx="1386">
                  <c:v>0.832408990673856</c:v>
                </c:pt>
                <c:pt idx="1387">
                  <c:v>0.831832218433548</c:v>
                </c:pt>
                <c:pt idx="1388">
                  <c:v>0.831256244569667</c:v>
                </c:pt>
                <c:pt idx="1389">
                  <c:v>0.830681067426444</c:v>
                </c:pt>
                <c:pt idx="1390">
                  <c:v>0.830106685352665</c:v>
                </c:pt>
                <c:pt idx="1391">
                  <c:v>0.829533096701712</c:v>
                </c:pt>
                <c:pt idx="1392">
                  <c:v>0.82896029983146</c:v>
                </c:pt>
                <c:pt idx="1393">
                  <c:v>0.82838829310434</c:v>
                </c:pt>
                <c:pt idx="1394">
                  <c:v>0.827817074887283</c:v>
                </c:pt>
                <c:pt idx="1395">
                  <c:v>0.827246643551712</c:v>
                </c:pt>
                <c:pt idx="1396">
                  <c:v>0.826676997473557</c:v>
                </c:pt>
                <c:pt idx="1397">
                  <c:v>0.826108135033163</c:v>
                </c:pt>
                <c:pt idx="1398">
                  <c:v>0.825540054615371</c:v>
                </c:pt>
                <c:pt idx="1399">
                  <c:v>0.824972754609432</c:v>
                </c:pt>
                <c:pt idx="1400">
                  <c:v>0.824406233409023</c:v>
                </c:pt>
                <c:pt idx="1401">
                  <c:v>0.823840489412208</c:v>
                </c:pt>
                <c:pt idx="1402">
                  <c:v>0.823275521021472</c:v>
                </c:pt>
                <c:pt idx="1403">
                  <c:v>0.822711326643636</c:v>
                </c:pt>
                <c:pt idx="1404">
                  <c:v>0.8221479046899</c:v>
                </c:pt>
                <c:pt idx="1405">
                  <c:v>0.821585253575808</c:v>
                </c:pt>
                <c:pt idx="1406">
                  <c:v>0.821023371721236</c:v>
                </c:pt>
                <c:pt idx="1407">
                  <c:v>0.820462257550357</c:v>
                </c:pt>
                <c:pt idx="1408">
                  <c:v>0.819901909491648</c:v>
                </c:pt>
                <c:pt idx="1409">
                  <c:v>0.819342325977888</c:v>
                </c:pt>
                <c:pt idx="1410">
                  <c:v>0.8187835054461</c:v>
                </c:pt>
                <c:pt idx="1411">
                  <c:v>0.818225446337592</c:v>
                </c:pt>
                <c:pt idx="1412">
                  <c:v>0.817668147097884</c:v>
                </c:pt>
                <c:pt idx="1413">
                  <c:v>0.817111606176732</c:v>
                </c:pt>
                <c:pt idx="1414">
                  <c:v>0.816555822028116</c:v>
                </c:pt>
                <c:pt idx="1415">
                  <c:v>0.816000793110204</c:v>
                </c:pt>
                <c:pt idx="1416">
                  <c:v>0.815446517885352</c:v>
                </c:pt>
                <c:pt idx="1417">
                  <c:v>0.814892994820068</c:v>
                </c:pt>
                <c:pt idx="1418">
                  <c:v>0.814340222385048</c:v>
                </c:pt>
                <c:pt idx="1419">
                  <c:v>0.813788199055092</c:v>
                </c:pt>
                <c:pt idx="1420">
                  <c:v>0.813236923309152</c:v>
                </c:pt>
                <c:pt idx="1421">
                  <c:v>0.812686393630296</c:v>
                </c:pt>
                <c:pt idx="1422">
                  <c:v>0.812136608505671</c:v>
                </c:pt>
                <c:pt idx="1423">
                  <c:v>0.81158756642652</c:v>
                </c:pt>
                <c:pt idx="1424">
                  <c:v>0.811039265888171</c:v>
                </c:pt>
                <c:pt idx="1425">
                  <c:v>0.810491705389992</c:v>
                </c:pt>
                <c:pt idx="1426">
                  <c:v>0.809944883435412</c:v>
                </c:pt>
                <c:pt idx="1427">
                  <c:v>0.80939879853186</c:v>
                </c:pt>
                <c:pt idx="1428">
                  <c:v>0.808853449190808</c:v>
                </c:pt>
                <c:pt idx="1429">
                  <c:v>0.808308833927736</c:v>
                </c:pt>
                <c:pt idx="1430">
                  <c:v>0.807764951262096</c:v>
                </c:pt>
                <c:pt idx="1431">
                  <c:v>0.807221799717336</c:v>
                </c:pt>
                <c:pt idx="1432">
                  <c:v>0.806679377820851</c:v>
                </c:pt>
                <c:pt idx="1433">
                  <c:v>0.806137684103988</c:v>
                </c:pt>
                <c:pt idx="1434">
                  <c:v>0.805596717102036</c:v>
                </c:pt>
                <c:pt idx="1435">
                  <c:v>0.805056475354224</c:v>
                </c:pt>
                <c:pt idx="1436">
                  <c:v>0.804516957403656</c:v>
                </c:pt>
                <c:pt idx="1437">
                  <c:v>0.80397816179736</c:v>
                </c:pt>
                <c:pt idx="1438">
                  <c:v>0.803440087086241</c:v>
                </c:pt>
                <c:pt idx="1439">
                  <c:v>0.802902731825076</c:v>
                </c:pt>
                <c:pt idx="1440">
                  <c:v>0.802366094572513</c:v>
                </c:pt>
                <c:pt idx="1441">
                  <c:v>0.80183017389102</c:v>
                </c:pt>
                <c:pt idx="1442">
                  <c:v>0.801294968346911</c:v>
                </c:pt>
                <c:pt idx="1443">
                  <c:v>0.800760476510328</c:v>
                </c:pt>
                <c:pt idx="1444">
                  <c:v>0.800226696955224</c:v>
                </c:pt>
                <c:pt idx="1445">
                  <c:v>0.799693628259312</c:v>
                </c:pt>
                <c:pt idx="1446">
                  <c:v>0.799161269004144</c:v>
                </c:pt>
                <c:pt idx="1447">
                  <c:v>0.79862961777498</c:v>
                </c:pt>
                <c:pt idx="1448">
                  <c:v>0.798098673160895</c:v>
                </c:pt>
                <c:pt idx="1449">
                  <c:v>0.797568433754664</c:v>
                </c:pt>
                <c:pt idx="1450">
                  <c:v>0.797038898152824</c:v>
                </c:pt>
                <c:pt idx="1451">
                  <c:v>0.7965100649556</c:v>
                </c:pt>
                <c:pt idx="1452">
                  <c:v>0.795981932766972</c:v>
                </c:pt>
                <c:pt idx="1453">
                  <c:v>0.795454500194568</c:v>
                </c:pt>
                <c:pt idx="1454">
                  <c:v>0.794927765849736</c:v>
                </c:pt>
                <c:pt idx="1455">
                  <c:v>0.794401728347472</c:v>
                </c:pt>
                <c:pt idx="1456">
                  <c:v>0.793876386306421</c:v>
                </c:pt>
                <c:pt idx="1457">
                  <c:v>0.79335173834892</c:v>
                </c:pt>
                <c:pt idx="1458">
                  <c:v>0.7928277831009</c:v>
                </c:pt>
                <c:pt idx="1459">
                  <c:v>0.792304519191935</c:v>
                </c:pt>
                <c:pt idx="1460">
                  <c:v>0.79178194525518</c:v>
                </c:pt>
                <c:pt idx="1461">
                  <c:v>0.791260059927444</c:v>
                </c:pt>
                <c:pt idx="1462">
                  <c:v>0.790738861849068</c:v>
                </c:pt>
                <c:pt idx="1463">
                  <c:v>0.790218349664004</c:v>
                </c:pt>
                <c:pt idx="1464">
                  <c:v>0.789698522019743</c:v>
                </c:pt>
                <c:pt idx="1465">
                  <c:v>0.789179377567355</c:v>
                </c:pt>
                <c:pt idx="1466">
                  <c:v>0.788660914961436</c:v>
                </c:pt>
                <c:pt idx="1467">
                  <c:v>0.788143132860096</c:v>
                </c:pt>
                <c:pt idx="1468">
                  <c:v>0.787626029924989</c:v>
                </c:pt>
                <c:pt idx="1469">
                  <c:v>0.787109604821268</c:v>
                </c:pt>
                <c:pt idx="1470">
                  <c:v>0.78659385621756</c:v>
                </c:pt>
                <c:pt idx="1471">
                  <c:v>0.786078782785992</c:v>
                </c:pt>
                <c:pt idx="1472">
                  <c:v>0.785564383202172</c:v>
                </c:pt>
                <c:pt idx="1473">
                  <c:v>0.785050656145152</c:v>
                </c:pt>
                <c:pt idx="1474">
                  <c:v>0.78453760029744</c:v>
                </c:pt>
                <c:pt idx="1475">
                  <c:v>0.784025214344976</c:v>
                </c:pt>
                <c:pt idx="1476">
                  <c:v>0.783513496977131</c:v>
                </c:pt>
                <c:pt idx="1477">
                  <c:v>0.783002446886676</c:v>
                </c:pt>
                <c:pt idx="1478">
                  <c:v>0.782492062769832</c:v>
                </c:pt>
                <c:pt idx="1479">
                  <c:v>0.781982343326148</c:v>
                </c:pt>
                <c:pt idx="1480">
                  <c:v>0.781473287258616</c:v>
                </c:pt>
                <c:pt idx="1481">
                  <c:v>0.780964893273552</c:v>
                </c:pt>
                <c:pt idx="1482">
                  <c:v>0.780457160080656</c:v>
                </c:pt>
                <c:pt idx="1483">
                  <c:v>0.779950086392976</c:v>
                </c:pt>
                <c:pt idx="1484">
                  <c:v>0.779443670926895</c:v>
                </c:pt>
                <c:pt idx="1485">
                  <c:v>0.778937912402124</c:v>
                </c:pt>
                <c:pt idx="1486">
                  <c:v>0.778432809541692</c:v>
                </c:pt>
                <c:pt idx="1487">
                  <c:v>0.77792836107192</c:v>
                </c:pt>
                <c:pt idx="1488">
                  <c:v>0.777424565722464</c:v>
                </c:pt>
                <c:pt idx="1489">
                  <c:v>0.776921422226208</c:v>
                </c:pt>
                <c:pt idx="1490">
                  <c:v>0.77641892931936</c:v>
                </c:pt>
                <c:pt idx="1491">
                  <c:v>0.775917085741367</c:v>
                </c:pt>
                <c:pt idx="1492">
                  <c:v>0.77541589023492</c:v>
                </c:pt>
                <c:pt idx="1493">
                  <c:v>0.774915341545991</c:v>
                </c:pt>
                <c:pt idx="1494">
                  <c:v>0.774415438423739</c:v>
                </c:pt>
                <c:pt idx="1495">
                  <c:v>0.773916179620584</c:v>
                </c:pt>
                <c:pt idx="1496">
                  <c:v>0.773417563892111</c:v>
                </c:pt>
                <c:pt idx="1497">
                  <c:v>0.772919589997164</c:v>
                </c:pt>
                <c:pt idx="1498">
                  <c:v>0.772422256697724</c:v>
                </c:pt>
                <c:pt idx="1499">
                  <c:v>0.77192556275898</c:v>
                </c:pt>
                <c:pt idx="1500">
                  <c:v>0.7714295069493</c:v>
                </c:pt>
                <c:pt idx="1501">
                  <c:v>0.770934088040184</c:v>
                </c:pt>
                <c:pt idx="1502">
                  <c:v>0.770439304806311</c:v>
                </c:pt>
                <c:pt idx="1503">
                  <c:v>0.769945156025484</c:v>
                </c:pt>
                <c:pt idx="1504">
                  <c:v>0.76945164047862</c:v>
                </c:pt>
                <c:pt idx="1505">
                  <c:v>0.768958756949796</c:v>
                </c:pt>
                <c:pt idx="1506">
                  <c:v>0.76846650422616</c:v>
                </c:pt>
                <c:pt idx="1507">
                  <c:v>0.767974881097992</c:v>
                </c:pt>
                <c:pt idx="1508">
                  <c:v>0.767483886358644</c:v>
                </c:pt>
                <c:pt idx="1509">
                  <c:v>0.76699351880454</c:v>
                </c:pt>
                <c:pt idx="1510">
                  <c:v>0.766503777235199</c:v>
                </c:pt>
                <c:pt idx="1511">
                  <c:v>0.76601466045318</c:v>
                </c:pt>
                <c:pt idx="1512">
                  <c:v>0.765526167264096</c:v>
                </c:pt>
                <c:pt idx="1513">
                  <c:v>0.765038296476612</c:v>
                </c:pt>
                <c:pt idx="1514">
                  <c:v>0.764551046902428</c:v>
                </c:pt>
                <c:pt idx="1515">
                  <c:v>0.764064417356232</c:v>
                </c:pt>
                <c:pt idx="1516">
                  <c:v>0.76357840665576</c:v>
                </c:pt>
                <c:pt idx="1517">
                  <c:v>0.763093013621749</c:v>
                </c:pt>
                <c:pt idx="1518">
                  <c:v>0.762608237077908</c:v>
                </c:pt>
                <c:pt idx="1519">
                  <c:v>0.76212407585094</c:v>
                </c:pt>
                <c:pt idx="1520">
                  <c:v>0.76164052877052</c:v>
                </c:pt>
                <c:pt idx="1521">
                  <c:v>0.7611575946693</c:v>
                </c:pt>
                <c:pt idx="1522">
                  <c:v>0.760675272382872</c:v>
                </c:pt>
                <c:pt idx="1523">
                  <c:v>0.76019356074978</c:v>
                </c:pt>
                <c:pt idx="1524">
                  <c:v>0.759712458611519</c:v>
                </c:pt>
                <c:pt idx="1525">
                  <c:v>0.75923196481248</c:v>
                </c:pt>
                <c:pt idx="1526">
                  <c:v>0.7587520782</c:v>
                </c:pt>
                <c:pt idx="1527">
                  <c:v>0.758272797624312</c:v>
                </c:pt>
                <c:pt idx="1528">
                  <c:v>0.75779412193854</c:v>
                </c:pt>
                <c:pt idx="1529">
                  <c:v>0.757316049998737</c:v>
                </c:pt>
                <c:pt idx="1530">
                  <c:v>0.756838580663796</c:v>
                </c:pt>
                <c:pt idx="1531">
                  <c:v>0.756361712795496</c:v>
                </c:pt>
                <c:pt idx="1532">
                  <c:v>0.755885445258492</c:v>
                </c:pt>
                <c:pt idx="1533">
                  <c:v>0.755409776920271</c:v>
                </c:pt>
                <c:pt idx="1534">
                  <c:v>0.754934706651192</c:v>
                </c:pt>
                <c:pt idx="1535">
                  <c:v>0.754460233324416</c:v>
                </c:pt>
                <c:pt idx="1536">
                  <c:v>0.753986355815976</c:v>
                </c:pt>
                <c:pt idx="1537">
                  <c:v>0.7535130730047</c:v>
                </c:pt>
                <c:pt idx="1538">
                  <c:v>0.753040383772213</c:v>
                </c:pt>
                <c:pt idx="1539">
                  <c:v>0.752568287002957</c:v>
                </c:pt>
                <c:pt idx="1540">
                  <c:v>0.752096781584172</c:v>
                </c:pt>
                <c:pt idx="1541">
                  <c:v>0.751625866405872</c:v>
                </c:pt>
                <c:pt idx="1542">
                  <c:v>0.75115554036084</c:v>
                </c:pt>
                <c:pt idx="1543">
                  <c:v>0.750685802344656</c:v>
                </c:pt>
                <c:pt idx="1544">
                  <c:v>0.750216651255612</c:v>
                </c:pt>
                <c:pt idx="1545">
                  <c:v>0.749748085994784</c:v>
                </c:pt>
                <c:pt idx="1546">
                  <c:v>0.749280105465984</c:v>
                </c:pt>
                <c:pt idx="1547">
                  <c:v>0.748812708575748</c:v>
                </c:pt>
                <c:pt idx="1548">
                  <c:v>0.748345894233324</c:v>
                </c:pt>
                <c:pt idx="1549">
                  <c:v>0.747879661350708</c:v>
                </c:pt>
                <c:pt idx="1550">
                  <c:v>0.747414008842572</c:v>
                </c:pt>
                <c:pt idx="1551">
                  <c:v>0.746948935626312</c:v>
                </c:pt>
                <c:pt idx="1552">
                  <c:v>0.746484440621976</c:v>
                </c:pt>
                <c:pt idx="1553">
                  <c:v>0.746020522752349</c:v>
                </c:pt>
                <c:pt idx="1554">
                  <c:v>0.745557180942828</c:v>
                </c:pt>
                <c:pt idx="1555">
                  <c:v>0.745094414121516</c:v>
                </c:pt>
                <c:pt idx="1556">
                  <c:v>0.744632221219176</c:v>
                </c:pt>
                <c:pt idx="1557">
                  <c:v>0.744170601169188</c:v>
                </c:pt>
                <c:pt idx="1558">
                  <c:v>0.743709552907596</c:v>
                </c:pt>
                <c:pt idx="1559">
                  <c:v>0.743249075373071</c:v>
                </c:pt>
                <c:pt idx="1560">
                  <c:v>0.742789167506904</c:v>
                </c:pt>
                <c:pt idx="1561">
                  <c:v>0.742329828253008</c:v>
                </c:pt>
                <c:pt idx="1562">
                  <c:v>0.741871056557904</c:v>
                </c:pt>
                <c:pt idx="1563">
                  <c:v>0.741412851370704</c:v>
                </c:pt>
                <c:pt idx="1564">
                  <c:v>0.740955211643112</c:v>
                </c:pt>
                <c:pt idx="1565">
                  <c:v>0.740498136329436</c:v>
                </c:pt>
                <c:pt idx="1566">
                  <c:v>0.740041624386528</c:v>
                </c:pt>
                <c:pt idx="1567">
                  <c:v>0.739585674773844</c:v>
                </c:pt>
                <c:pt idx="1568">
                  <c:v>0.73913028645336</c:v>
                </c:pt>
                <c:pt idx="1569">
                  <c:v>0.738675458389657</c:v>
                </c:pt>
                <c:pt idx="1570">
                  <c:v>0.738221189549796</c:v>
                </c:pt>
                <c:pt idx="1571">
                  <c:v>0.737767478903424</c:v>
                </c:pt>
                <c:pt idx="1572">
                  <c:v>0.737314325422691</c:v>
                </c:pt>
                <c:pt idx="1573">
                  <c:v>0.736861728082296</c:v>
                </c:pt>
                <c:pt idx="1574">
                  <c:v>0.736409685859416</c:v>
                </c:pt>
                <c:pt idx="1575">
                  <c:v>0.735958197733752</c:v>
                </c:pt>
                <c:pt idx="1576">
                  <c:v>0.7355072626875</c:v>
                </c:pt>
                <c:pt idx="1577">
                  <c:v>0.735056879705351</c:v>
                </c:pt>
                <c:pt idx="1578">
                  <c:v>0.734607047774484</c:v>
                </c:pt>
                <c:pt idx="1579">
                  <c:v>0.734157765884531</c:v>
                </c:pt>
                <c:pt idx="1580">
                  <c:v>0.733709033027604</c:v>
                </c:pt>
                <c:pt idx="1581">
                  <c:v>0.73326084819828</c:v>
                </c:pt>
                <c:pt idx="1582">
                  <c:v>0.7328132103936</c:v>
                </c:pt>
                <c:pt idx="1583">
                  <c:v>0.732366118613005</c:v>
                </c:pt>
                <c:pt idx="1584">
                  <c:v>0.731919571858429</c:v>
                </c:pt>
                <c:pt idx="1585">
                  <c:v>0.731473569134196</c:v>
                </c:pt>
                <c:pt idx="1586">
                  <c:v>0.731028109447068</c:v>
                </c:pt>
                <c:pt idx="1587">
                  <c:v>0.730583191806228</c:v>
                </c:pt>
                <c:pt idx="1588">
                  <c:v>0.73013881522326</c:v>
                </c:pt>
                <c:pt idx="1589">
                  <c:v>0.729694978712136</c:v>
                </c:pt>
                <c:pt idx="1590">
                  <c:v>0.729251681289264</c:v>
                </c:pt>
                <c:pt idx="1591">
                  <c:v>0.72880892197338</c:v>
                </c:pt>
                <c:pt idx="1592">
                  <c:v>0.728366699785644</c:v>
                </c:pt>
                <c:pt idx="1593">
                  <c:v>0.727925013749568</c:v>
                </c:pt>
                <c:pt idx="1594">
                  <c:v>0.727483862891039</c:v>
                </c:pt>
                <c:pt idx="1595">
                  <c:v>0.727043246238288</c:v>
                </c:pt>
                <c:pt idx="1596">
                  <c:v>0.726603162821904</c:v>
                </c:pt>
                <c:pt idx="1597">
                  <c:v>0.72616361167482</c:v>
                </c:pt>
                <c:pt idx="1598">
                  <c:v>0.725724591832308</c:v>
                </c:pt>
                <c:pt idx="1599">
                  <c:v>0.725286102331968</c:v>
                </c:pt>
                <c:pt idx="1600">
                  <c:v>0.724848142213716</c:v>
                </c:pt>
                <c:pt idx="1601">
                  <c:v>0.724410710519796</c:v>
                </c:pt>
                <c:pt idx="1602">
                  <c:v>0.723973806294731</c:v>
                </c:pt>
                <c:pt idx="1603">
                  <c:v>0.723537428585376</c:v>
                </c:pt>
                <c:pt idx="1604">
                  <c:v>0.723101576440872</c:v>
                </c:pt>
                <c:pt idx="1605">
                  <c:v>0.722666248912656</c:v>
                </c:pt>
                <c:pt idx="1606">
                  <c:v>0.722231445054407</c:v>
                </c:pt>
                <c:pt idx="1607">
                  <c:v>0.721797163922124</c:v>
                </c:pt>
                <c:pt idx="1608">
                  <c:v>0.721363404574056</c:v>
                </c:pt>
                <c:pt idx="1609">
                  <c:v>0.720930166070712</c:v>
                </c:pt>
                <c:pt idx="1610">
                  <c:v>0.720497447474843</c:v>
                </c:pt>
                <c:pt idx="1611">
                  <c:v>0.720065247851448</c:v>
                </c:pt>
                <c:pt idx="1612">
                  <c:v>0.719633566267801</c:v>
                </c:pt>
                <c:pt idx="1613">
                  <c:v>0.71920240179336</c:v>
                </c:pt>
                <c:pt idx="1614">
                  <c:v>0.718771753499844</c:v>
                </c:pt>
                <c:pt idx="1615">
                  <c:v>0.718341620461176</c:v>
                </c:pt>
                <c:pt idx="1616">
                  <c:v>0.717912001753489</c:v>
                </c:pt>
                <c:pt idx="1617">
                  <c:v>0.717482896455144</c:v>
                </c:pt>
                <c:pt idx="1618">
                  <c:v>0.717054303646668</c:v>
                </c:pt>
                <c:pt idx="1619">
                  <c:v>0.716626222410816</c:v>
                </c:pt>
                <c:pt idx="1620">
                  <c:v>0.716198651832503</c:v>
                </c:pt>
                <c:pt idx="1621">
                  <c:v>0.715771590998856</c:v>
                </c:pt>
                <c:pt idx="1622">
                  <c:v>0.715345038999132</c:v>
                </c:pt>
                <c:pt idx="1623">
                  <c:v>0.714918994924788</c:v>
                </c:pt>
                <c:pt idx="1624">
                  <c:v>0.714493457869441</c:v>
                </c:pt>
                <c:pt idx="1625">
                  <c:v>0.714068426928852</c:v>
                </c:pt>
                <c:pt idx="1626">
                  <c:v>0.713643901200924</c:v>
                </c:pt>
                <c:pt idx="1627">
                  <c:v>0.713219879785728</c:v>
                </c:pt>
                <c:pt idx="1628">
                  <c:v>0.712796361785424</c:v>
                </c:pt>
                <c:pt idx="1629">
                  <c:v>0.712373346304368</c:v>
                </c:pt>
                <c:pt idx="1630">
                  <c:v>0.711950832448968</c:v>
                </c:pt>
                <c:pt idx="1631">
                  <c:v>0.711528819327804</c:v>
                </c:pt>
                <c:pt idx="1632">
                  <c:v>0.711107306051543</c:v>
                </c:pt>
                <c:pt idx="1633">
                  <c:v>0.710686291732943</c:v>
                </c:pt>
                <c:pt idx="1634">
                  <c:v>0.710265775486872</c:v>
                </c:pt>
                <c:pt idx="1635">
                  <c:v>0.70984575643032</c:v>
                </c:pt>
                <c:pt idx="1636">
                  <c:v>0.709426233682296</c:v>
                </c:pt>
                <c:pt idx="1637">
                  <c:v>0.709007206363967</c:v>
                </c:pt>
                <c:pt idx="1638">
                  <c:v>0.708588673598496</c:v>
                </c:pt>
                <c:pt idx="1639">
                  <c:v>0.708170634511164</c:v>
                </c:pt>
                <c:pt idx="1640">
                  <c:v>0.707753088229309</c:v>
                </c:pt>
                <c:pt idx="1641">
                  <c:v>0.707336033882303</c:v>
                </c:pt>
                <c:pt idx="1642">
                  <c:v>0.706919470601568</c:v>
                </c:pt>
                <c:pt idx="1643">
                  <c:v>0.706503397520604</c:v>
                </c:pt>
                <c:pt idx="1644">
                  <c:v>0.706087813774896</c:v>
                </c:pt>
                <c:pt idx="1645">
                  <c:v>0.705672718502003</c:v>
                </c:pt>
                <c:pt idx="1646">
                  <c:v>0.70525811084148</c:v>
                </c:pt>
                <c:pt idx="1647">
                  <c:v>0.704843989934916</c:v>
                </c:pt>
                <c:pt idx="1648">
                  <c:v>0.70443035492592</c:v>
                </c:pt>
                <c:pt idx="1649">
                  <c:v>0.704017204960092</c:v>
                </c:pt>
                <c:pt idx="1650">
                  <c:v>0.703604539185036</c:v>
                </c:pt>
                <c:pt idx="1651">
                  <c:v>0.70319235675036</c:v>
                </c:pt>
                <c:pt idx="1652">
                  <c:v>0.70278065680764</c:v>
                </c:pt>
                <c:pt idx="1653">
                  <c:v>0.702369438510479</c:v>
                </c:pt>
                <c:pt idx="1654">
                  <c:v>0.701958701014417</c:v>
                </c:pt>
                <c:pt idx="1655">
                  <c:v>0.701548443476976</c:v>
                </c:pt>
                <c:pt idx="1656">
                  <c:v>0.701138665057656</c:v>
                </c:pt>
                <c:pt idx="1657">
                  <c:v>0.700729364917919</c:v>
                </c:pt>
                <c:pt idx="1658">
                  <c:v>0.700320542221152</c:v>
                </c:pt>
                <c:pt idx="1659">
                  <c:v>0.699912196132728</c:v>
                </c:pt>
                <c:pt idx="1660">
                  <c:v>0.699504325819944</c:v>
                </c:pt>
                <c:pt idx="1661">
                  <c:v>0.699096930452052</c:v>
                </c:pt>
                <c:pt idx="1662">
                  <c:v>0.6986900092002</c:v>
                </c:pt>
                <c:pt idx="1663">
                  <c:v>0.698283561237504</c:v>
                </c:pt>
                <c:pt idx="1664">
                  <c:v>0.697877585738988</c:v>
                </c:pt>
                <c:pt idx="1665">
                  <c:v>0.697472081881572</c:v>
                </c:pt>
                <c:pt idx="1666">
                  <c:v>0.697067048844108</c:v>
                </c:pt>
                <c:pt idx="1667">
                  <c:v>0.696662485807355</c:v>
                </c:pt>
                <c:pt idx="1668">
                  <c:v>0.696258391953961</c:v>
                </c:pt>
                <c:pt idx="1669">
                  <c:v>0.695854766468447</c:v>
                </c:pt>
                <c:pt idx="1670">
                  <c:v>0.695451608537268</c:v>
                </c:pt>
                <c:pt idx="1671">
                  <c:v>0.695048917348728</c:v>
                </c:pt>
                <c:pt idx="1672">
                  <c:v>0.694646692093019</c:v>
                </c:pt>
                <c:pt idx="1673">
                  <c:v>0.694244931962208</c:v>
                </c:pt>
                <c:pt idx="1674">
                  <c:v>0.693843636150215</c:v>
                </c:pt>
                <c:pt idx="1675">
                  <c:v>0.693442803852828</c:v>
                </c:pt>
                <c:pt idx="1676">
                  <c:v>0.693042434267689</c:v>
                </c:pt>
                <c:pt idx="1677">
                  <c:v>0.692642526594312</c:v>
                </c:pt>
                <c:pt idx="1678">
                  <c:v>0.692243080034028</c:v>
                </c:pt>
                <c:pt idx="1679">
                  <c:v>0.69184409379</c:v>
                </c:pt>
                <c:pt idx="1680">
                  <c:v>0.691445567067264</c:v>
                </c:pt>
                <c:pt idx="1681">
                  <c:v>0.691047499072644</c:v>
                </c:pt>
                <c:pt idx="1682">
                  <c:v>0.690649889014824</c:v>
                </c:pt>
                <c:pt idx="1683">
                  <c:v>0.690252736104287</c:v>
                </c:pt>
                <c:pt idx="1684">
                  <c:v>0.68985603955332</c:v>
                </c:pt>
                <c:pt idx="1685">
                  <c:v>0.689459798576028</c:v>
                </c:pt>
                <c:pt idx="1686">
                  <c:v>0.689064012388331</c:v>
                </c:pt>
                <c:pt idx="1687">
                  <c:v>0.688668680207927</c:v>
                </c:pt>
                <c:pt idx="1688">
                  <c:v>0.688273801254336</c:v>
                </c:pt>
                <c:pt idx="1689">
                  <c:v>0.687879374748816</c:v>
                </c:pt>
                <c:pt idx="1690">
                  <c:v>0.687485399914452</c:v>
                </c:pt>
                <c:pt idx="1691">
                  <c:v>0.687091875976091</c:v>
                </c:pt>
                <c:pt idx="1692">
                  <c:v>0.686698802160348</c:v>
                </c:pt>
                <c:pt idx="1693">
                  <c:v>0.686306177695608</c:v>
                </c:pt>
                <c:pt idx="1694">
                  <c:v>0.685914001812012</c:v>
                </c:pt>
                <c:pt idx="1695">
                  <c:v>0.685522273741488</c:v>
                </c:pt>
                <c:pt idx="1696">
                  <c:v>0.685130992717668</c:v>
                </c:pt>
                <c:pt idx="1697">
                  <c:v>0.684740157975972</c:v>
                </c:pt>
                <c:pt idx="1698">
                  <c:v>0.684349768753547</c:v>
                </c:pt>
                <c:pt idx="1699">
                  <c:v>0.68395982428926</c:v>
                </c:pt>
                <c:pt idx="1700">
                  <c:v>0.683570323823748</c:v>
                </c:pt>
                <c:pt idx="1701">
                  <c:v>0.683181266599333</c:v>
                </c:pt>
                <c:pt idx="1702">
                  <c:v>0.682792651860084</c:v>
                </c:pt>
                <c:pt idx="1703">
                  <c:v>0.682404478851803</c:v>
                </c:pt>
                <c:pt idx="1704">
                  <c:v>0.682016746821959</c:v>
                </c:pt>
                <c:pt idx="1705">
                  <c:v>0.681629455019772</c:v>
                </c:pt>
                <c:pt idx="1706">
                  <c:v>0.68124260269614</c:v>
                </c:pt>
                <c:pt idx="1707">
                  <c:v>0.680856189103668</c:v>
                </c:pt>
                <c:pt idx="1708">
                  <c:v>0.680470213496652</c:v>
                </c:pt>
                <c:pt idx="1709">
                  <c:v>0.680084675131092</c:v>
                </c:pt>
                <c:pt idx="1710">
                  <c:v>0.679699573264632</c:v>
                </c:pt>
                <c:pt idx="1711">
                  <c:v>0.679314907156632</c:v>
                </c:pt>
                <c:pt idx="1712">
                  <c:v>0.678930676068119</c:v>
                </c:pt>
                <c:pt idx="1713">
                  <c:v>0.67854687926178</c:v>
                </c:pt>
                <c:pt idx="1714">
                  <c:v>0.678163516001964</c:v>
                </c:pt>
                <c:pt idx="1715">
                  <c:v>0.677780585554704</c:v>
                </c:pt>
                <c:pt idx="1716">
                  <c:v>0.677398087187663</c:v>
                </c:pt>
                <c:pt idx="1717">
                  <c:v>0.677016020170152</c:v>
                </c:pt>
                <c:pt idx="1718">
                  <c:v>0.676634383773167</c:v>
                </c:pt>
                <c:pt idx="1719">
                  <c:v>0.676253177269296</c:v>
                </c:pt>
                <c:pt idx="1720">
                  <c:v>0.675872399932788</c:v>
                </c:pt>
                <c:pt idx="1721">
                  <c:v>0.675492051039528</c:v>
                </c:pt>
                <c:pt idx="1722">
                  <c:v>0.67511212986702</c:v>
                </c:pt>
                <c:pt idx="1723">
                  <c:v>0.6747326356944</c:v>
                </c:pt>
                <c:pt idx="1724">
                  <c:v>0.6743535678024</c:v>
                </c:pt>
                <c:pt idx="1725">
                  <c:v>0.673974925473408</c:v>
                </c:pt>
                <c:pt idx="1726">
                  <c:v>0.673596707991372</c:v>
                </c:pt>
                <c:pt idx="1727">
                  <c:v>0.673218914641884</c:v>
                </c:pt>
                <c:pt idx="1728">
                  <c:v>0.672841544712108</c:v>
                </c:pt>
                <c:pt idx="1729">
                  <c:v>0.672464597490828</c:v>
                </c:pt>
                <c:pt idx="1730">
                  <c:v>0.6720880722684</c:v>
                </c:pt>
                <c:pt idx="1731">
                  <c:v>0.671711968336788</c:v>
                </c:pt>
                <c:pt idx="1732">
                  <c:v>0.671336284989516</c:v>
                </c:pt>
                <c:pt idx="1733">
                  <c:v>0.670961021521704</c:v>
                </c:pt>
                <c:pt idx="1734">
                  <c:v>0.670586177230032</c:v>
                </c:pt>
                <c:pt idx="1735">
                  <c:v>0.670211751412752</c:v>
                </c:pt>
                <c:pt idx="1736">
                  <c:v>0.6698377433697</c:v>
                </c:pt>
                <c:pt idx="1737">
                  <c:v>0.669464152402235</c:v>
                </c:pt>
                <c:pt idx="1738">
                  <c:v>0.669090977813316</c:v>
                </c:pt>
                <c:pt idx="1739">
                  <c:v>0.66871821890742</c:v>
                </c:pt>
                <c:pt idx="1740">
                  <c:v>0.6683458749906</c:v>
                </c:pt>
                <c:pt idx="1741">
                  <c:v>0.667973945370408</c:v>
                </c:pt>
                <c:pt idx="1742">
                  <c:v>0.667602429355992</c:v>
                </c:pt>
                <c:pt idx="1743">
                  <c:v>0.667231326257999</c:v>
                </c:pt>
                <c:pt idx="1744">
                  <c:v>0.666860635388617</c:v>
                </c:pt>
                <c:pt idx="1745">
                  <c:v>0.666490356061547</c:v>
                </c:pt>
                <c:pt idx="1746">
                  <c:v>0.666120487592027</c:v>
                </c:pt>
                <c:pt idx="1747">
                  <c:v>0.665751029296823</c:v>
                </c:pt>
                <c:pt idx="1748">
                  <c:v>0.665381980494168</c:v>
                </c:pt>
                <c:pt idx="1749">
                  <c:v>0.665013340503876</c:v>
                </c:pt>
                <c:pt idx="1750">
                  <c:v>0.664645108647204</c:v>
                </c:pt>
                <c:pt idx="1751">
                  <c:v>0.664277284246931</c:v>
                </c:pt>
                <c:pt idx="1752">
                  <c:v>0.663909866627352</c:v>
                </c:pt>
                <c:pt idx="1753">
                  <c:v>0.663542855114231</c:v>
                </c:pt>
                <c:pt idx="1754">
                  <c:v>0.663176249034816</c:v>
                </c:pt>
                <c:pt idx="1755">
                  <c:v>0.662810047717873</c:v>
                </c:pt>
                <c:pt idx="1756">
                  <c:v>0.662444250493608</c:v>
                </c:pt>
                <c:pt idx="1757">
                  <c:v>0.662078856693732</c:v>
                </c:pt>
                <c:pt idx="1758">
                  <c:v>0.661713865651416</c:v>
                </c:pt>
                <c:pt idx="1759">
                  <c:v>0.661349276701308</c:v>
                </c:pt>
                <c:pt idx="1760">
                  <c:v>0.660985089179519</c:v>
                </c:pt>
                <c:pt idx="1761">
                  <c:v>0.660621302423592</c:v>
                </c:pt>
                <c:pt idx="1762">
                  <c:v>0.660257915772588</c:v>
                </c:pt>
                <c:pt idx="1763">
                  <c:v>0.659894928566952</c:v>
                </c:pt>
                <c:pt idx="1764">
                  <c:v>0.659532340148616</c:v>
                </c:pt>
                <c:pt idx="1765">
                  <c:v>0.659170149860952</c:v>
                </c:pt>
                <c:pt idx="1766">
                  <c:v>0.658808357048772</c:v>
                </c:pt>
                <c:pt idx="1767">
                  <c:v>0.658446961058316</c:v>
                </c:pt>
                <c:pt idx="1768">
                  <c:v>0.658085961237264</c:v>
                </c:pt>
                <c:pt idx="1769">
                  <c:v>0.657725356934724</c:v>
                </c:pt>
                <c:pt idx="1770">
                  <c:v>0.65736514750122</c:v>
                </c:pt>
                <c:pt idx="1771">
                  <c:v>0.657005332288715</c:v>
                </c:pt>
                <c:pt idx="1772">
                  <c:v>0.656645910650567</c:v>
                </c:pt>
                <c:pt idx="1773">
                  <c:v>0.656286881941559</c:v>
                </c:pt>
                <c:pt idx="1774">
                  <c:v>0.655928245517892</c:v>
                </c:pt>
                <c:pt idx="1775">
                  <c:v>0.655570000737144</c:v>
                </c:pt>
                <c:pt idx="1776">
                  <c:v>0.655212146958336</c:v>
                </c:pt>
                <c:pt idx="1777">
                  <c:v>0.654854683541844</c:v>
                </c:pt>
                <c:pt idx="1778">
                  <c:v>0.65449760984946</c:v>
                </c:pt>
                <c:pt idx="1779">
                  <c:v>0.654140925244381</c:v>
                </c:pt>
                <c:pt idx="1780">
                  <c:v>0.653784629091143</c:v>
                </c:pt>
                <c:pt idx="1781">
                  <c:v>0.65342872075572</c:v>
                </c:pt>
                <c:pt idx="1782">
                  <c:v>0.653073199605432</c:v>
                </c:pt>
                <c:pt idx="1783">
                  <c:v>0.652718065008972</c:v>
                </c:pt>
                <c:pt idx="1784">
                  <c:v>0.652363316336424</c:v>
                </c:pt>
                <c:pt idx="1785">
                  <c:v>0.652008952959227</c:v>
                </c:pt>
                <c:pt idx="1786">
                  <c:v>0.65165497425018</c:v>
                </c:pt>
                <c:pt idx="1787">
                  <c:v>0.651301379583444</c:v>
                </c:pt>
                <c:pt idx="1788">
                  <c:v>0.650948168334553</c:v>
                </c:pt>
                <c:pt idx="1789">
                  <c:v>0.650595339880379</c:v>
                </c:pt>
                <c:pt idx="1790">
                  <c:v>0.650242893599147</c:v>
                </c:pt>
                <c:pt idx="1791">
                  <c:v>0.649890828870408</c:v>
                </c:pt>
                <c:pt idx="1792">
                  <c:v>0.649539145075092</c:v>
                </c:pt>
                <c:pt idx="1793">
                  <c:v>0.64918784159544</c:v>
                </c:pt>
                <c:pt idx="1794">
                  <c:v>0.648836917815036</c:v>
                </c:pt>
                <c:pt idx="1795">
                  <c:v>0.648486373118796</c:v>
                </c:pt>
                <c:pt idx="1796">
                  <c:v>0.648136206892968</c:v>
                </c:pt>
                <c:pt idx="1797">
                  <c:v>0.647786418525096</c:v>
                </c:pt>
                <c:pt idx="1798">
                  <c:v>0.647437007404092</c:v>
                </c:pt>
                <c:pt idx="1799">
                  <c:v>0.647087972920152</c:v>
                </c:pt>
                <c:pt idx="1800">
                  <c:v>0.64673931446478</c:v>
                </c:pt>
                <c:pt idx="1801">
                  <c:v>0.646391031430812</c:v>
                </c:pt>
                <c:pt idx="1802">
                  <c:v>0.64604312321238</c:v>
                </c:pt>
                <c:pt idx="1803">
                  <c:v>0.645695589204912</c:v>
                </c:pt>
                <c:pt idx="1804">
                  <c:v>0.645348428805156</c:v>
                </c:pt>
                <c:pt idx="1805">
                  <c:v>0.64500164141112</c:v>
                </c:pt>
                <c:pt idx="1806">
                  <c:v>0.644655226422144</c:v>
                </c:pt>
                <c:pt idx="1807">
                  <c:v>0.644309183238828</c:v>
                </c:pt>
                <c:pt idx="1808">
                  <c:v>0.64396351126308</c:v>
                </c:pt>
                <c:pt idx="1809">
                  <c:v>0.643618209898056</c:v>
                </c:pt>
                <c:pt idx="1810">
                  <c:v>0.64327327854822</c:v>
                </c:pt>
                <c:pt idx="1811">
                  <c:v>0.64292871661932</c:v>
                </c:pt>
                <c:pt idx="1812">
                  <c:v>0.64258452351834</c:v>
                </c:pt>
                <c:pt idx="1813">
                  <c:v>0.642240698653548</c:v>
                </c:pt>
                <c:pt idx="1814">
                  <c:v>0.641897241434484</c:v>
                </c:pt>
                <c:pt idx="1815">
                  <c:v>0.64155415127196</c:v>
                </c:pt>
                <c:pt idx="1816">
                  <c:v>0.641211427578</c:v>
                </c:pt>
                <c:pt idx="1817">
                  <c:v>0.640869069765936</c:v>
                </c:pt>
                <c:pt idx="1818">
                  <c:v>0.640527077250324</c:v>
                </c:pt>
                <c:pt idx="1819">
                  <c:v>0.640185449446968</c:v>
                </c:pt>
                <c:pt idx="1820">
                  <c:v>0.639844185772931</c:v>
                </c:pt>
                <c:pt idx="1821">
                  <c:v>0.639503285646492</c:v>
                </c:pt>
                <c:pt idx="1822">
                  <c:v>0.639162748487196</c:v>
                </c:pt>
                <c:pt idx="1823">
                  <c:v>0.638822573715803</c:v>
                </c:pt>
                <c:pt idx="1824">
                  <c:v>0.638482760754313</c:v>
                </c:pt>
                <c:pt idx="1825">
                  <c:v>0.638143309025964</c:v>
                </c:pt>
                <c:pt idx="1826">
                  <c:v>0.637804217955192</c:v>
                </c:pt>
                <c:pt idx="1827">
                  <c:v>0.637465486967676</c:v>
                </c:pt>
                <c:pt idx="1828">
                  <c:v>0.637127115490307</c:v>
                </c:pt>
                <c:pt idx="1829">
                  <c:v>0.636789102951204</c:v>
                </c:pt>
                <c:pt idx="1830">
                  <c:v>0.636451448779668</c:v>
                </c:pt>
                <c:pt idx="1831">
                  <c:v>0.63611415240624</c:v>
                </c:pt>
                <c:pt idx="1832">
                  <c:v>0.635777213262659</c:v>
                </c:pt>
                <c:pt idx="1833">
                  <c:v>0.635440630781844</c:v>
                </c:pt>
                <c:pt idx="1834">
                  <c:v>0.635104404397932</c:v>
                </c:pt>
                <c:pt idx="1835">
                  <c:v>0.634768533546275</c:v>
                </c:pt>
                <c:pt idx="1836">
                  <c:v>0.63443301766338</c:v>
                </c:pt>
                <c:pt idx="1837">
                  <c:v>0.63409785618696</c:v>
                </c:pt>
                <c:pt idx="1838">
                  <c:v>0.633763048555932</c:v>
                </c:pt>
                <c:pt idx="1839">
                  <c:v>0.633428594210364</c:v>
                </c:pt>
                <c:pt idx="1840">
                  <c:v>0.633094492591524</c:v>
                </c:pt>
                <c:pt idx="1841">
                  <c:v>0.632760743141855</c:v>
                </c:pt>
                <c:pt idx="1842">
                  <c:v>0.63242734530498</c:v>
                </c:pt>
                <c:pt idx="1843">
                  <c:v>0.63209429852568</c:v>
                </c:pt>
                <c:pt idx="1844">
                  <c:v>0.631761602249916</c:v>
                </c:pt>
                <c:pt idx="1845">
                  <c:v>0.6314292559248</c:v>
                </c:pt>
                <c:pt idx="1846">
                  <c:v>0.631097258998608</c:v>
                </c:pt>
                <c:pt idx="1847">
                  <c:v>0.630765610920803</c:v>
                </c:pt>
                <c:pt idx="1848">
                  <c:v>0.630434311141967</c:v>
                </c:pt>
                <c:pt idx="1849">
                  <c:v>0.630103359113856</c:v>
                </c:pt>
                <c:pt idx="1850">
                  <c:v>0.629772754289364</c:v>
                </c:pt>
                <c:pt idx="1851">
                  <c:v>0.629442496122539</c:v>
                </c:pt>
                <c:pt idx="1852">
                  <c:v>0.629112584068572</c:v>
                </c:pt>
                <c:pt idx="1853">
                  <c:v>0.628783017583788</c:v>
                </c:pt>
                <c:pt idx="1854">
                  <c:v>0.628453796125667</c:v>
                </c:pt>
                <c:pt idx="1855">
                  <c:v>0.628124919152795</c:v>
                </c:pt>
                <c:pt idx="1856">
                  <c:v>0.627796386124932</c:v>
                </c:pt>
                <c:pt idx="1857">
                  <c:v>0.627468196502916</c:v>
                </c:pt>
                <c:pt idx="1858">
                  <c:v>0.627140349748752</c:v>
                </c:pt>
                <c:pt idx="1859">
                  <c:v>0.626812845325535</c:v>
                </c:pt>
                <c:pt idx="1860">
                  <c:v>0.626485682697528</c:v>
                </c:pt>
                <c:pt idx="1861">
                  <c:v>0.626158861330056</c:v>
                </c:pt>
                <c:pt idx="1862">
                  <c:v>0.625832380689599</c:v>
                </c:pt>
                <c:pt idx="1863">
                  <c:v>0.625506240243708</c:v>
                </c:pt>
                <c:pt idx="1864">
                  <c:v>0.625180439461092</c:v>
                </c:pt>
                <c:pt idx="1865">
                  <c:v>0.624854977811544</c:v>
                </c:pt>
                <c:pt idx="1866">
                  <c:v>0.624529854765925</c:v>
                </c:pt>
                <c:pt idx="1867">
                  <c:v>0.624205069796255</c:v>
                </c:pt>
                <c:pt idx="1868">
                  <c:v>0.623880622375608</c:v>
                </c:pt>
                <c:pt idx="1869">
                  <c:v>0.623556511978176</c:v>
                </c:pt>
                <c:pt idx="1870">
                  <c:v>0.623232738079236</c:v>
                </c:pt>
                <c:pt idx="1871">
                  <c:v>0.622909300155143</c:v>
                </c:pt>
                <c:pt idx="1872">
                  <c:v>0.622586197683336</c:v>
                </c:pt>
                <c:pt idx="1873">
                  <c:v>0.622263430142365</c:v>
                </c:pt>
                <c:pt idx="1874">
                  <c:v>0.621940997011836</c:v>
                </c:pt>
                <c:pt idx="1875">
                  <c:v>0.621618897772428</c:v>
                </c:pt>
                <c:pt idx="1876">
                  <c:v>0.621297131905909</c:v>
                </c:pt>
                <c:pt idx="1877">
                  <c:v>0.620975698895124</c:v>
                </c:pt>
                <c:pt idx="1878">
                  <c:v>0.620654598223956</c:v>
                </c:pt>
                <c:pt idx="1879">
                  <c:v>0.6203338293774</c:v>
                </c:pt>
                <c:pt idx="1880">
                  <c:v>0.620013391841459</c:v>
                </c:pt>
                <c:pt idx="1881">
                  <c:v>0.619693285103244</c:v>
                </c:pt>
                <c:pt idx="1882">
                  <c:v>0.619373508650916</c:v>
                </c:pt>
                <c:pt idx="1883">
                  <c:v>0.61905406197366</c:v>
                </c:pt>
                <c:pt idx="1884">
                  <c:v>0.618734944561751</c:v>
                </c:pt>
                <c:pt idx="1885">
                  <c:v>0.618416155906488</c:v>
                </c:pt>
                <c:pt idx="1886">
                  <c:v>0.618097695500232</c:v>
                </c:pt>
                <c:pt idx="1887">
                  <c:v>0.61777956283638</c:v>
                </c:pt>
                <c:pt idx="1888">
                  <c:v>0.617461757409384</c:v>
                </c:pt>
                <c:pt idx="1889">
                  <c:v>0.617144278714703</c:v>
                </c:pt>
                <c:pt idx="1890">
                  <c:v>0.61682712624888</c:v>
                </c:pt>
                <c:pt idx="1891">
                  <c:v>0.616510299509447</c:v>
                </c:pt>
                <c:pt idx="1892">
                  <c:v>0.616193797994988</c:v>
                </c:pt>
                <c:pt idx="1893">
                  <c:v>0.615877621205123</c:v>
                </c:pt>
                <c:pt idx="1894">
                  <c:v>0.615561768640489</c:v>
                </c:pt>
                <c:pt idx="1895">
                  <c:v>0.615246239802732</c:v>
                </c:pt>
                <c:pt idx="1896">
                  <c:v>0.61493103419454</c:v>
                </c:pt>
                <c:pt idx="1897">
                  <c:v>0.614616151319615</c:v>
                </c:pt>
                <c:pt idx="1898">
                  <c:v>0.61430159068266</c:v>
                </c:pt>
                <c:pt idx="1899">
                  <c:v>0.613987351789404</c:v>
                </c:pt>
                <c:pt idx="1900">
                  <c:v>0.613673434146576</c:v>
                </c:pt>
                <c:pt idx="1901">
                  <c:v>0.613359837261936</c:v>
                </c:pt>
                <c:pt idx="1902">
                  <c:v>0.613046560644216</c:v>
                </c:pt>
                <c:pt idx="1903">
                  <c:v>0.61273360380318</c:v>
                </c:pt>
                <c:pt idx="1904">
                  <c:v>0.612420966249564</c:v>
                </c:pt>
                <c:pt idx="1905">
                  <c:v>0.612108647495124</c:v>
                </c:pt>
                <c:pt idx="1906">
                  <c:v>0.611796647052611</c:v>
                </c:pt>
                <c:pt idx="1907">
                  <c:v>0.61148496443574</c:v>
                </c:pt>
                <c:pt idx="1908">
                  <c:v>0.611173599159252</c:v>
                </c:pt>
                <c:pt idx="1909">
                  <c:v>0.610862550738852</c:v>
                </c:pt>
                <c:pt idx="1910">
                  <c:v>0.610551818691229</c:v>
                </c:pt>
                <c:pt idx="1911">
                  <c:v>0.610241402534076</c:v>
                </c:pt>
                <c:pt idx="1912">
                  <c:v>0.609931301786041</c:v>
                </c:pt>
                <c:pt idx="1913">
                  <c:v>0.60962151596676</c:v>
                </c:pt>
                <c:pt idx="1914">
                  <c:v>0.609312044596848</c:v>
                </c:pt>
                <c:pt idx="1915">
                  <c:v>0.609002887197876</c:v>
                </c:pt>
                <c:pt idx="1916">
                  <c:v>0.608694043292412</c:v>
                </c:pt>
                <c:pt idx="1917">
                  <c:v>0.608385512403971</c:v>
                </c:pt>
                <c:pt idx="1918">
                  <c:v>0.60807729405702</c:v>
                </c:pt>
                <c:pt idx="1919">
                  <c:v>0.607769387777028</c:v>
                </c:pt>
                <c:pt idx="1920">
                  <c:v>0.607461793090392</c:v>
                </c:pt>
                <c:pt idx="1921">
                  <c:v>0.60715450952448</c:v>
                </c:pt>
                <c:pt idx="1922">
                  <c:v>0.606847536607607</c:v>
                </c:pt>
                <c:pt idx="1923">
                  <c:v>0.606540873869052</c:v>
                </c:pt>
                <c:pt idx="1924">
                  <c:v>0.606234520839036</c:v>
                </c:pt>
                <c:pt idx="1925">
                  <c:v>0.605928477048708</c:v>
                </c:pt>
                <c:pt idx="1926">
                  <c:v>0.605622742030224</c:v>
                </c:pt>
                <c:pt idx="1927">
                  <c:v>0.605317315316604</c:v>
                </c:pt>
                <c:pt idx="1928">
                  <c:v>0.605012196441876</c:v>
                </c:pt>
                <c:pt idx="1929">
                  <c:v>0.604707384940955</c:v>
                </c:pt>
                <c:pt idx="1930">
                  <c:v>0.604402880349744</c:v>
                </c:pt>
                <c:pt idx="1931">
                  <c:v>0.604098682205028</c:v>
                </c:pt>
                <c:pt idx="1932">
                  <c:v>0.603794790044556</c:v>
                </c:pt>
                <c:pt idx="1933">
                  <c:v>0.603491203407</c:v>
                </c:pt>
                <c:pt idx="1934">
                  <c:v>0.603187921831944</c:v>
                </c:pt>
                <c:pt idx="1935">
                  <c:v>0.602884944859908</c:v>
                </c:pt>
                <c:pt idx="1936">
                  <c:v>0.602582272032348</c:v>
                </c:pt>
                <c:pt idx="1937">
                  <c:v>0.602279902891619</c:v>
                </c:pt>
                <c:pt idx="1938">
                  <c:v>0.601977836981004</c:v>
                </c:pt>
                <c:pt idx="1939">
                  <c:v>0.601676073844692</c:v>
                </c:pt>
                <c:pt idx="1940">
                  <c:v>0.601374613027776</c:v>
                </c:pt>
                <c:pt idx="1941">
                  <c:v>0.601073454076296</c:v>
                </c:pt>
                <c:pt idx="1942">
                  <c:v>0.60077259653718</c:v>
                </c:pt>
                <c:pt idx="1943">
                  <c:v>0.600472039958233</c:v>
                </c:pt>
                <c:pt idx="1944">
                  <c:v>0.600171783888216</c:v>
                </c:pt>
                <c:pt idx="1945">
                  <c:v>0.59987182787676</c:v>
                </c:pt>
                <c:pt idx="1946">
                  <c:v>0.599572171474403</c:v>
                </c:pt>
                <c:pt idx="1947">
                  <c:v>0.599272814232564</c:v>
                </c:pt>
                <c:pt idx="1948">
                  <c:v>0.598973755703593</c:v>
                </c:pt>
                <c:pt idx="1949">
                  <c:v>0.598674995440692</c:v>
                </c:pt>
                <c:pt idx="1950">
                  <c:v>0.598376532997992</c:v>
                </c:pt>
                <c:pt idx="1951">
                  <c:v>0.598078367930472</c:v>
                </c:pt>
                <c:pt idx="1952">
                  <c:v>0.597780499794024</c:v>
                </c:pt>
                <c:pt idx="1953">
                  <c:v>0.597482928145427</c:v>
                </c:pt>
                <c:pt idx="1954">
                  <c:v>0.597185652542316</c:v>
                </c:pt>
                <c:pt idx="1955">
                  <c:v>0.596888672543232</c:v>
                </c:pt>
                <c:pt idx="1956">
                  <c:v>0.596591987707583</c:v>
                </c:pt>
                <c:pt idx="1957">
                  <c:v>0.596295597595645</c:v>
                </c:pt>
                <c:pt idx="1958">
                  <c:v>0.59599950176856</c:v>
                </c:pt>
                <c:pt idx="1959">
                  <c:v>0.59570369978838</c:v>
                </c:pt>
                <c:pt idx="1960">
                  <c:v>0.595408191217992</c:v>
                </c:pt>
                <c:pt idx="1961">
                  <c:v>0.595112975621137</c:v>
                </c:pt>
                <c:pt idx="1962">
                  <c:v>0.594818052562463</c:v>
                </c:pt>
                <c:pt idx="1963">
                  <c:v>0.594523421607433</c:v>
                </c:pt>
                <c:pt idx="1964">
                  <c:v>0.594229082322419</c:v>
                </c:pt>
                <c:pt idx="1965">
                  <c:v>0.593935034274601</c:v>
                </c:pt>
                <c:pt idx="1966">
                  <c:v>0.593641277032056</c:v>
                </c:pt>
                <c:pt idx="1967">
                  <c:v>0.593347810163689</c:v>
                </c:pt>
                <c:pt idx="1968">
                  <c:v>0.593054633239261</c:v>
                </c:pt>
                <c:pt idx="1969">
                  <c:v>0.592761745829387</c:v>
                </c:pt>
                <c:pt idx="1970">
                  <c:v>0.59246914750554</c:v>
                </c:pt>
                <c:pt idx="1971">
                  <c:v>0.592176837840023</c:v>
                </c:pt>
                <c:pt idx="1972">
                  <c:v>0.591884816405976</c:v>
                </c:pt>
                <c:pt idx="1973">
                  <c:v>0.591593082777384</c:v>
                </c:pt>
                <c:pt idx="1974">
                  <c:v>0.5913016365291</c:v>
                </c:pt>
                <c:pt idx="1975">
                  <c:v>0.591010477236768</c:v>
                </c:pt>
                <c:pt idx="1976">
                  <c:v>0.590719604476896</c:v>
                </c:pt>
                <c:pt idx="1977">
                  <c:v>0.590429017826832</c:v>
                </c:pt>
                <c:pt idx="1978">
                  <c:v>0.590138716864717</c:v>
                </c:pt>
                <c:pt idx="1979">
                  <c:v>0.589848701169552</c:v>
                </c:pt>
                <c:pt idx="1980">
                  <c:v>0.589558970321161</c:v>
                </c:pt>
                <c:pt idx="1981">
                  <c:v>0.589269523900188</c:v>
                </c:pt>
                <c:pt idx="1982">
                  <c:v>0.5889803614881</c:v>
                </c:pt>
                <c:pt idx="1983">
                  <c:v>0.588691482667175</c:v>
                </c:pt>
                <c:pt idx="1984">
                  <c:v>0.588402887020536</c:v>
                </c:pt>
                <c:pt idx="1985">
                  <c:v>0.588114574132092</c:v>
                </c:pt>
                <c:pt idx="1986">
                  <c:v>0.587826543586584</c:v>
                </c:pt>
                <c:pt idx="1987">
                  <c:v>0.587538794969555</c:v>
                </c:pt>
                <c:pt idx="1988">
                  <c:v>0.58725132786738</c:v>
                </c:pt>
                <c:pt idx="1989">
                  <c:v>0.58696414186722</c:v>
                </c:pt>
                <c:pt idx="1990">
                  <c:v>0.586677236557044</c:v>
                </c:pt>
                <c:pt idx="1991">
                  <c:v>0.586390611525648</c:v>
                </c:pt>
                <c:pt idx="1992">
                  <c:v>0.586104266362597</c:v>
                </c:pt>
                <c:pt idx="1993">
                  <c:v>0.585818200658292</c:v>
                </c:pt>
                <c:pt idx="1994">
                  <c:v>0.585532414003896</c:v>
                </c:pt>
                <c:pt idx="1995">
                  <c:v>0.585246905991408</c:v>
                </c:pt>
                <c:pt idx="1996">
                  <c:v>0.584961676213596</c:v>
                </c:pt>
                <c:pt idx="1997">
                  <c:v>0.584676724264008</c:v>
                </c:pt>
                <c:pt idx="1998">
                  <c:v>0.584392049737032</c:v>
                </c:pt>
                <c:pt idx="1999">
                  <c:v>0.5841076522278</c:v>
                </c:pt>
                <c:pt idx="2000">
                  <c:v>0.583823531332236</c:v>
                </c:pt>
                <c:pt idx="2001">
                  <c:v>0.58353968664708</c:v>
                </c:pt>
                <c:pt idx="2002">
                  <c:v>0.583256117769828</c:v>
                </c:pt>
                <c:pt idx="2003">
                  <c:v>0.582972824298756</c:v>
                </c:pt>
                <c:pt idx="2004">
                  <c:v>0.582689805832945</c:v>
                </c:pt>
                <c:pt idx="2005">
                  <c:v>0.582407061972216</c:v>
                </c:pt>
                <c:pt idx="2006">
                  <c:v>0.5821245923172</c:v>
                </c:pt>
                <c:pt idx="2007">
                  <c:v>0.581842396469292</c:v>
                </c:pt>
                <c:pt idx="2008">
                  <c:v>0.581560474030644</c:v>
                </c:pt>
                <c:pt idx="2009">
                  <c:v>0.5812788246042</c:v>
                </c:pt>
                <c:pt idx="2010">
                  <c:v>0.58099744779366</c:v>
                </c:pt>
                <c:pt idx="2011">
                  <c:v>0.580716343203481</c:v>
                </c:pt>
                <c:pt idx="2012">
                  <c:v>0.580435510438908</c:v>
                </c:pt>
                <c:pt idx="2013">
                  <c:v>0.580154949105935</c:v>
                </c:pt>
                <c:pt idx="2014">
                  <c:v>0.579874658811324</c:v>
                </c:pt>
                <c:pt idx="2015">
                  <c:v>0.579594639162575</c:v>
                </c:pt>
                <c:pt idx="2016">
                  <c:v>0.579314889767975</c:v>
                </c:pt>
                <c:pt idx="2017">
                  <c:v>0.579035410236552</c:v>
                </c:pt>
                <c:pt idx="2018">
                  <c:v>0.578756200178088</c:v>
                </c:pt>
                <c:pt idx="2019">
                  <c:v>0.578477259203113</c:v>
                </c:pt>
                <c:pt idx="2020">
                  <c:v>0.578198586922908</c:v>
                </c:pt>
                <c:pt idx="2021">
                  <c:v>0.577920182949517</c:v>
                </c:pt>
                <c:pt idx="2022">
                  <c:v>0.577642046895696</c:v>
                </c:pt>
                <c:pt idx="2023">
                  <c:v>0.577364178374999</c:v>
                </c:pt>
                <c:pt idx="2024">
                  <c:v>0.577086577001676</c:v>
                </c:pt>
                <c:pt idx="2025">
                  <c:v>0.576809242390728</c:v>
                </c:pt>
                <c:pt idx="2026">
                  <c:v>0.576532174157916</c:v>
                </c:pt>
                <c:pt idx="2027">
                  <c:v>0.576255371919721</c:v>
                </c:pt>
                <c:pt idx="2028">
                  <c:v>0.575978835293352</c:v>
                </c:pt>
                <c:pt idx="2029">
                  <c:v>0.575702563896768</c:v>
                </c:pt>
                <c:pt idx="2030">
                  <c:v>0.575426557348655</c:v>
                </c:pt>
                <c:pt idx="2031">
                  <c:v>0.575150815268424</c:v>
                </c:pt>
                <c:pt idx="2032">
                  <c:v>0.574875337276235</c:v>
                </c:pt>
                <c:pt idx="2033">
                  <c:v>0.57460012299294</c:v>
                </c:pt>
                <c:pt idx="2034">
                  <c:v>0.574325172040152</c:v>
                </c:pt>
                <c:pt idx="2035">
                  <c:v>0.574050484040184</c:v>
                </c:pt>
                <c:pt idx="2036">
                  <c:v>0.573776058616092</c:v>
                </c:pt>
                <c:pt idx="2037">
                  <c:v>0.573501895391604</c:v>
                </c:pt>
                <c:pt idx="2038">
                  <c:v>0.573227993991241</c:v>
                </c:pt>
                <c:pt idx="2039">
                  <c:v>0.572954354040168</c:v>
                </c:pt>
                <c:pt idx="2040">
                  <c:v>0.572680975164312</c:v>
                </c:pt>
                <c:pt idx="2041">
                  <c:v>0.572407856990305</c:v>
                </c:pt>
                <c:pt idx="2042">
                  <c:v>0.572134999145471</c:v>
                </c:pt>
                <c:pt idx="2043">
                  <c:v>0.571862401257865</c:v>
                </c:pt>
                <c:pt idx="2044">
                  <c:v>0.571590062956224</c:v>
                </c:pt>
                <c:pt idx="2045">
                  <c:v>0.571317983870028</c:v>
                </c:pt>
                <c:pt idx="2046">
                  <c:v>0.571046163629448</c:v>
                </c:pt>
                <c:pt idx="2047">
                  <c:v>0.570774601865328</c:v>
                </c:pt>
                <c:pt idx="2048">
                  <c:v>0.570503298209255</c:v>
                </c:pt>
                <c:pt idx="2049">
                  <c:v>0.570232252293492</c:v>
                </c:pt>
                <c:pt idx="2050">
                  <c:v>0.569961463751016</c:v>
                </c:pt>
                <c:pt idx="2051">
                  <c:v>0.56969093221548</c:v>
                </c:pt>
                <c:pt idx="2052">
                  <c:v>0.569420657321256</c:v>
                </c:pt>
                <c:pt idx="2053">
                  <c:v>0.569150638703388</c:v>
                </c:pt>
                <c:pt idx="2054">
                  <c:v>0.568880875997616</c:v>
                </c:pt>
                <c:pt idx="2055">
                  <c:v>0.568611368840376</c:v>
                </c:pt>
                <c:pt idx="2056">
                  <c:v>0.5683421168688</c:v>
                </c:pt>
                <c:pt idx="2057">
                  <c:v>0.56807311972068</c:v>
                </c:pt>
                <c:pt idx="2058">
                  <c:v>0.567804377034516</c:v>
                </c:pt>
                <c:pt idx="2059">
                  <c:v>0.567535888449492</c:v>
                </c:pt>
                <c:pt idx="2060">
                  <c:v>0.567267653605465</c:v>
                </c:pt>
                <c:pt idx="2061">
                  <c:v>0.56699967214296</c:v>
                </c:pt>
                <c:pt idx="2062">
                  <c:v>0.566731943703203</c:v>
                </c:pt>
                <c:pt idx="2063">
                  <c:v>0.566464467928092</c:v>
                </c:pt>
                <c:pt idx="2064">
                  <c:v>0.566197244460192</c:v>
                </c:pt>
                <c:pt idx="2065">
                  <c:v>0.565930272942732</c:v>
                </c:pt>
                <c:pt idx="2066">
                  <c:v>0.565663553019661</c:v>
                </c:pt>
                <c:pt idx="2067">
                  <c:v>0.565397084335524</c:v>
                </c:pt>
                <c:pt idx="2068">
                  <c:v>0.565130866535616</c:v>
                </c:pt>
                <c:pt idx="2069">
                  <c:v>0.564864899265828</c:v>
                </c:pt>
                <c:pt idx="2070">
                  <c:v>0.56459918217276</c:v>
                </c:pt>
                <c:pt idx="2071">
                  <c:v>0.564333714903659</c:v>
                </c:pt>
                <c:pt idx="2072">
                  <c:v>0.564068497106447</c:v>
                </c:pt>
                <c:pt idx="2073">
                  <c:v>0.563803528429692</c:v>
                </c:pt>
                <c:pt idx="2074">
                  <c:v>0.563538808522643</c:v>
                </c:pt>
                <c:pt idx="2075">
                  <c:v>0.563274337035168</c:v>
                </c:pt>
                <c:pt idx="2076">
                  <c:v>0.563010113617848</c:v>
                </c:pt>
                <c:pt idx="2077">
                  <c:v>0.562746137921868</c:v>
                </c:pt>
                <c:pt idx="2078">
                  <c:v>0.562482409599096</c:v>
                </c:pt>
                <c:pt idx="2079">
                  <c:v>0.562218928302036</c:v>
                </c:pt>
                <c:pt idx="2080">
                  <c:v>0.561955693683863</c:v>
                </c:pt>
                <c:pt idx="2081">
                  <c:v>0.561692705398356</c:v>
                </c:pt>
                <c:pt idx="2082">
                  <c:v>0.561429963100009</c:v>
                </c:pt>
                <c:pt idx="2083">
                  <c:v>0.561167466443892</c:v>
                </c:pt>
                <c:pt idx="2084">
                  <c:v>0.560905215085775</c:v>
                </c:pt>
                <c:pt idx="2085">
                  <c:v>0.560643208682052</c:v>
                </c:pt>
                <c:pt idx="2086">
                  <c:v>0.560381446889735</c:v>
                </c:pt>
                <c:pt idx="2087">
                  <c:v>0.560119929366492</c:v>
                </c:pt>
                <c:pt idx="2088">
                  <c:v>0.559858655770656</c:v>
                </c:pt>
                <c:pt idx="2089">
                  <c:v>0.559597625761163</c:v>
                </c:pt>
                <c:pt idx="2090">
                  <c:v>0.559336838997599</c:v>
                </c:pt>
                <c:pt idx="2091">
                  <c:v>0.55907629514016</c:v>
                </c:pt>
                <c:pt idx="2092">
                  <c:v>0.558815993849724</c:v>
                </c:pt>
                <c:pt idx="2093">
                  <c:v>0.558555934787747</c:v>
                </c:pt>
                <c:pt idx="2094">
                  <c:v>0.558296117616349</c:v>
                </c:pt>
                <c:pt idx="2095">
                  <c:v>0.558036541998252</c:v>
                </c:pt>
                <c:pt idx="2096">
                  <c:v>0.557777207596848</c:v>
                </c:pt>
                <c:pt idx="2097">
                  <c:v>0.5575181140761</c:v>
                </c:pt>
                <c:pt idx="2098">
                  <c:v>0.55725926110062</c:v>
                </c:pt>
                <c:pt idx="2099">
                  <c:v>0.557000648335656</c:v>
                </c:pt>
                <c:pt idx="2100">
                  <c:v>0.556742275447068</c:v>
                </c:pt>
                <c:pt idx="2101">
                  <c:v>0.556484142101304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649960"/>
        <c:axId val="2142497208"/>
      </c:lineChart>
      <c:catAx>
        <c:axId val="2142649960"/>
        <c:scaling>
          <c:orientation val="minMax"/>
        </c:scaling>
        <c:delete val="1"/>
        <c:axPos val="b"/>
        <c:majorTickMark val="out"/>
        <c:minorTickMark val="none"/>
        <c:tickLblPos val="nextTo"/>
        <c:crossAx val="2142497208"/>
        <c:crosses val="autoZero"/>
        <c:auto val="1"/>
        <c:lblAlgn val="ctr"/>
        <c:lblOffset val="100"/>
        <c:noMultiLvlLbl val="0"/>
      </c:catAx>
      <c:valAx>
        <c:axId val="2142497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26499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5903324584427"/>
          <c:y val="0.0277777777777778"/>
          <c:w val="0.884965223097113"/>
          <c:h val="0.898148148148148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800000"/>
              </a:solidFill>
            </a:ln>
          </c:spPr>
          <c:marker>
            <c:symbol val="none"/>
          </c:marker>
          <c:val>
            <c:numRef>
              <c:f>Sheet1!$B$6:$B$2107</c:f>
              <c:numCache>
                <c:formatCode>General</c:formatCode>
                <c:ptCount val="2102"/>
                <c:pt idx="0">
                  <c:v>11.99999997526616</c:v>
                </c:pt>
                <c:pt idx="1">
                  <c:v>11.99999930667018</c:v>
                </c:pt>
                <c:pt idx="2">
                  <c:v>11.9999925015006</c:v>
                </c:pt>
                <c:pt idx="3">
                  <c:v>11.99995528016193</c:v>
                </c:pt>
                <c:pt idx="4">
                  <c:v>11.9998206559377</c:v>
                </c:pt>
                <c:pt idx="5">
                  <c:v>11.99945520084285</c:v>
                </c:pt>
                <c:pt idx="6">
                  <c:v>11.99864777303391</c:v>
                </c:pt>
                <c:pt idx="7">
                  <c:v>11.99711556628297</c:v>
                </c:pt>
                <c:pt idx="8">
                  <c:v>11.99452411319303</c:v>
                </c:pt>
                <c:pt idx="9">
                  <c:v>11.99051411612256</c:v>
                </c:pt>
                <c:pt idx="10">
                  <c:v>11.98472839438392</c:v>
                </c:pt>
                <c:pt idx="11">
                  <c:v>11.97683455036527</c:v>
                </c:pt>
                <c:pt idx="12">
                  <c:v>11.96654139551941</c:v>
                </c:pt>
                <c:pt idx="13">
                  <c:v>11.95360895832633</c:v>
                </c:pt>
                <c:pt idx="14">
                  <c:v>11.93785290755283</c:v>
                </c:pt>
                <c:pt idx="15">
                  <c:v>11.91914463601097</c:v>
                </c:pt>
                <c:pt idx="16">
                  <c:v>11.89740828624377</c:v>
                </c:pt>
                <c:pt idx="17">
                  <c:v>11.87261584245628</c:v>
                </c:pt>
                <c:pt idx="18">
                  <c:v>11.8447811833326</c:v>
                </c:pt>
                <c:pt idx="19">
                  <c:v>11.81395375681189</c:v>
                </c:pt>
                <c:pt idx="20">
                  <c:v>11.78021233333519</c:v>
                </c:pt>
                <c:pt idx="21">
                  <c:v>11.74365912989992</c:v>
                </c:pt>
                <c:pt idx="22">
                  <c:v>11.70441447340631</c:v>
                </c:pt>
                <c:pt idx="23">
                  <c:v>11.66261208301234</c:v>
                </c:pt>
                <c:pt idx="24">
                  <c:v>11.61839499065544</c:v>
                </c:pt>
                <c:pt idx="25">
                  <c:v>11.57191207983297</c:v>
                </c:pt>
                <c:pt idx="26">
                  <c:v>11.52331519936271</c:v>
                </c:pt>
                <c:pt idx="27">
                  <c:v>11.47275679651911</c:v>
                </c:pt>
                <c:pt idx="28">
                  <c:v>11.42038800909924</c:v>
                </c:pt>
                <c:pt idx="29">
                  <c:v>11.3663571559884</c:v>
                </c:pt>
                <c:pt idx="30">
                  <c:v>11.3108085687886</c:v>
                </c:pt>
                <c:pt idx="31">
                  <c:v>11.25388171173461</c:v>
                </c:pt>
                <c:pt idx="32">
                  <c:v>11.1957105425687</c:v>
                </c:pt>
                <c:pt idx="33">
                  <c:v>11.13642307269932</c:v>
                </c:pt>
                <c:pt idx="34">
                  <c:v>11.07614109047105</c:v>
                </c:pt>
                <c:pt idx="35">
                  <c:v>11.01498001651321</c:v>
                </c:pt>
                <c:pt idx="36">
                  <c:v>10.95304886480416</c:v>
                </c:pt>
                <c:pt idx="37">
                  <c:v>10.89045028724496</c:v>
                </c:pt>
                <c:pt idx="38">
                  <c:v>10.82728068318012</c:v>
                </c:pt>
                <c:pt idx="39">
                  <c:v>10.76363035845883</c:v>
                </c:pt>
                <c:pt idx="40">
                  <c:v>10.69958372133725</c:v>
                </c:pt>
                <c:pt idx="41">
                  <c:v>10.6352195048255</c:v>
                </c:pt>
                <c:pt idx="42">
                  <c:v>10.5706110070292</c:v>
                </c:pt>
                <c:pt idx="43">
                  <c:v>10.50582634267052</c:v>
                </c:pt>
                <c:pt idx="44">
                  <c:v>10.44092870033929</c:v>
                </c:pt>
                <c:pt idx="45">
                  <c:v>10.37597660116064</c:v>
                </c:pt>
                <c:pt idx="46">
                  <c:v>10.31102415550523</c:v>
                </c:pt>
                <c:pt idx="47">
                  <c:v>10.24612131514148</c:v>
                </c:pt>
                <c:pt idx="48">
                  <c:v>10.18131411886435</c:v>
                </c:pt>
                <c:pt idx="49">
                  <c:v>10.11664493015143</c:v>
                </c:pt>
                <c:pt idx="50">
                  <c:v>10.05215266581782</c:v>
                </c:pt>
                <c:pt idx="51">
                  <c:v>9.987873014978435</c:v>
                </c:pt>
                <c:pt idx="52">
                  <c:v>9.923838647898335</c:v>
                </c:pt>
                <c:pt idx="53">
                  <c:v>9.860079414526166</c:v>
                </c:pt>
                <c:pt idx="54">
                  <c:v>9.796622532675312</c:v>
                </c:pt>
                <c:pt idx="55">
                  <c:v>9.733492765949254</c:v>
                </c:pt>
                <c:pt idx="56">
                  <c:v>9.67071259160799</c:v>
                </c:pt>
                <c:pt idx="57">
                  <c:v>9.608302358648256</c:v>
                </c:pt>
                <c:pt idx="58">
                  <c:v>9.546280436425883</c:v>
                </c:pt>
                <c:pt idx="59">
                  <c:v>9.484663354186823</c:v>
                </c:pt>
                <c:pt idx="60">
                  <c:v>9.423465931899634</c:v>
                </c:pt>
                <c:pt idx="61">
                  <c:v>9.362701402796952</c:v>
                </c:pt>
                <c:pt idx="62">
                  <c:v>9.302381528040456</c:v>
                </c:pt>
                <c:pt idx="63">
                  <c:v>9.242516703923797</c:v>
                </c:pt>
                <c:pt idx="64">
                  <c:v>9.183116062023467</c:v>
                </c:pt>
                <c:pt idx="65">
                  <c:v>9.124187562698688</c:v>
                </c:pt>
                <c:pt idx="66">
                  <c:v>9.065738082330012</c:v>
                </c:pt>
                <c:pt idx="67">
                  <c:v>9.007773494672392</c:v>
                </c:pt>
                <c:pt idx="68">
                  <c:v>8.950298746684307</c:v>
                </c:pt>
                <c:pt idx="69">
                  <c:v>8.893317929176595</c:v>
                </c:pt>
                <c:pt idx="70">
                  <c:v>8.836834342611277</c:v>
                </c:pt>
                <c:pt idx="71">
                  <c:v>8.780850558360471</c:v>
                </c:pt>
                <c:pt idx="72">
                  <c:v>8.725368475721218</c:v>
                </c:pt>
                <c:pt idx="73">
                  <c:v>8.6703893749648</c:v>
                </c:pt>
                <c:pt idx="74">
                  <c:v>8.615913966682868</c:v>
                </c:pt>
                <c:pt idx="75">
                  <c:v>8.561942437677721</c:v>
                </c:pt>
                <c:pt idx="76">
                  <c:v>8.50847449362828</c:v>
                </c:pt>
                <c:pt idx="77">
                  <c:v>8.45550939874993</c:v>
                </c:pt>
                <c:pt idx="78">
                  <c:v>8.40304601265172</c:v>
                </c:pt>
                <c:pt idx="79">
                  <c:v>8.35108282458201</c:v>
                </c:pt>
                <c:pt idx="80">
                  <c:v>8.299617985241028</c:v>
                </c:pt>
                <c:pt idx="81">
                  <c:v>8.248649336327171</c:v>
                </c:pt>
                <c:pt idx="82">
                  <c:v>8.198174437972742</c:v>
                </c:pt>
                <c:pt idx="83">
                  <c:v>8.148190594214963</c:v>
                </c:pt>
                <c:pt idx="84">
                  <c:v>8.09869487663664</c:v>
                </c:pt>
                <c:pt idx="85">
                  <c:v>8.049684146305127</c:v>
                </c:pt>
                <c:pt idx="86">
                  <c:v>8.00115507412531</c:v>
                </c:pt>
                <c:pt idx="87">
                  <c:v>7.953104159717705</c:v>
                </c:pt>
                <c:pt idx="88">
                  <c:v>7.905527748923748</c:v>
                </c:pt>
                <c:pt idx="89">
                  <c:v>7.8584220500334</c:v>
                </c:pt>
                <c:pt idx="90">
                  <c:v>7.81178314882416</c:v>
                </c:pt>
                <c:pt idx="91">
                  <c:v>7.765607022493812</c:v>
                </c:pt>
                <c:pt idx="92">
                  <c:v>7.719889552563984</c:v>
                </c:pt>
                <c:pt idx="93">
                  <c:v>7.674626536826135</c:v>
                </c:pt>
                <c:pt idx="94">
                  <c:v>7.62981370039662</c:v>
                </c:pt>
                <c:pt idx="95">
                  <c:v>7.5854467059427</c:v>
                </c:pt>
                <c:pt idx="96">
                  <c:v>7.541521163137526</c:v>
                </c:pt>
                <c:pt idx="97">
                  <c:v>7.498032637397602</c:v>
                </c:pt>
                <c:pt idx="98">
                  <c:v>7.454976657952685</c:v>
                </c:pt>
                <c:pt idx="99">
                  <c:v>7.41234872529503</c:v>
                </c:pt>
                <c:pt idx="100">
                  <c:v>7.370144318050507</c:v>
                </c:pt>
                <c:pt idx="101">
                  <c:v>7.328358899313024</c:v>
                </c:pt>
                <c:pt idx="102">
                  <c:v>7.286987922478668</c:v>
                </c:pt>
                <c:pt idx="103">
                  <c:v>7.246026836615195</c:v>
                </c:pt>
                <c:pt idx="104">
                  <c:v>7.205471091399095</c:v>
                </c:pt>
                <c:pt idx="105">
                  <c:v>7.165316141650385</c:v>
                </c:pt>
                <c:pt idx="106">
                  <c:v>7.125557451493761</c:v>
                </c:pt>
                <c:pt idx="107">
                  <c:v>7.086190498171633</c:v>
                </c:pt>
                <c:pt idx="108">
                  <c:v>7.047210775534106</c:v>
                </c:pt>
                <c:pt idx="109">
                  <c:v>7.008613797228276</c:v>
                </c:pt>
                <c:pt idx="110">
                  <c:v>6.97039509960813</c:v>
                </c:pt>
                <c:pt idx="111">
                  <c:v>6.932550244384655</c:v>
                </c:pt>
                <c:pt idx="112">
                  <c:v>6.895074821034695</c:v>
                </c:pt>
                <c:pt idx="113">
                  <c:v>6.857964448985478</c:v>
                </c:pt>
                <c:pt idx="114">
                  <c:v>6.821214779591195</c:v>
                </c:pt>
                <c:pt idx="115">
                  <c:v>6.784821497915064</c:v>
                </c:pt>
                <c:pt idx="116">
                  <c:v>6.748780324333066</c:v>
                </c:pt>
                <c:pt idx="117">
                  <c:v>6.713087015970072</c:v>
                </c:pt>
                <c:pt idx="118">
                  <c:v>6.677737367981265</c:v>
                </c:pt>
                <c:pt idx="119">
                  <c:v>6.642727214690208</c:v>
                </c:pt>
                <c:pt idx="120">
                  <c:v>6.608052430593335</c:v>
                </c:pt>
                <c:pt idx="121">
                  <c:v>6.5737089312414</c:v>
                </c:pt>
                <c:pt idx="122">
                  <c:v>6.53969267400604</c:v>
                </c:pt>
                <c:pt idx="123">
                  <c:v>6.505999658740633</c:v>
                </c:pt>
                <c:pt idx="124">
                  <c:v>6.472625928342744</c:v>
                </c:pt>
                <c:pt idx="125">
                  <c:v>6.4395675692259</c:v>
                </c:pt>
                <c:pt idx="126">
                  <c:v>6.40682071170717</c:v>
                </c:pt>
                <c:pt idx="127">
                  <c:v>6.374381530317176</c:v>
                </c:pt>
                <c:pt idx="128">
                  <c:v>6.342246244038264</c:v>
                </c:pt>
                <c:pt idx="129">
                  <c:v>6.310411116476391</c:v>
                </c:pt>
                <c:pt idx="130">
                  <c:v>6.27887245597236</c:v>
                </c:pt>
                <c:pt idx="131">
                  <c:v>6.247626615655548</c:v>
                </c:pt>
                <c:pt idx="132">
                  <c:v>6.21666999344741</c:v>
                </c:pt>
                <c:pt idx="133">
                  <c:v>6.185999032016038</c:v>
                </c:pt>
                <c:pt idx="134">
                  <c:v>6.155610218687369</c:v>
                </c:pt>
                <c:pt idx="135">
                  <c:v>6.125500085316562</c:v>
                </c:pt>
                <c:pt idx="136">
                  <c:v>6.095665208121249</c:v>
                </c:pt>
                <c:pt idx="137">
                  <c:v>6.066102207482857</c:v>
                </c:pt>
                <c:pt idx="138">
                  <c:v>6.036807747715705</c:v>
                </c:pt>
                <c:pt idx="139">
                  <c:v>6.007778536808686</c:v>
                </c:pt>
                <c:pt idx="140">
                  <c:v>5.979011326141236</c:v>
                </c:pt>
                <c:pt idx="141">
                  <c:v>5.950502910176064</c:v>
                </c:pt>
                <c:pt idx="142">
                  <c:v>5.922250126130915</c:v>
                </c:pt>
                <c:pt idx="143">
                  <c:v>5.894249853631344</c:v>
                </c:pt>
                <c:pt idx="144">
                  <c:v>5.866499014346376</c:v>
                </c:pt>
                <c:pt idx="145">
                  <c:v>5.838994571608871</c:v>
                </c:pt>
                <c:pt idx="146">
                  <c:v>5.811733530022272</c:v>
                </c:pt>
                <c:pt idx="147">
                  <c:v>5.784712935054863</c:v>
                </c:pt>
                <c:pt idx="148">
                  <c:v>5.757929872623745</c:v>
                </c:pt>
                <c:pt idx="149">
                  <c:v>5.73138146866908</c:v>
                </c:pt>
                <c:pt idx="150">
                  <c:v>5.705064888720024</c:v>
                </c:pt>
                <c:pt idx="151">
                  <c:v>5.678977337453808</c:v>
                </c:pt>
                <c:pt idx="152">
                  <c:v>5.653116058248585</c:v>
                </c:pt>
                <c:pt idx="153">
                  <c:v>5.627478332731581</c:v>
                </c:pt>
                <c:pt idx="154">
                  <c:v>5.602061480322</c:v>
                </c:pt>
                <c:pt idx="155">
                  <c:v>5.57686285777212</c:v>
                </c:pt>
                <c:pt idx="156">
                  <c:v>5.551879858704612</c:v>
                </c:pt>
                <c:pt idx="157">
                  <c:v>5.527109913148474</c:v>
                </c:pt>
                <c:pt idx="158">
                  <c:v>5.502550487073696</c:v>
                </c:pt>
                <c:pt idx="159">
                  <c:v>5.478199081925231</c:v>
                </c:pt>
                <c:pt idx="160">
                  <c:v>5.454053234157084</c:v>
                </c:pt>
                <c:pt idx="161">
                  <c:v>5.430110514766667</c:v>
                </c:pt>
                <c:pt idx="162">
                  <c:v>5.40636852883032</c:v>
                </c:pt>
                <c:pt idx="163">
                  <c:v>5.382824915039941</c:v>
                </c:pt>
                <c:pt idx="164">
                  <c:v>5.359477345241713</c:v>
                </c:pt>
                <c:pt idx="165">
                  <c:v>5.336323523976588</c:v>
                </c:pt>
                <c:pt idx="166">
                  <c:v>5.31336118802367</c:v>
                </c:pt>
                <c:pt idx="167">
                  <c:v>5.290588105945956</c:v>
                </c:pt>
                <c:pt idx="168">
                  <c:v>5.268002077639506</c:v>
                </c:pt>
                <c:pt idx="169">
                  <c:v>5.245600933885656</c:v>
                </c:pt>
                <c:pt idx="170">
                  <c:v>5.223382535906889</c:v>
                </c:pt>
                <c:pt idx="171">
                  <c:v>5.201344774926408</c:v>
                </c:pt>
                <c:pt idx="172">
                  <c:v>5.179485571731695</c:v>
                </c:pt>
                <c:pt idx="173">
                  <c:v>5.157802876242124</c:v>
                </c:pt>
                <c:pt idx="174">
                  <c:v>5.136294667080804</c:v>
                </c:pt>
                <c:pt idx="175">
                  <c:v>5.114958951150707</c:v>
                </c:pt>
                <c:pt idx="176">
                  <c:v>5.09379376321596</c:v>
                </c:pt>
                <c:pt idx="177">
                  <c:v>5.072797165486187</c:v>
                </c:pt>
                <c:pt idx="178">
                  <c:v>5.051967247207465</c:v>
                </c:pt>
                <c:pt idx="179">
                  <c:v>5.03130212425683</c:v>
                </c:pt>
                <c:pt idx="180">
                  <c:v>5.01079993874166</c:v>
                </c:pt>
                <c:pt idx="181">
                  <c:v>4.990458858604573</c:v>
                </c:pt>
                <c:pt idx="182">
                  <c:v>4.97027707723266</c:v>
                </c:pt>
                <c:pt idx="183">
                  <c:v>4.950252813072</c:v>
                </c:pt>
                <c:pt idx="184">
                  <c:v>4.930384309247076</c:v>
                </c:pt>
                <c:pt idx="185">
                  <c:v>4.910669833185215</c:v>
                </c:pt>
                <c:pt idx="186">
                  <c:v>4.891107676246131</c:v>
                </c:pt>
                <c:pt idx="187">
                  <c:v>4.87169615335638</c:v>
                </c:pt>
                <c:pt idx="188">
                  <c:v>4.852433602648941</c:v>
                </c:pt>
                <c:pt idx="189">
                  <c:v>4.833318385107927</c:v>
                </c:pt>
                <c:pt idx="190">
                  <c:v>4.814348884217976</c:v>
                </c:pt>
                <c:pt idx="191">
                  <c:v>4.795523505619153</c:v>
                </c:pt>
                <c:pt idx="192">
                  <c:v>4.776840676766364</c:v>
                </c:pt>
                <c:pt idx="193">
                  <c:v>4.75829884659408</c:v>
                </c:pt>
                <c:pt idx="194">
                  <c:v>4.739896485185783</c:v>
                </c:pt>
                <c:pt idx="195">
                  <c:v>4.721632083448405</c:v>
                </c:pt>
                <c:pt idx="196">
                  <c:v>4.703504152791635</c:v>
                </c:pt>
                <c:pt idx="197">
                  <c:v>4.685511224812104</c:v>
                </c:pt>
                <c:pt idx="198">
                  <c:v>4.667651850982181</c:v>
                </c:pt>
                <c:pt idx="199">
                  <c:v>4.649924602343939</c:v>
                </c:pt>
                <c:pt idx="200">
                  <c:v>4.632328069207116</c:v>
                </c:pt>
                <c:pt idx="201">
                  <c:v>4.614860860852521</c:v>
                </c:pt>
                <c:pt idx="202">
                  <c:v>4.597521605239729</c:v>
                </c:pt>
                <c:pt idx="203">
                  <c:v>4.580308948718976</c:v>
                </c:pt>
                <c:pt idx="204">
                  <c:v>4.563221555748312</c:v>
                </c:pt>
                <c:pt idx="205">
                  <c:v>4.54625810861458</c:v>
                </c:pt>
                <c:pt idx="206">
                  <c:v>4.529417307159187</c:v>
                </c:pt>
                <c:pt idx="207">
                  <c:v>4.512697868508035</c:v>
                </c:pt>
                <c:pt idx="208">
                  <c:v>4.496098526805936</c:v>
                </c:pt>
                <c:pt idx="209">
                  <c:v>4.47961803295498</c:v>
                </c:pt>
                <c:pt idx="210">
                  <c:v>4.463255154357504</c:v>
                </c:pt>
                <c:pt idx="211">
                  <c:v>4.447008674662896</c:v>
                </c:pt>
                <c:pt idx="212">
                  <c:v>4.43087739351863</c:v>
                </c:pt>
                <c:pt idx="213">
                  <c:v>4.414860126325236</c:v>
                </c:pt>
                <c:pt idx="214">
                  <c:v>4.398955703995345</c:v>
                </c:pt>
                <c:pt idx="215">
                  <c:v>4.383162972716616</c:v>
                </c:pt>
                <c:pt idx="216">
                  <c:v>4.367480793718461</c:v>
                </c:pt>
                <c:pt idx="217">
                  <c:v>4.351908043042716</c:v>
                </c:pt>
                <c:pt idx="218">
                  <c:v>4.336443611317886</c:v>
                </c:pt>
                <c:pt idx="219">
                  <c:v>4.321086403537246</c:v>
                </c:pt>
                <c:pt idx="220">
                  <c:v>4.305835338840525</c:v>
                </c:pt>
                <c:pt idx="221">
                  <c:v>4.290689350299155</c:v>
                </c:pt>
                <c:pt idx="222">
                  <c:v>4.27564738470497</c:v>
                </c:pt>
                <c:pt idx="223">
                  <c:v>4.260708402362618</c:v>
                </c:pt>
                <c:pt idx="224">
                  <c:v>4.245871376885136</c:v>
                </c:pt>
                <c:pt idx="225">
                  <c:v>4.23113529499307</c:v>
                </c:pt>
                <c:pt idx="226">
                  <c:v>4.216499156316804</c:v>
                </c:pt>
                <c:pt idx="227">
                  <c:v>4.201961973202223</c:v>
                </c:pt>
                <c:pt idx="228">
                  <c:v>4.187522770519474</c:v>
                </c:pt>
                <c:pt idx="229">
                  <c:v>4.173180585475116</c:v>
                </c:pt>
                <c:pt idx="230">
                  <c:v>4.158934467426874</c:v>
                </c:pt>
                <c:pt idx="231">
                  <c:v>4.144783477702656</c:v>
                </c:pt>
                <c:pt idx="232">
                  <c:v>4.13072668942026</c:v>
                </c:pt>
                <c:pt idx="233">
                  <c:v>4.11676318731288</c:v>
                </c:pt>
                <c:pt idx="234">
                  <c:v>4.102892067555368</c:v>
                </c:pt>
                <c:pt idx="235">
                  <c:v>4.089112437594671</c:v>
                </c:pt>
                <c:pt idx="236">
                  <c:v>4.07542341598168</c:v>
                </c:pt>
                <c:pt idx="237">
                  <c:v>4.061824132207501</c:v>
                </c:pt>
                <c:pt idx="238">
                  <c:v>4.048313726541275</c:v>
                </c:pt>
                <c:pt idx="239">
                  <c:v>4.034891349871044</c:v>
                </c:pt>
                <c:pt idx="240">
                  <c:v>4.021556163547245</c:v>
                </c:pt>
                <c:pt idx="241">
                  <c:v>4.008307339228775</c:v>
                </c:pt>
                <c:pt idx="242">
                  <c:v>3.995144058731567</c:v>
                </c:pt>
                <c:pt idx="243">
                  <c:v>3.982065513879677</c:v>
                </c:pt>
                <c:pt idx="244">
                  <c:v>3.969070906358819</c:v>
                </c:pt>
                <c:pt idx="245">
                  <c:v>3.956159447572332</c:v>
                </c:pt>
                <c:pt idx="246">
                  <c:v>3.943330358499444</c:v>
                </c:pt>
                <c:pt idx="247">
                  <c:v>3.930582869555987</c:v>
                </c:pt>
                <c:pt idx="248">
                  <c:v>3.91791622045728</c:v>
                </c:pt>
                <c:pt idx="249">
                  <c:v>3.905329660083276</c:v>
                </c:pt>
                <c:pt idx="250">
                  <c:v>3.892822446346054</c:v>
                </c:pt>
                <c:pt idx="251">
                  <c:v>3.880393846059252</c:v>
                </c:pt>
                <c:pt idx="252">
                  <c:v>3.868043134809788</c:v>
                </c:pt>
                <c:pt idx="253">
                  <c:v>3.855769596831936</c:v>
                </c:pt>
                <c:pt idx="254">
                  <c:v>3.843572524882501</c:v>
                </c:pt>
                <c:pt idx="255">
                  <c:v>3.83145122011938</c:v>
                </c:pt>
                <c:pt idx="256">
                  <c:v>3.819404991981071</c:v>
                </c:pt>
                <c:pt idx="257">
                  <c:v>3.807433158068592</c:v>
                </c:pt>
                <c:pt idx="258">
                  <c:v>3.795535044029147</c:v>
                </c:pt>
                <c:pt idx="259">
                  <c:v>3.783709983441803</c:v>
                </c:pt>
                <c:pt idx="260">
                  <c:v>3.771957317704956</c:v>
                </c:pt>
                <c:pt idx="261">
                  <c:v>3.760276395925596</c:v>
                </c:pt>
                <c:pt idx="262">
                  <c:v>3.748666574810461</c:v>
                </c:pt>
                <c:pt idx="263">
                  <c:v>3.737127218558771</c:v>
                </c:pt>
                <c:pt idx="264">
                  <c:v>3.725657698756932</c:v>
                </c:pt>
                <c:pt idx="265">
                  <c:v>3.714257394274691</c:v>
                </c:pt>
                <c:pt idx="266">
                  <c:v>3.702925691163156</c:v>
                </c:pt>
                <c:pt idx="267">
                  <c:v>3.691661982554303</c:v>
                </c:pt>
                <c:pt idx="268">
                  <c:v>3.680465668562256</c:v>
                </c:pt>
                <c:pt idx="269">
                  <c:v>3.669336156185928</c:v>
                </c:pt>
                <c:pt idx="270">
                  <c:v>3.658272859213452</c:v>
                </c:pt>
                <c:pt idx="271">
                  <c:v>3.647275198128</c:v>
                </c:pt>
                <c:pt idx="272">
                  <c:v>3.636342600015117</c:v>
                </c:pt>
                <c:pt idx="273">
                  <c:v>3.625474498471536</c:v>
                </c:pt>
                <c:pt idx="274">
                  <c:v>3.614670333515507</c:v>
                </c:pt>
                <c:pt idx="275">
                  <c:v>3.60392955149844</c:v>
                </c:pt>
                <c:pt idx="276">
                  <c:v>3.593251605018012</c:v>
                </c:pt>
                <c:pt idx="277">
                  <c:v>3.58263595283268</c:v>
                </c:pt>
                <c:pt idx="278">
                  <c:v>3.572082059777447</c:v>
                </c:pt>
                <c:pt idx="279">
                  <c:v>3.561589396681045</c:v>
                </c:pt>
                <c:pt idx="280">
                  <c:v>3.551157440284368</c:v>
                </c:pt>
                <c:pt idx="281">
                  <c:v>3.540785673160201</c:v>
                </c:pt>
                <c:pt idx="282">
                  <c:v>3.530473583634277</c:v>
                </c:pt>
                <c:pt idx="283">
                  <c:v>3.520220665707408</c:v>
                </c:pt>
                <c:pt idx="284">
                  <c:v>3.510026418978996</c:v>
                </c:pt>
                <c:pt idx="285">
                  <c:v>3.499890348571668</c:v>
                </c:pt>
                <c:pt idx="286">
                  <c:v>3.489811965057072</c:v>
                </c:pt>
                <c:pt idx="287">
                  <c:v>3.479790784382856</c:v>
                </c:pt>
                <c:pt idx="288">
                  <c:v>3.4698263278008</c:v>
                </c:pt>
                <c:pt idx="289">
                  <c:v>3.459918121795968</c:v>
                </c:pt>
                <c:pt idx="290">
                  <c:v>3.450065698017072</c:v>
                </c:pt>
                <c:pt idx="291">
                  <c:v>3.440268593207854</c:v>
                </c:pt>
                <c:pt idx="292">
                  <c:v>3.430526349139535</c:v>
                </c:pt>
                <c:pt idx="293">
                  <c:v>3.420838512544273</c:v>
                </c:pt>
                <c:pt idx="294">
                  <c:v>3.411204635049732</c:v>
                </c:pt>
                <c:pt idx="295">
                  <c:v>3.401624273114531</c:v>
                </c:pt>
                <c:pt idx="296">
                  <c:v>3.392096987964757</c:v>
                </c:pt>
                <c:pt idx="297">
                  <c:v>3.38262234553152</c:v>
                </c:pt>
                <c:pt idx="298">
                  <c:v>3.373199916389221</c:v>
                </c:pt>
                <c:pt idx="299">
                  <c:v>3.363829275695064</c:v>
                </c:pt>
                <c:pt idx="300">
                  <c:v>3.354510003129262</c:v>
                </c:pt>
                <c:pt idx="301">
                  <c:v>3.345241682836261</c:v>
                </c:pt>
                <c:pt idx="302">
                  <c:v>3.336023903366776</c:v>
                </c:pt>
                <c:pt idx="303">
                  <c:v>3.326856257620824</c:v>
                </c:pt>
                <c:pt idx="304">
                  <c:v>3.31773834279144</c:v>
                </c:pt>
                <c:pt idx="305">
                  <c:v>3.308669760309432</c:v>
                </c:pt>
                <c:pt idx="306">
                  <c:v>3.299650115788812</c:v>
                </c:pt>
                <c:pt idx="307">
                  <c:v>3.290679018973163</c:v>
                </c:pt>
                <c:pt idx="308">
                  <c:v>3.281756083682712</c:v>
                </c:pt>
                <c:pt idx="309">
                  <c:v>3.27288092776224</c:v>
                </c:pt>
                <c:pt idx="310">
                  <c:v>3.264053173029803</c:v>
                </c:pt>
                <c:pt idx="311">
                  <c:v>3.255272445226141</c:v>
                </c:pt>
                <c:pt idx="312">
                  <c:v>3.246538373964901</c:v>
                </c:pt>
                <c:pt idx="313">
                  <c:v>3.237850592683536</c:v>
                </c:pt>
                <c:pt idx="314">
                  <c:v>3.229208738595048</c:v>
                </c:pt>
                <c:pt idx="315">
                  <c:v>3.220612452640296</c:v>
                </c:pt>
                <c:pt idx="316">
                  <c:v>3.212061379441068</c:v>
                </c:pt>
                <c:pt idx="317">
                  <c:v>3.203555167253941</c:v>
                </c:pt>
                <c:pt idx="318">
                  <c:v>3.19509346792464</c:v>
                </c:pt>
                <c:pt idx="319">
                  <c:v>3.186675936843216</c:v>
                </c:pt>
                <c:pt idx="320">
                  <c:v>3.178302232899779</c:v>
                </c:pt>
                <c:pt idx="321">
                  <c:v>3.169972018440947</c:v>
                </c:pt>
                <c:pt idx="322">
                  <c:v>3.161684959226916</c:v>
                </c:pt>
                <c:pt idx="323">
                  <c:v>3.153440724389088</c:v>
                </c:pt>
                <c:pt idx="324">
                  <c:v>3.14523898638846</c:v>
                </c:pt>
                <c:pt idx="325">
                  <c:v>3.137079420974413</c:v>
                </c:pt>
                <c:pt idx="326">
                  <c:v>3.128961707144303</c:v>
                </c:pt>
                <c:pt idx="327">
                  <c:v>3.120885527103503</c:v>
                </c:pt>
                <c:pt idx="328">
                  <c:v>3.112850566226041</c:v>
                </c:pt>
                <c:pt idx="329">
                  <c:v>3.104856513015863</c:v>
                </c:pt>
                <c:pt idx="330">
                  <c:v>3.096903059068596</c:v>
                </c:pt>
                <c:pt idx="331">
                  <c:v>3.088989899033856</c:v>
                </c:pt>
                <c:pt idx="332">
                  <c:v>3.081116730578148</c:v>
                </c:pt>
                <c:pt idx="333">
                  <c:v>3.073283254348235</c:v>
                </c:pt>
                <c:pt idx="334">
                  <c:v>3.065489173935072</c:v>
                </c:pt>
                <c:pt idx="335">
                  <c:v>3.057734195838227</c:v>
                </c:pt>
                <c:pt idx="336">
                  <c:v>3.050018029430797</c:v>
                </c:pt>
                <c:pt idx="337">
                  <c:v>3.042340386924924</c:v>
                </c:pt>
                <c:pt idx="338">
                  <c:v>3.03470098333758</c:v>
                </c:pt>
                <c:pt idx="339">
                  <c:v>3.027099536457084</c:v>
                </c:pt>
                <c:pt idx="340">
                  <c:v>3.019535766809916</c:v>
                </c:pt>
                <c:pt idx="341">
                  <c:v>3.012009397628076</c:v>
                </c:pt>
                <c:pt idx="342">
                  <c:v>3.0045201548169</c:v>
                </c:pt>
                <c:pt idx="343">
                  <c:v>2.99706776692326</c:v>
                </c:pt>
                <c:pt idx="344">
                  <c:v>2.989651965104303</c:v>
                </c:pt>
                <c:pt idx="345">
                  <c:v>2.982272483096556</c:v>
                </c:pt>
                <c:pt idx="346">
                  <c:v>2.974929057185508</c:v>
                </c:pt>
                <c:pt idx="347">
                  <c:v>2.967621426175536</c:v>
                </c:pt>
                <c:pt idx="348">
                  <c:v>2.96034933136038</c:v>
                </c:pt>
                <c:pt idx="349">
                  <c:v>2.953112516493888</c:v>
                </c:pt>
                <c:pt idx="350">
                  <c:v>2.945910727761241</c:v>
                </c:pt>
                <c:pt idx="351">
                  <c:v>2.938743713750592</c:v>
                </c:pt>
                <c:pt idx="352">
                  <c:v>2.93161122542502</c:v>
                </c:pt>
                <c:pt idx="353">
                  <c:v>2.92451301609492</c:v>
                </c:pt>
                <c:pt idx="354">
                  <c:v>2.917448841390815</c:v>
                </c:pt>
                <c:pt idx="355">
                  <c:v>2.910418459236396</c:v>
                </c:pt>
                <c:pt idx="356">
                  <c:v>2.9034216298221</c:v>
                </c:pt>
                <c:pt idx="357">
                  <c:v>2.896458115578857</c:v>
                </c:pt>
                <c:pt idx="358">
                  <c:v>2.889527681152704</c:v>
                </c:pt>
                <c:pt idx="359">
                  <c:v>2.882630093378566</c:v>
                </c:pt>
                <c:pt idx="360">
                  <c:v>2.875765121255962</c:v>
                </c:pt>
                <c:pt idx="361">
                  <c:v>2.868932535923832</c:v>
                </c:pt>
                <c:pt idx="362">
                  <c:v>2.862132110636232</c:v>
                </c:pt>
                <c:pt idx="363">
                  <c:v>2.855363620738196</c:v>
                </c:pt>
                <c:pt idx="364">
                  <c:v>2.84862684364206</c:v>
                </c:pt>
                <c:pt idx="365">
                  <c:v>2.841921558803928</c:v>
                </c:pt>
                <c:pt idx="366">
                  <c:v>2.835247547700564</c:v>
                </c:pt>
                <c:pt idx="367">
                  <c:v>2.828604593806607</c:v>
                </c:pt>
                <c:pt idx="368">
                  <c:v>2.821992482571983</c:v>
                </c:pt>
                <c:pt idx="369">
                  <c:v>2.815411001399771</c:v>
                </c:pt>
                <c:pt idx="370">
                  <c:v>2.808859939624136</c:v>
                </c:pt>
                <c:pt idx="371">
                  <c:v>2.802339088489056</c:v>
                </c:pt>
                <c:pt idx="372">
                  <c:v>2.79584824112634</c:v>
                </c:pt>
                <c:pt idx="373">
                  <c:v>2.789387192535156</c:v>
                </c:pt>
                <c:pt idx="374">
                  <c:v>2.782955739560999</c:v>
                </c:pt>
                <c:pt idx="375">
                  <c:v>2.776553680875156</c:v>
                </c:pt>
                <c:pt idx="376">
                  <c:v>2.770180816954536</c:v>
                </c:pt>
                <c:pt idx="377">
                  <c:v>2.76383695006164</c:v>
                </c:pt>
                <c:pt idx="378">
                  <c:v>2.757521884224864</c:v>
                </c:pt>
                <c:pt idx="379">
                  <c:v>2.75123542521901</c:v>
                </c:pt>
                <c:pt idx="380">
                  <c:v>2.744977380546143</c:v>
                </c:pt>
                <c:pt idx="381">
                  <c:v>2.738747559416556</c:v>
                </c:pt>
                <c:pt idx="382">
                  <c:v>2.732545772730108</c:v>
                </c:pt>
                <c:pt idx="383">
                  <c:v>2.72637183305772</c:v>
                </c:pt>
                <c:pt idx="384">
                  <c:v>2.720225554623192</c:v>
                </c:pt>
                <c:pt idx="385">
                  <c:v>2.714106753285145</c:v>
                </c:pt>
                <c:pt idx="386">
                  <c:v>2.708015246519316</c:v>
                </c:pt>
                <c:pt idx="387">
                  <c:v>2.701950853401</c:v>
                </c:pt>
                <c:pt idx="388">
                  <c:v>2.695913394587688</c:v>
                </c:pt>
                <c:pt idx="389">
                  <c:v>2.689902692302092</c:v>
                </c:pt>
                <c:pt idx="390">
                  <c:v>2.683918570315152</c:v>
                </c:pt>
                <c:pt idx="391">
                  <c:v>2.677960853929476</c:v>
                </c:pt>
                <c:pt idx="392">
                  <c:v>2.672029369962828</c:v>
                </c:pt>
                <c:pt idx="393">
                  <c:v>2.66612394673194</c:v>
                </c:pt>
                <c:pt idx="394">
                  <c:v>2.660244414036467</c:v>
                </c:pt>
                <c:pt idx="395">
                  <c:v>2.654390603143128</c:v>
                </c:pt>
                <c:pt idx="396">
                  <c:v>2.648562346770155</c:v>
                </c:pt>
                <c:pt idx="397">
                  <c:v>2.642759479071802</c:v>
                </c:pt>
                <c:pt idx="398">
                  <c:v>2.636981835623124</c:v>
                </c:pt>
                <c:pt idx="399">
                  <c:v>2.631229253404956</c:v>
                </c:pt>
                <c:pt idx="400">
                  <c:v>2.625501570789023</c:v>
                </c:pt>
                <c:pt idx="401">
                  <c:v>2.619798627523308</c:v>
                </c:pt>
                <c:pt idx="402">
                  <c:v>2.614120264717536</c:v>
                </c:pt>
                <c:pt idx="403">
                  <c:v>2.608466324828892</c:v>
                </c:pt>
                <c:pt idx="404">
                  <c:v>2.60283665164788</c:v>
                </c:pt>
                <c:pt idx="405">
                  <c:v>2.597231090284367</c:v>
                </c:pt>
                <c:pt idx="406">
                  <c:v>2.591649487153772</c:v>
                </c:pt>
                <c:pt idx="407">
                  <c:v>2.586091689963744</c:v>
                </c:pt>
                <c:pt idx="408">
                  <c:v>2.580557547700093</c:v>
                </c:pt>
                <c:pt idx="409">
                  <c:v>2.575046910614172</c:v>
                </c:pt>
                <c:pt idx="410">
                  <c:v>2.569559630209392</c:v>
                </c:pt>
                <c:pt idx="411">
                  <c:v>2.564095559228436</c:v>
                </c:pt>
                <c:pt idx="412">
                  <c:v>2.558654551640364</c:v>
                </c:pt>
                <c:pt idx="413">
                  <c:v>2.553236462628023</c:v>
                </c:pt>
                <c:pt idx="414">
                  <c:v>2.547841148575607</c:v>
                </c:pt>
                <c:pt idx="415">
                  <c:v>2.542468467056255</c:v>
                </c:pt>
                <c:pt idx="416">
                  <c:v>2.5371182768199</c:v>
                </c:pt>
                <c:pt idx="417">
                  <c:v>2.531790437781276</c:v>
                </c:pt>
                <c:pt idx="418">
                  <c:v>2.526484811007995</c:v>
                </c:pt>
                <c:pt idx="419">
                  <c:v>2.521201258708801</c:v>
                </c:pt>
                <c:pt idx="420">
                  <c:v>2.515939644222001</c:v>
                </c:pt>
                <c:pt idx="421">
                  <c:v>2.510699832003996</c:v>
                </c:pt>
                <c:pt idx="422">
                  <c:v>2.505481687617936</c:v>
                </c:pt>
                <c:pt idx="423">
                  <c:v>2.500285077722567</c:v>
                </c:pt>
                <c:pt idx="424">
                  <c:v>2.495109870061175</c:v>
                </c:pt>
                <c:pt idx="425">
                  <c:v>2.489955933450656</c:v>
                </c:pt>
                <c:pt idx="426">
                  <c:v>2.484823137770748</c:v>
                </c:pt>
                <c:pt idx="427">
                  <c:v>2.479711353953316</c:v>
                </c:pt>
                <c:pt idx="428">
                  <c:v>2.474620453971899</c:v>
                </c:pt>
                <c:pt idx="429">
                  <c:v>2.469550310831256</c:v>
                </c:pt>
                <c:pt idx="430">
                  <c:v>2.464500798557077</c:v>
                </c:pt>
                <c:pt idx="431">
                  <c:v>2.459471792185848</c:v>
                </c:pt>
                <c:pt idx="432">
                  <c:v>2.454463167754799</c:v>
                </c:pt>
                <c:pt idx="433">
                  <c:v>2.449474802291964</c:v>
                </c:pt>
                <c:pt idx="434">
                  <c:v>2.444506573806396</c:v>
                </c:pt>
                <c:pt idx="435">
                  <c:v>2.439558361278443</c:v>
                </c:pt>
                <c:pt idx="436">
                  <c:v>2.434630044650231</c:v>
                </c:pt>
                <c:pt idx="437">
                  <c:v>2.429721504816143</c:v>
                </c:pt>
                <c:pt idx="438">
                  <c:v>2.424832623613462</c:v>
                </c:pt>
                <c:pt idx="439">
                  <c:v>2.419963283813172</c:v>
                </c:pt>
                <c:pt idx="440">
                  <c:v>2.415113369110776</c:v>
                </c:pt>
                <c:pt idx="441">
                  <c:v>2.410282764117301</c:v>
                </c:pt>
                <c:pt idx="442">
                  <c:v>2.405471354350309</c:v>
                </c:pt>
                <c:pt idx="443">
                  <c:v>2.400679026225168</c:v>
                </c:pt>
                <c:pt idx="444">
                  <c:v>2.395905667046231</c:v>
                </c:pt>
                <c:pt idx="445">
                  <c:v>2.391151164998277</c:v>
                </c:pt>
                <c:pt idx="446">
                  <c:v>2.386415409137986</c:v>
                </c:pt>
                <c:pt idx="447">
                  <c:v>2.381698289385468</c:v>
                </c:pt>
                <c:pt idx="448">
                  <c:v>2.376999696515988</c:v>
                </c:pt>
                <c:pt idx="449">
                  <c:v>2.372319522151728</c:v>
                </c:pt>
                <c:pt idx="450">
                  <c:v>2.36765765875362</c:v>
                </c:pt>
                <c:pt idx="451">
                  <c:v>2.363013999613308</c:v>
                </c:pt>
                <c:pt idx="452">
                  <c:v>2.358388438845238</c:v>
                </c:pt>
                <c:pt idx="453">
                  <c:v>2.353780871378736</c:v>
                </c:pt>
                <c:pt idx="454">
                  <c:v>2.349191192950272</c:v>
                </c:pt>
                <c:pt idx="455">
                  <c:v>2.344619300095752</c:v>
                </c:pt>
                <c:pt idx="456">
                  <c:v>2.340065090142948</c:v>
                </c:pt>
                <c:pt idx="457">
                  <c:v>2.335528461203963</c:v>
                </c:pt>
                <c:pt idx="458">
                  <c:v>2.331009312167819</c:v>
                </c:pt>
                <c:pt idx="459">
                  <c:v>2.326507542693096</c:v>
                </c:pt>
                <c:pt idx="460">
                  <c:v>2.322023053200672</c:v>
                </c:pt>
                <c:pt idx="461">
                  <c:v>2.317555744866564</c:v>
                </c:pt>
                <c:pt idx="462">
                  <c:v>2.313105519614818</c:v>
                </c:pt>
                <c:pt idx="463">
                  <c:v>2.308672280110488</c:v>
                </c:pt>
                <c:pt idx="464">
                  <c:v>2.304255929752657</c:v>
                </c:pt>
                <c:pt idx="465">
                  <c:v>2.29985637266766</c:v>
                </c:pt>
                <c:pt idx="466">
                  <c:v>2.295473513702209</c:v>
                </c:pt>
                <c:pt idx="467">
                  <c:v>2.29110725841672</c:v>
                </c:pt>
                <c:pt idx="468">
                  <c:v>2.28675751307868</c:v>
                </c:pt>
                <c:pt idx="469">
                  <c:v>2.282424184656072</c:v>
                </c:pt>
                <c:pt idx="470">
                  <c:v>2.278107180810863</c:v>
                </c:pt>
                <c:pt idx="471">
                  <c:v>2.273806409892623</c:v>
                </c:pt>
                <c:pt idx="472">
                  <c:v>2.269521780932148</c:v>
                </c:pt>
                <c:pt idx="473">
                  <c:v>2.265253203635196</c:v>
                </c:pt>
                <c:pt idx="474">
                  <c:v>2.26100058837624</c:v>
                </c:pt>
                <c:pt idx="475">
                  <c:v>2.256763846192367</c:v>
                </c:pt>
                <c:pt idx="476">
                  <c:v>2.252542888777187</c:v>
                </c:pt>
                <c:pt idx="477">
                  <c:v>2.248337628474815</c:v>
                </c:pt>
                <c:pt idx="478">
                  <c:v>2.244147978273936</c:v>
                </c:pt>
                <c:pt idx="479">
                  <c:v>2.23997385180192</c:v>
                </c:pt>
                <c:pt idx="480">
                  <c:v>2.235815163318997</c:v>
                </c:pt>
                <c:pt idx="481">
                  <c:v>2.231671827712536</c:v>
                </c:pt>
                <c:pt idx="482">
                  <c:v>2.227543760491308</c:v>
                </c:pt>
                <c:pt idx="483">
                  <c:v>2.223430877779884</c:v>
                </c:pt>
                <c:pt idx="484">
                  <c:v>2.219333096313083</c:v>
                </c:pt>
                <c:pt idx="485">
                  <c:v>2.215250333430419</c:v>
                </c:pt>
                <c:pt idx="486">
                  <c:v>2.211182507070709</c:v>
                </c:pt>
                <c:pt idx="487">
                  <c:v>2.207129535766596</c:v>
                </c:pt>
                <c:pt idx="488">
                  <c:v>2.203091338639307</c:v>
                </c:pt>
                <c:pt idx="489">
                  <c:v>2.199067835393328</c:v>
                </c:pt>
                <c:pt idx="490">
                  <c:v>2.195058946311204</c:v>
                </c:pt>
                <c:pt idx="491">
                  <c:v>2.19106459224834</c:v>
                </c:pt>
                <c:pt idx="492">
                  <c:v>2.187084694627932</c:v>
                </c:pt>
                <c:pt idx="493">
                  <c:v>2.183119175435892</c:v>
                </c:pt>
                <c:pt idx="494">
                  <c:v>2.179167957215844</c:v>
                </c:pt>
                <c:pt idx="495">
                  <c:v>2.175230963064203</c:v>
                </c:pt>
                <c:pt idx="496">
                  <c:v>2.171308116625211</c:v>
                </c:pt>
                <c:pt idx="497">
                  <c:v>2.167399342086194</c:v>
                </c:pt>
                <c:pt idx="498">
                  <c:v>2.163504564172667</c:v>
                </c:pt>
                <c:pt idx="499">
                  <c:v>2.159623708143648</c:v>
                </c:pt>
                <c:pt idx="500">
                  <c:v>2.155756699786969</c:v>
                </c:pt>
                <c:pt idx="501">
                  <c:v>2.151903465414588</c:v>
                </c:pt>
                <c:pt idx="502">
                  <c:v>2.148063931858044</c:v>
                </c:pt>
                <c:pt idx="503">
                  <c:v>2.144238026463852</c:v>
                </c:pt>
                <c:pt idx="504">
                  <c:v>2.14042567708908</c:v>
                </c:pt>
                <c:pt idx="505">
                  <c:v>2.136626812096801</c:v>
                </c:pt>
                <c:pt idx="506">
                  <c:v>2.132841360351768</c:v>
                </c:pt>
                <c:pt idx="507">
                  <c:v>2.129069251216008</c:v>
                </c:pt>
                <c:pt idx="508">
                  <c:v>2.125310414544516</c:v>
                </c:pt>
                <c:pt idx="509">
                  <c:v>2.121564780681</c:v>
                </c:pt>
                <c:pt idx="510">
                  <c:v>2.117832280453607</c:v>
                </c:pt>
                <c:pt idx="511">
                  <c:v>2.114112845170788</c:v>
                </c:pt>
                <c:pt idx="512">
                  <c:v>2.110406406617148</c:v>
                </c:pt>
                <c:pt idx="513">
                  <c:v>2.106712897049316</c:v>
                </c:pt>
                <c:pt idx="514">
                  <c:v>2.103032249191907</c:v>
                </c:pt>
                <c:pt idx="515">
                  <c:v>2.099364396233544</c:v>
                </c:pt>
                <c:pt idx="516">
                  <c:v>2.095709271822828</c:v>
                </c:pt>
                <c:pt idx="517">
                  <c:v>2.0920668100644</c:v>
                </c:pt>
                <c:pt idx="518">
                  <c:v>2.08843694551512</c:v>
                </c:pt>
                <c:pt idx="519">
                  <c:v>2.084819613180144</c:v>
                </c:pt>
                <c:pt idx="520">
                  <c:v>2.08121474850912</c:v>
                </c:pt>
                <c:pt idx="521">
                  <c:v>2.077622287392468</c:v>
                </c:pt>
                <c:pt idx="522">
                  <c:v>2.074042166157564</c:v>
                </c:pt>
                <c:pt idx="523">
                  <c:v>2.070474321565067</c:v>
                </c:pt>
                <c:pt idx="524">
                  <c:v>2.066918690805299</c:v>
                </c:pt>
                <c:pt idx="525">
                  <c:v>2.063375211494556</c:v>
                </c:pt>
                <c:pt idx="526">
                  <c:v>2.059843821671556</c:v>
                </c:pt>
                <c:pt idx="527">
                  <c:v>2.056324459793891</c:v>
                </c:pt>
                <c:pt idx="528">
                  <c:v>2.052817064734489</c:v>
                </c:pt>
                <c:pt idx="529">
                  <c:v>2.04932157577812</c:v>
                </c:pt>
                <c:pt idx="530">
                  <c:v>2.045837932617984</c:v>
                </c:pt>
                <c:pt idx="531">
                  <c:v>2.042366075352276</c:v>
                </c:pt>
                <c:pt idx="532">
                  <c:v>2.038905944480832</c:v>
                </c:pt>
                <c:pt idx="533">
                  <c:v>2.035457480901731</c:v>
                </c:pt>
                <c:pt idx="534">
                  <c:v>2.032020625908034</c:v>
                </c:pt>
                <c:pt idx="535">
                  <c:v>2.028595321184472</c:v>
                </c:pt>
                <c:pt idx="536">
                  <c:v>2.025181508804243</c:v>
                </c:pt>
                <c:pt idx="537">
                  <c:v>2.021779131225721</c:v>
                </c:pt>
                <c:pt idx="538">
                  <c:v>2.018388131289349</c:v>
                </c:pt>
                <c:pt idx="539">
                  <c:v>2.015008452214464</c:v>
                </c:pt>
                <c:pt idx="540">
                  <c:v>2.011640037596135</c:v>
                </c:pt>
                <c:pt idx="541">
                  <c:v>2.008282831402128</c:v>
                </c:pt>
                <c:pt idx="542">
                  <c:v>2.00493677796984</c:v>
                </c:pt>
                <c:pt idx="543">
                  <c:v>2.001601822003224</c:v>
                </c:pt>
                <c:pt idx="544">
                  <c:v>1.998277908569821</c:v>
                </c:pt>
                <c:pt idx="545">
                  <c:v>1.994964983097816</c:v>
                </c:pt>
                <c:pt idx="546">
                  <c:v>1.991662991373023</c:v>
                </c:pt>
                <c:pt idx="547">
                  <c:v>1.98837187953606</c:v>
                </c:pt>
                <c:pt idx="548">
                  <c:v>1.98509159407938</c:v>
                </c:pt>
                <c:pt idx="549">
                  <c:v>1.981822081844472</c:v>
                </c:pt>
                <c:pt idx="550">
                  <c:v>1.978563290019012</c:v>
                </c:pt>
                <c:pt idx="551">
                  <c:v>1.975315166134056</c:v>
                </c:pt>
                <c:pt idx="552">
                  <c:v>1.972077658061268</c:v>
                </c:pt>
                <c:pt idx="553">
                  <c:v>1.968850714010172</c:v>
                </c:pt>
                <c:pt idx="554">
                  <c:v>1.965634282525376</c:v>
                </c:pt>
                <c:pt idx="555">
                  <c:v>1.962428312484179</c:v>
                </c:pt>
                <c:pt idx="556">
                  <c:v>1.959232753093284</c:v>
                </c:pt>
                <c:pt idx="557">
                  <c:v>1.956047553886751</c:v>
                </c:pt>
                <c:pt idx="558">
                  <c:v>1.952872664723123</c:v>
                </c:pt>
                <c:pt idx="559">
                  <c:v>1.949708035782828</c:v>
                </c:pt>
                <c:pt idx="560">
                  <c:v>1.94655361756566</c:v>
                </c:pt>
                <c:pt idx="561">
                  <c:v>1.943409360888204</c:v>
                </c:pt>
                <c:pt idx="562">
                  <c:v>1.940275216881336</c:v>
                </c:pt>
                <c:pt idx="563">
                  <c:v>1.937151136987703</c:v>
                </c:pt>
                <c:pt idx="564">
                  <c:v>1.93403707295928</c:v>
                </c:pt>
                <c:pt idx="565">
                  <c:v>1.9309329768549</c:v>
                </c:pt>
                <c:pt idx="566">
                  <c:v>1.927838801037828</c:v>
                </c:pt>
                <c:pt idx="567">
                  <c:v>1.924754498173368</c:v>
                </c:pt>
                <c:pt idx="568">
                  <c:v>1.921680021226452</c:v>
                </c:pt>
                <c:pt idx="569">
                  <c:v>1.918615323459325</c:v>
                </c:pt>
                <c:pt idx="570">
                  <c:v>1.9155603584292</c:v>
                </c:pt>
                <c:pt idx="571">
                  <c:v>1.912515079985916</c:v>
                </c:pt>
                <c:pt idx="572">
                  <c:v>1.909479442269647</c:v>
                </c:pt>
                <c:pt idx="573">
                  <c:v>1.906453399708679</c:v>
                </c:pt>
                <c:pt idx="574">
                  <c:v>1.903436907017086</c:v>
                </c:pt>
                <c:pt idx="575">
                  <c:v>1.900429919192581</c:v>
                </c:pt>
                <c:pt idx="576">
                  <c:v>1.897432391514228</c:v>
                </c:pt>
                <c:pt idx="577">
                  <c:v>1.894444279540308</c:v>
                </c:pt>
                <c:pt idx="578">
                  <c:v>1.891465539106152</c:v>
                </c:pt>
                <c:pt idx="579">
                  <c:v>1.888496126321951</c:v>
                </c:pt>
                <c:pt idx="580">
                  <c:v>1.885535997570684</c:v>
                </c:pt>
                <c:pt idx="581">
                  <c:v>1.882585109505948</c:v>
                </c:pt>
                <c:pt idx="582">
                  <c:v>1.879643419049916</c:v>
                </c:pt>
                <c:pt idx="583">
                  <c:v>1.876710883391267</c:v>
                </c:pt>
                <c:pt idx="584">
                  <c:v>1.873787459983105</c:v>
                </c:pt>
                <c:pt idx="585">
                  <c:v>1.87087310654094</c:v>
                </c:pt>
                <c:pt idx="586">
                  <c:v>1.867967781040704</c:v>
                </c:pt>
                <c:pt idx="587">
                  <c:v>1.865071441716708</c:v>
                </c:pt>
                <c:pt idx="588">
                  <c:v>1.862184047059717</c:v>
                </c:pt>
                <c:pt idx="589">
                  <c:v>1.859305555814928</c:v>
                </c:pt>
                <c:pt idx="590">
                  <c:v>1.856435926980096</c:v>
                </c:pt>
                <c:pt idx="591">
                  <c:v>1.85357511980357</c:v>
                </c:pt>
                <c:pt idx="592">
                  <c:v>1.850723093782416</c:v>
                </c:pt>
                <c:pt idx="593">
                  <c:v>1.847879808660481</c:v>
                </c:pt>
                <c:pt idx="594">
                  <c:v>1.84504522442658</c:v>
                </c:pt>
                <c:pt idx="595">
                  <c:v>1.842219301312608</c:v>
                </c:pt>
                <c:pt idx="596">
                  <c:v>1.839401999791716</c:v>
                </c:pt>
                <c:pt idx="597">
                  <c:v>1.83659328057648</c:v>
                </c:pt>
                <c:pt idx="598">
                  <c:v>1.8337931046171</c:v>
                </c:pt>
                <c:pt idx="599">
                  <c:v>1.831001433099612</c:v>
                </c:pt>
                <c:pt idx="600">
                  <c:v>1.828218227444124</c:v>
                </c:pt>
                <c:pt idx="601">
                  <c:v>1.825443449303076</c:v>
                </c:pt>
                <c:pt idx="602">
                  <c:v>1.822677060559427</c:v>
                </c:pt>
                <c:pt idx="603">
                  <c:v>1.81991902332503</c:v>
                </c:pt>
                <c:pt idx="604">
                  <c:v>1.817169299938848</c:v>
                </c:pt>
                <c:pt idx="605">
                  <c:v>1.814427852965291</c:v>
                </c:pt>
                <c:pt idx="606">
                  <c:v>1.811694645192539</c:v>
                </c:pt>
                <c:pt idx="607">
                  <c:v>1.80896963963088</c:v>
                </c:pt>
                <c:pt idx="608">
                  <c:v>1.806252799511016</c:v>
                </c:pt>
                <c:pt idx="609">
                  <c:v>1.803544088282496</c:v>
                </c:pt>
                <c:pt idx="610">
                  <c:v>1.800843469612055</c:v>
                </c:pt>
                <c:pt idx="611">
                  <c:v>1.798150907382012</c:v>
                </c:pt>
                <c:pt idx="612">
                  <c:v>1.7954663656887</c:v>
                </c:pt>
                <c:pt idx="613">
                  <c:v>1.792789808840856</c:v>
                </c:pt>
                <c:pt idx="614">
                  <c:v>1.79012120135808</c:v>
                </c:pt>
                <c:pt idx="615">
                  <c:v>1.787460507969275</c:v>
                </c:pt>
                <c:pt idx="616">
                  <c:v>1.784807693611103</c:v>
                </c:pt>
                <c:pt idx="617">
                  <c:v>1.782162723426515</c:v>
                </c:pt>
                <c:pt idx="618">
                  <c:v>1.779525562763148</c:v>
                </c:pt>
                <c:pt idx="619">
                  <c:v>1.776896177171904</c:v>
                </c:pt>
                <c:pt idx="620">
                  <c:v>1.774274532405444</c:v>
                </c:pt>
                <c:pt idx="621">
                  <c:v>1.771660594416708</c:v>
                </c:pt>
                <c:pt idx="622">
                  <c:v>1.769054329357476</c:v>
                </c:pt>
                <c:pt idx="623">
                  <c:v>1.766455703576916</c:v>
                </c:pt>
                <c:pt idx="624">
                  <c:v>1.76386468362012</c:v>
                </c:pt>
                <c:pt idx="625">
                  <c:v>1.761281236226735</c:v>
                </c:pt>
                <c:pt idx="626">
                  <c:v>1.75870532832954</c:v>
                </c:pt>
                <c:pt idx="627">
                  <c:v>1.75613692705302</c:v>
                </c:pt>
                <c:pt idx="628">
                  <c:v>1.753575999712032</c:v>
                </c:pt>
                <c:pt idx="629">
                  <c:v>1.751022513810384</c:v>
                </c:pt>
                <c:pt idx="630">
                  <c:v>1.748476437039504</c:v>
                </c:pt>
                <c:pt idx="631">
                  <c:v>1.745937737277107</c:v>
                </c:pt>
                <c:pt idx="632">
                  <c:v>1.743406382585796</c:v>
                </c:pt>
                <c:pt idx="633">
                  <c:v>1.740882341211816</c:v>
                </c:pt>
                <c:pt idx="634">
                  <c:v>1.738365581583683</c:v>
                </c:pt>
                <c:pt idx="635">
                  <c:v>1.735856072310912</c:v>
                </c:pt>
                <c:pt idx="636">
                  <c:v>1.733353782182712</c:v>
                </c:pt>
                <c:pt idx="637">
                  <c:v>1.730858680166712</c:v>
                </c:pt>
                <c:pt idx="638">
                  <c:v>1.728370735407672</c:v>
                </c:pt>
                <c:pt idx="639">
                  <c:v>1.72588991722626</c:v>
                </c:pt>
                <c:pt idx="640">
                  <c:v>1.72341619511778</c:v>
                </c:pt>
                <c:pt idx="641">
                  <c:v>1.720949538750936</c:v>
                </c:pt>
                <c:pt idx="642">
                  <c:v>1.718489917966608</c:v>
                </c:pt>
                <c:pt idx="643">
                  <c:v>1.716037302776628</c:v>
                </c:pt>
                <c:pt idx="644">
                  <c:v>1.713591663362604</c:v>
                </c:pt>
                <c:pt idx="645">
                  <c:v>1.711152970074684</c:v>
                </c:pt>
                <c:pt idx="646">
                  <c:v>1.70872119343038</c:v>
                </c:pt>
                <c:pt idx="647">
                  <c:v>1.706296304113428</c:v>
                </c:pt>
                <c:pt idx="648">
                  <c:v>1.703878272972552</c:v>
                </c:pt>
                <c:pt idx="649">
                  <c:v>1.701467071020395</c:v>
                </c:pt>
                <c:pt idx="650">
                  <c:v>1.699062669432276</c:v>
                </c:pt>
                <c:pt idx="651">
                  <c:v>1.696665039545148</c:v>
                </c:pt>
                <c:pt idx="652">
                  <c:v>1.694274152856396</c:v>
                </c:pt>
                <c:pt idx="653">
                  <c:v>1.691889981022764</c:v>
                </c:pt>
                <c:pt idx="654">
                  <c:v>1.689512495859228</c:v>
                </c:pt>
                <c:pt idx="655">
                  <c:v>1.687141669337868</c:v>
                </c:pt>
                <c:pt idx="656">
                  <c:v>1.68477747358686</c:v>
                </c:pt>
                <c:pt idx="657">
                  <c:v>1.682419880889288</c:v>
                </c:pt>
                <c:pt idx="658">
                  <c:v>1.680068863682171</c:v>
                </c:pt>
                <c:pt idx="659">
                  <c:v>1.677724394555315</c:v>
                </c:pt>
                <c:pt idx="660">
                  <c:v>1.675386446250335</c:v>
                </c:pt>
                <c:pt idx="661">
                  <c:v>1.673054991659544</c:v>
                </c:pt>
                <c:pt idx="662">
                  <c:v>1.67073000382494</c:v>
                </c:pt>
                <c:pt idx="663">
                  <c:v>1.66841145593718</c:v>
                </c:pt>
                <c:pt idx="664">
                  <c:v>1.66609932133458</c:v>
                </c:pt>
                <c:pt idx="665">
                  <c:v>1.66379357350206</c:v>
                </c:pt>
                <c:pt idx="666">
                  <c:v>1.66149418607016</c:v>
                </c:pt>
                <c:pt idx="667">
                  <c:v>1.659201132814056</c:v>
                </c:pt>
                <c:pt idx="668">
                  <c:v>1.656914387652551</c:v>
                </c:pt>
                <c:pt idx="669">
                  <c:v>1.654633924647108</c:v>
                </c:pt>
                <c:pt idx="670">
                  <c:v>1.65235971800088</c:v>
                </c:pt>
                <c:pt idx="671">
                  <c:v>1.650091742057735</c:v>
                </c:pt>
                <c:pt idx="672">
                  <c:v>1.64782997130132</c:v>
                </c:pt>
                <c:pt idx="673">
                  <c:v>1.645574380354092</c:v>
                </c:pt>
                <c:pt idx="674">
                  <c:v>1.643324943976392</c:v>
                </c:pt>
                <c:pt idx="675">
                  <c:v>1.641081637065504</c:v>
                </c:pt>
                <c:pt idx="676">
                  <c:v>1.638844434654708</c:v>
                </c:pt>
                <c:pt idx="677">
                  <c:v>1.636613311912428</c:v>
                </c:pt>
                <c:pt idx="678">
                  <c:v>1.63438824414126</c:v>
                </c:pt>
                <c:pt idx="679">
                  <c:v>1.632169206777096</c:v>
                </c:pt>
                <c:pt idx="680">
                  <c:v>1.629956175388187</c:v>
                </c:pt>
                <c:pt idx="681">
                  <c:v>1.627749125674344</c:v>
                </c:pt>
                <c:pt idx="682">
                  <c:v>1.625548033465967</c:v>
                </c:pt>
                <c:pt idx="683">
                  <c:v>1.623352874723196</c:v>
                </c:pt>
                <c:pt idx="684">
                  <c:v>1.621163625535092</c:v>
                </c:pt>
                <c:pt idx="685">
                  <c:v>1.618980262118688</c:v>
                </c:pt>
                <c:pt idx="686">
                  <c:v>1.616802760818228</c:v>
                </c:pt>
                <c:pt idx="687">
                  <c:v>1.614631098104244</c:v>
                </c:pt>
                <c:pt idx="688">
                  <c:v>1.612465250572776</c:v>
                </c:pt>
                <c:pt idx="689">
                  <c:v>1.610305194944484</c:v>
                </c:pt>
                <c:pt idx="690">
                  <c:v>1.608150908063868</c:v>
                </c:pt>
                <c:pt idx="691">
                  <c:v>1.606002366898416</c:v>
                </c:pt>
                <c:pt idx="692">
                  <c:v>1.603859548537824</c:v>
                </c:pt>
                <c:pt idx="693">
                  <c:v>1.601722430193132</c:v>
                </c:pt>
                <c:pt idx="694">
                  <c:v>1.599590989195979</c:v>
                </c:pt>
                <c:pt idx="695">
                  <c:v>1.597465202997804</c:v>
                </c:pt>
                <c:pt idx="696">
                  <c:v>1.595345049169008</c:v>
                </c:pt>
                <c:pt idx="697">
                  <c:v>1.59323050539822</c:v>
                </c:pt>
                <c:pt idx="698">
                  <c:v>1.591121549491512</c:v>
                </c:pt>
                <c:pt idx="699">
                  <c:v>1.589018159371621</c:v>
                </c:pt>
                <c:pt idx="700">
                  <c:v>1.586920313077187</c:v>
                </c:pt>
                <c:pt idx="701">
                  <c:v>1.584827988761988</c:v>
                </c:pt>
                <c:pt idx="702">
                  <c:v>1.5827411646942</c:v>
                </c:pt>
                <c:pt idx="703">
                  <c:v>1.580659819255644</c:v>
                </c:pt>
                <c:pt idx="704">
                  <c:v>1.578583930941072</c:v>
                </c:pt>
                <c:pt idx="705">
                  <c:v>1.576513478357376</c:v>
                </c:pt>
                <c:pt idx="706">
                  <c:v>1.574448440222905</c:v>
                </c:pt>
                <c:pt idx="707">
                  <c:v>1.572388795366728</c:v>
                </c:pt>
                <c:pt idx="708">
                  <c:v>1.570334522727936</c:v>
                </c:pt>
                <c:pt idx="709">
                  <c:v>1.568285601354864</c:v>
                </c:pt>
                <c:pt idx="710">
                  <c:v>1.566242010404496</c:v>
                </c:pt>
                <c:pt idx="711">
                  <c:v>1.564203729141636</c:v>
                </c:pt>
                <c:pt idx="712">
                  <c:v>1.562170736938333</c:v>
                </c:pt>
                <c:pt idx="713">
                  <c:v>1.560143013273096</c:v>
                </c:pt>
                <c:pt idx="714">
                  <c:v>1.558120537730256</c:v>
                </c:pt>
                <c:pt idx="715">
                  <c:v>1.556103289999295</c:v>
                </c:pt>
                <c:pt idx="716">
                  <c:v>1.554091249874124</c:v>
                </c:pt>
                <c:pt idx="717">
                  <c:v>1.552084397252472</c:v>
                </c:pt>
                <c:pt idx="718">
                  <c:v>1.550082712135187</c:v>
                </c:pt>
                <c:pt idx="719">
                  <c:v>1.548086174625575</c:v>
                </c:pt>
                <c:pt idx="720">
                  <c:v>1.546094764928748</c:v>
                </c:pt>
                <c:pt idx="721">
                  <c:v>1.544108463351024</c:v>
                </c:pt>
                <c:pt idx="722">
                  <c:v>1.542127250299176</c:v>
                </c:pt>
                <c:pt idx="723">
                  <c:v>1.540151106279912</c:v>
                </c:pt>
                <c:pt idx="724">
                  <c:v>1.538180011899156</c:v>
                </c:pt>
                <c:pt idx="725">
                  <c:v>1.536213947861484</c:v>
                </c:pt>
                <c:pt idx="726">
                  <c:v>1.534252894969403</c:v>
                </c:pt>
                <c:pt idx="727">
                  <c:v>1.532296834122865</c:v>
                </c:pt>
                <c:pt idx="728">
                  <c:v>1.53034574631852</c:v>
                </c:pt>
                <c:pt idx="729">
                  <c:v>1.528399612649195</c:v>
                </c:pt>
                <c:pt idx="730">
                  <c:v>1.526458414303248</c:v>
                </c:pt>
                <c:pt idx="731">
                  <c:v>1.524522132563987</c:v>
                </c:pt>
                <c:pt idx="732">
                  <c:v>1.522590748809036</c:v>
                </c:pt>
                <c:pt idx="733">
                  <c:v>1.520664244509792</c:v>
                </c:pt>
                <c:pt idx="734">
                  <c:v>1.518742601230812</c:v>
                </c:pt>
                <c:pt idx="735">
                  <c:v>1.516825800629221</c:v>
                </c:pt>
                <c:pt idx="736">
                  <c:v>1.514913824454144</c:v>
                </c:pt>
                <c:pt idx="737">
                  <c:v>1.513006654546139</c:v>
                </c:pt>
                <c:pt idx="738">
                  <c:v>1.511104272836616</c:v>
                </c:pt>
                <c:pt idx="739">
                  <c:v>1.509206661347243</c:v>
                </c:pt>
                <c:pt idx="740">
                  <c:v>1.507313802189457</c:v>
                </c:pt>
                <c:pt idx="741">
                  <c:v>1.505425677563844</c:v>
                </c:pt>
                <c:pt idx="742">
                  <c:v>1.503542269759583</c:v>
                </c:pt>
                <c:pt idx="743">
                  <c:v>1.501663561153944</c:v>
                </c:pt>
                <c:pt idx="744">
                  <c:v>1.499789534211696</c:v>
                </c:pt>
                <c:pt idx="745">
                  <c:v>1.497920171484611</c:v>
                </c:pt>
                <c:pt idx="746">
                  <c:v>1.496055455610864</c:v>
                </c:pt>
                <c:pt idx="747">
                  <c:v>1.494195369314568</c:v>
                </c:pt>
                <c:pt idx="748">
                  <c:v>1.492339895405184</c:v>
                </c:pt>
                <c:pt idx="749">
                  <c:v>1.490489016777036</c:v>
                </c:pt>
                <c:pt idx="750">
                  <c:v>1.488642716408771</c:v>
                </c:pt>
                <c:pt idx="751">
                  <c:v>1.486800977362872</c:v>
                </c:pt>
                <c:pt idx="752">
                  <c:v>1.484963782785072</c:v>
                </c:pt>
                <c:pt idx="753">
                  <c:v>1.48313111590392</c:v>
                </c:pt>
                <c:pt idx="754">
                  <c:v>1.481302960030248</c:v>
                </c:pt>
                <c:pt idx="755">
                  <c:v>1.479479298556631</c:v>
                </c:pt>
                <c:pt idx="756">
                  <c:v>1.477660114956972</c:v>
                </c:pt>
                <c:pt idx="757">
                  <c:v>1.475845392785903</c:v>
                </c:pt>
                <c:pt idx="758">
                  <c:v>1.474035115678368</c:v>
                </c:pt>
                <c:pt idx="759">
                  <c:v>1.472229267349117</c:v>
                </c:pt>
                <c:pt idx="760">
                  <c:v>1.470427831592207</c:v>
                </c:pt>
                <c:pt idx="761">
                  <c:v>1.468630792280519</c:v>
                </c:pt>
                <c:pt idx="762">
                  <c:v>1.466838133365324</c:v>
                </c:pt>
                <c:pt idx="763">
                  <c:v>1.465049838875736</c:v>
                </c:pt>
                <c:pt idx="764">
                  <c:v>1.463265892918308</c:v>
                </c:pt>
                <c:pt idx="765">
                  <c:v>1.461486279676512</c:v>
                </c:pt>
                <c:pt idx="766">
                  <c:v>1.459710983410308</c:v>
                </c:pt>
                <c:pt idx="767">
                  <c:v>1.457939988455688</c:v>
                </c:pt>
                <c:pt idx="768">
                  <c:v>1.456173279224195</c:v>
                </c:pt>
                <c:pt idx="769">
                  <c:v>1.454410840202483</c:v>
                </c:pt>
                <c:pt idx="770">
                  <c:v>1.452652655951832</c:v>
                </c:pt>
                <c:pt idx="771">
                  <c:v>1.450898711107776</c:v>
                </c:pt>
                <c:pt idx="772">
                  <c:v>1.449148990379579</c:v>
                </c:pt>
                <c:pt idx="773">
                  <c:v>1.447403478549841</c:v>
                </c:pt>
                <c:pt idx="774">
                  <c:v>1.445662160474039</c:v>
                </c:pt>
                <c:pt idx="775">
                  <c:v>1.443925021080108</c:v>
                </c:pt>
                <c:pt idx="776">
                  <c:v>1.442192045367996</c:v>
                </c:pt>
                <c:pt idx="777">
                  <c:v>1.440463218409223</c:v>
                </c:pt>
                <c:pt idx="778">
                  <c:v>1.438738525346508</c:v>
                </c:pt>
                <c:pt idx="779">
                  <c:v>1.437017951393256</c:v>
                </c:pt>
                <c:pt idx="780">
                  <c:v>1.435301481833244</c:v>
                </c:pt>
                <c:pt idx="781">
                  <c:v>1.433589102020123</c:v>
                </c:pt>
                <c:pt idx="782">
                  <c:v>1.43188079737704</c:v>
                </c:pt>
                <c:pt idx="783">
                  <c:v>1.43017655339622</c:v>
                </c:pt>
                <c:pt idx="784">
                  <c:v>1.428476355638544</c:v>
                </c:pt>
                <c:pt idx="785">
                  <c:v>1.426780189733196</c:v>
                </c:pt>
                <c:pt idx="786">
                  <c:v>1.425088041377184</c:v>
                </c:pt>
                <c:pt idx="787">
                  <c:v>1.423399896335004</c:v>
                </c:pt>
                <c:pt idx="788">
                  <c:v>1.421715740438183</c:v>
                </c:pt>
                <c:pt idx="789">
                  <c:v>1.420035559584984</c:v>
                </c:pt>
                <c:pt idx="790">
                  <c:v>1.41835933973988</c:v>
                </c:pt>
                <c:pt idx="791">
                  <c:v>1.4166870669333</c:v>
                </c:pt>
                <c:pt idx="792">
                  <c:v>1.415018727261133</c:v>
                </c:pt>
                <c:pt idx="793">
                  <c:v>1.413354306884412</c:v>
                </c:pt>
                <c:pt idx="794">
                  <c:v>1.411693792028933</c:v>
                </c:pt>
                <c:pt idx="795">
                  <c:v>1.410037168984836</c:v>
                </c:pt>
                <c:pt idx="796">
                  <c:v>1.408384424106253</c:v>
                </c:pt>
                <c:pt idx="797">
                  <c:v>1.406735543810952</c:v>
                </c:pt>
                <c:pt idx="798">
                  <c:v>1.405090514579928</c:v>
                </c:pt>
                <c:pt idx="799">
                  <c:v>1.403449322957088</c:v>
                </c:pt>
                <c:pt idx="800">
                  <c:v>1.401811955548836</c:v>
                </c:pt>
                <c:pt idx="801">
                  <c:v>1.40017839902375</c:v>
                </c:pt>
                <c:pt idx="802">
                  <c:v>1.398548640112188</c:v>
                </c:pt>
                <c:pt idx="803">
                  <c:v>1.39692266560596</c:v>
                </c:pt>
                <c:pt idx="804">
                  <c:v>1.395300462357948</c:v>
                </c:pt>
                <c:pt idx="805">
                  <c:v>1.39368201728178</c:v>
                </c:pt>
                <c:pt idx="806">
                  <c:v>1.392067317351468</c:v>
                </c:pt>
                <c:pt idx="807">
                  <c:v>1.39045634960106</c:v>
                </c:pt>
                <c:pt idx="808">
                  <c:v>1.38884910112428</c:v>
                </c:pt>
                <c:pt idx="809">
                  <c:v>1.387245559074228</c:v>
                </c:pt>
                <c:pt idx="810">
                  <c:v>1.385645710662983</c:v>
                </c:pt>
                <c:pt idx="811">
                  <c:v>1.384049543161308</c:v>
                </c:pt>
                <c:pt idx="812">
                  <c:v>1.38245704389833</c:v>
                </c:pt>
                <c:pt idx="813">
                  <c:v>1.380868200261108</c:v>
                </c:pt>
                <c:pt idx="814">
                  <c:v>1.379282999694444</c:v>
                </c:pt>
                <c:pt idx="815">
                  <c:v>1.377701429700456</c:v>
                </c:pt>
                <c:pt idx="816">
                  <c:v>1.376123477838252</c:v>
                </c:pt>
                <c:pt idx="817">
                  <c:v>1.374549131723676</c:v>
                </c:pt>
                <c:pt idx="818">
                  <c:v>1.3729783790289</c:v>
                </c:pt>
                <c:pt idx="819">
                  <c:v>1.371411207482184</c:v>
                </c:pt>
                <c:pt idx="820">
                  <c:v>1.369847604867504</c:v>
                </c:pt>
                <c:pt idx="821">
                  <c:v>1.368287559024228</c:v>
                </c:pt>
                <c:pt idx="822">
                  <c:v>1.366731057846864</c:v>
                </c:pt>
                <c:pt idx="823">
                  <c:v>1.365178089284699</c:v>
                </c:pt>
                <c:pt idx="824">
                  <c:v>1.363628641341504</c:v>
                </c:pt>
                <c:pt idx="825">
                  <c:v>1.362082702075213</c:v>
                </c:pt>
                <c:pt idx="826">
                  <c:v>1.36054025959764</c:v>
                </c:pt>
                <c:pt idx="827">
                  <c:v>1.359001302074184</c:v>
                </c:pt>
                <c:pt idx="828">
                  <c:v>1.357465817723472</c:v>
                </c:pt>
                <c:pt idx="829">
                  <c:v>1.355933794817136</c:v>
                </c:pt>
                <c:pt idx="830">
                  <c:v>1.354405221679463</c:v>
                </c:pt>
                <c:pt idx="831">
                  <c:v>1.352880086687112</c:v>
                </c:pt>
                <c:pt idx="832">
                  <c:v>1.351358378268828</c:v>
                </c:pt>
                <c:pt idx="833">
                  <c:v>1.349840084905164</c:v>
                </c:pt>
                <c:pt idx="834">
                  <c:v>1.348325195128152</c:v>
                </c:pt>
                <c:pt idx="835">
                  <c:v>1.346813697521052</c:v>
                </c:pt>
                <c:pt idx="836">
                  <c:v>1.345305580718052</c:v>
                </c:pt>
                <c:pt idx="837">
                  <c:v>1.343800833403992</c:v>
                </c:pt>
                <c:pt idx="838">
                  <c:v>1.342299444314087</c:v>
                </c:pt>
                <c:pt idx="839">
                  <c:v>1.34080140223362</c:v>
                </c:pt>
                <c:pt idx="840">
                  <c:v>1.33930669599768</c:v>
                </c:pt>
                <c:pt idx="841">
                  <c:v>1.33781531449092</c:v>
                </c:pt>
                <c:pt idx="842">
                  <c:v>1.336327246647228</c:v>
                </c:pt>
                <c:pt idx="843">
                  <c:v>1.334842481449488</c:v>
                </c:pt>
                <c:pt idx="844">
                  <c:v>1.333361007929279</c:v>
                </c:pt>
                <c:pt idx="845">
                  <c:v>1.331882815166676</c:v>
                </c:pt>
                <c:pt idx="846">
                  <c:v>1.33040789228988</c:v>
                </c:pt>
                <c:pt idx="847">
                  <c:v>1.328936228475047</c:v>
                </c:pt>
                <c:pt idx="848">
                  <c:v>1.327467812945976</c:v>
                </c:pt>
                <c:pt idx="849">
                  <c:v>1.32600263497386</c:v>
                </c:pt>
                <c:pt idx="850">
                  <c:v>1.32454068387701</c:v>
                </c:pt>
                <c:pt idx="851">
                  <c:v>1.323081949020612</c:v>
                </c:pt>
                <c:pt idx="852">
                  <c:v>1.321626419816495</c:v>
                </c:pt>
                <c:pt idx="853">
                  <c:v>1.32017408572284</c:v>
                </c:pt>
                <c:pt idx="854">
                  <c:v>1.318724936243904</c:v>
                </c:pt>
                <c:pt idx="855">
                  <c:v>1.317278960929836</c:v>
                </c:pt>
                <c:pt idx="856">
                  <c:v>1.315836149376397</c:v>
                </c:pt>
                <c:pt idx="857">
                  <c:v>1.314396491224691</c:v>
                </c:pt>
                <c:pt idx="858">
                  <c:v>1.312959976160928</c:v>
                </c:pt>
                <c:pt idx="859">
                  <c:v>1.311526593916212</c:v>
                </c:pt>
                <c:pt idx="860">
                  <c:v>1.310096334266244</c:v>
                </c:pt>
                <c:pt idx="861">
                  <c:v>1.308669187031136</c:v>
                </c:pt>
                <c:pt idx="862">
                  <c:v>1.307245142075124</c:v>
                </c:pt>
                <c:pt idx="863">
                  <c:v>1.305824189306351</c:v>
                </c:pt>
                <c:pt idx="864">
                  <c:v>1.304406318676631</c:v>
                </c:pt>
                <c:pt idx="865">
                  <c:v>1.302991520181204</c:v>
                </c:pt>
                <c:pt idx="866">
                  <c:v>1.301579783858508</c:v>
                </c:pt>
                <c:pt idx="867">
                  <c:v>1.300171099789956</c:v>
                </c:pt>
                <c:pt idx="868">
                  <c:v>1.298765458099691</c:v>
                </c:pt>
                <c:pt idx="869">
                  <c:v>1.297362848954352</c:v>
                </c:pt>
                <c:pt idx="870">
                  <c:v>1.295963262562847</c:v>
                </c:pt>
                <c:pt idx="871">
                  <c:v>1.294566689176163</c:v>
                </c:pt>
                <c:pt idx="872">
                  <c:v>1.293173119087081</c:v>
                </c:pt>
                <c:pt idx="873">
                  <c:v>1.291782542630004</c:v>
                </c:pt>
                <c:pt idx="874">
                  <c:v>1.290394950180696</c:v>
                </c:pt>
                <c:pt idx="875">
                  <c:v>1.289010332156101</c:v>
                </c:pt>
                <c:pt idx="876">
                  <c:v>1.287628679014056</c:v>
                </c:pt>
                <c:pt idx="877">
                  <c:v>1.28624998125318</c:v>
                </c:pt>
                <c:pt idx="878">
                  <c:v>1.284874229412552</c:v>
                </c:pt>
                <c:pt idx="879">
                  <c:v>1.283501414071548</c:v>
                </c:pt>
                <c:pt idx="880">
                  <c:v>1.282131525849612</c:v>
                </c:pt>
                <c:pt idx="881">
                  <c:v>1.280764555406076</c:v>
                </c:pt>
                <c:pt idx="882">
                  <c:v>1.279400493439884</c:v>
                </c:pt>
                <c:pt idx="883">
                  <c:v>1.27803933068946</c:v>
                </c:pt>
                <c:pt idx="884">
                  <c:v>1.27668105793242</c:v>
                </c:pt>
                <c:pt idx="885">
                  <c:v>1.275325665985428</c:v>
                </c:pt>
                <c:pt idx="886">
                  <c:v>1.273973145703967</c:v>
                </c:pt>
                <c:pt idx="887">
                  <c:v>1.272623487982128</c:v>
                </c:pt>
                <c:pt idx="888">
                  <c:v>1.27127668375242</c:v>
                </c:pt>
                <c:pt idx="889">
                  <c:v>1.26993272398554</c:v>
                </c:pt>
                <c:pt idx="890">
                  <c:v>1.268591599690212</c:v>
                </c:pt>
                <c:pt idx="891">
                  <c:v>1.267253301912972</c:v>
                </c:pt>
                <c:pt idx="892">
                  <c:v>1.26591782173794</c:v>
                </c:pt>
                <c:pt idx="893">
                  <c:v>1.264585150286676</c:v>
                </c:pt>
                <c:pt idx="894">
                  <c:v>1.263255278717952</c:v>
                </c:pt>
                <c:pt idx="895">
                  <c:v>1.261928198227548</c:v>
                </c:pt>
                <c:pt idx="896">
                  <c:v>1.260603900048084</c:v>
                </c:pt>
                <c:pt idx="897">
                  <c:v>1.259282375448815</c:v>
                </c:pt>
                <c:pt idx="898">
                  <c:v>1.257963615735455</c:v>
                </c:pt>
                <c:pt idx="899">
                  <c:v>1.256647612249956</c:v>
                </c:pt>
                <c:pt idx="900">
                  <c:v>1.25533435637034</c:v>
                </c:pt>
                <c:pt idx="901">
                  <c:v>1.254023839510523</c:v>
                </c:pt>
                <c:pt idx="902">
                  <c:v>1.252716053120088</c:v>
                </c:pt>
                <c:pt idx="903">
                  <c:v>1.251410988684167</c:v>
                </c:pt>
                <c:pt idx="904">
                  <c:v>1.250108637723192</c:v>
                </c:pt>
                <c:pt idx="905">
                  <c:v>1.248808991792735</c:v>
                </c:pt>
                <c:pt idx="906">
                  <c:v>1.247512042483344</c:v>
                </c:pt>
                <c:pt idx="907">
                  <c:v>1.246217781420324</c:v>
                </c:pt>
                <c:pt idx="908">
                  <c:v>1.244926200263615</c:v>
                </c:pt>
                <c:pt idx="909">
                  <c:v>1.243637290707551</c:v>
                </c:pt>
                <c:pt idx="910">
                  <c:v>1.242351044480713</c:v>
                </c:pt>
                <c:pt idx="911">
                  <c:v>1.24106745334578</c:v>
                </c:pt>
                <c:pt idx="912">
                  <c:v>1.239786509099304</c:v>
                </c:pt>
                <c:pt idx="913">
                  <c:v>1.23850820357154</c:v>
                </c:pt>
                <c:pt idx="914">
                  <c:v>1.237232528626332</c:v>
                </c:pt>
                <c:pt idx="915">
                  <c:v>1.235959476160859</c:v>
                </c:pt>
                <c:pt idx="916">
                  <c:v>1.234689038105532</c:v>
                </c:pt>
                <c:pt idx="917">
                  <c:v>1.233421206423792</c:v>
                </c:pt>
                <c:pt idx="918">
                  <c:v>1.232155973111952</c:v>
                </c:pt>
                <c:pt idx="919">
                  <c:v>1.230893330198988</c:v>
                </c:pt>
                <c:pt idx="920">
                  <c:v>1.229633269746468</c:v>
                </c:pt>
                <c:pt idx="921">
                  <c:v>1.228375783848263</c:v>
                </c:pt>
                <c:pt idx="922">
                  <c:v>1.227120864630515</c:v>
                </c:pt>
                <c:pt idx="923">
                  <c:v>1.225868504251344</c:v>
                </c:pt>
                <c:pt idx="924">
                  <c:v>1.224618694900776</c:v>
                </c:pt>
                <c:pt idx="925">
                  <c:v>1.223371428800556</c:v>
                </c:pt>
                <c:pt idx="926">
                  <c:v>1.222126698203964</c:v>
                </c:pt>
                <c:pt idx="927">
                  <c:v>1.220884495395672</c:v>
                </c:pt>
                <c:pt idx="928">
                  <c:v>1.219644812691612</c:v>
                </c:pt>
                <c:pt idx="929">
                  <c:v>1.218407642438795</c:v>
                </c:pt>
                <c:pt idx="930">
                  <c:v>1.2171729770151</c:v>
                </c:pt>
                <c:pt idx="931">
                  <c:v>1.215940808829252</c:v>
                </c:pt>
                <c:pt idx="932">
                  <c:v>1.214711130320508</c:v>
                </c:pt>
                <c:pt idx="933">
                  <c:v>1.21348393395864</c:v>
                </c:pt>
                <c:pt idx="934">
                  <c:v>1.212259212243708</c:v>
                </c:pt>
                <c:pt idx="935">
                  <c:v>1.211036957705891</c:v>
                </c:pt>
                <c:pt idx="936">
                  <c:v>1.209817162905408</c:v>
                </c:pt>
                <c:pt idx="937">
                  <c:v>1.208599820432303</c:v>
                </c:pt>
                <c:pt idx="938">
                  <c:v>1.207384922906352</c:v>
                </c:pt>
                <c:pt idx="939">
                  <c:v>1.206172462976832</c:v>
                </c:pt>
                <c:pt idx="940">
                  <c:v>1.204962433322484</c:v>
                </c:pt>
                <c:pt idx="941">
                  <c:v>1.203754826651256</c:v>
                </c:pt>
                <c:pt idx="942">
                  <c:v>1.202549635700243</c:v>
                </c:pt>
                <c:pt idx="943">
                  <c:v>1.201346853235476</c:v>
                </c:pt>
                <c:pt idx="944">
                  <c:v>1.20014647205184</c:v>
                </c:pt>
                <c:pt idx="945">
                  <c:v>1.198948484972868</c:v>
                </c:pt>
                <c:pt idx="946">
                  <c:v>1.197752884850663</c:v>
                </c:pt>
                <c:pt idx="947">
                  <c:v>1.1965596645657</c:v>
                </c:pt>
                <c:pt idx="948">
                  <c:v>1.19536881702672</c:v>
                </c:pt>
                <c:pt idx="949">
                  <c:v>1.194180335170572</c:v>
                </c:pt>
                <c:pt idx="950">
                  <c:v>1.192994211962088</c:v>
                </c:pt>
                <c:pt idx="951">
                  <c:v>1.191810440393915</c:v>
                </c:pt>
                <c:pt idx="952">
                  <c:v>1.190629013486447</c:v>
                </c:pt>
                <c:pt idx="953">
                  <c:v>1.189449924287604</c:v>
                </c:pt>
                <c:pt idx="954">
                  <c:v>1.188273165872736</c:v>
                </c:pt>
                <c:pt idx="955">
                  <c:v>1.187098731344496</c:v>
                </c:pt>
                <c:pt idx="956">
                  <c:v>1.185926613832704</c:v>
                </c:pt>
                <c:pt idx="957">
                  <c:v>1.18475680649418</c:v>
                </c:pt>
                <c:pt idx="958">
                  <c:v>1.18358930251266</c:v>
                </c:pt>
                <c:pt idx="959">
                  <c:v>1.182424095098641</c:v>
                </c:pt>
                <c:pt idx="960">
                  <c:v>1.181261177489232</c:v>
                </c:pt>
                <c:pt idx="961">
                  <c:v>1.180100542948056</c:v>
                </c:pt>
                <c:pt idx="962">
                  <c:v>1.178942184765096</c:v>
                </c:pt>
                <c:pt idx="963">
                  <c:v>1.177786096256592</c:v>
                </c:pt>
                <c:pt idx="964">
                  <c:v>1.176632270764872</c:v>
                </c:pt>
                <c:pt idx="965">
                  <c:v>1.17548070165828</c:v>
                </c:pt>
                <c:pt idx="966">
                  <c:v>1.174331382331008</c:v>
                </c:pt>
                <c:pt idx="967">
                  <c:v>1.173184306202963</c:v>
                </c:pt>
                <c:pt idx="968">
                  <c:v>1.172039466719688</c:v>
                </c:pt>
                <c:pt idx="969">
                  <c:v>1.170896857352196</c:v>
                </c:pt>
                <c:pt idx="970">
                  <c:v>1.16975647159686</c:v>
                </c:pt>
                <c:pt idx="971">
                  <c:v>1.1686183029753</c:v>
                </c:pt>
                <c:pt idx="972">
                  <c:v>1.167482345034252</c:v>
                </c:pt>
                <c:pt idx="973">
                  <c:v>1.166348591345423</c:v>
                </c:pt>
                <c:pt idx="974">
                  <c:v>1.165217035505437</c:v>
                </c:pt>
                <c:pt idx="975">
                  <c:v>1.164087671135616</c:v>
                </c:pt>
                <c:pt idx="976">
                  <c:v>1.162960491881976</c:v>
                </c:pt>
                <c:pt idx="977">
                  <c:v>1.161835491414996</c:v>
                </c:pt>
                <c:pt idx="978">
                  <c:v>1.160712663429576</c:v>
                </c:pt>
                <c:pt idx="979">
                  <c:v>1.159592001644905</c:v>
                </c:pt>
                <c:pt idx="980">
                  <c:v>1.158473499804324</c:v>
                </c:pt>
                <c:pt idx="981">
                  <c:v>1.157357151675216</c:v>
                </c:pt>
                <c:pt idx="982">
                  <c:v>1.156242951048911</c:v>
                </c:pt>
                <c:pt idx="983">
                  <c:v>1.155130891740552</c:v>
                </c:pt>
                <c:pt idx="984">
                  <c:v>1.154020967588965</c:v>
                </c:pt>
                <c:pt idx="985">
                  <c:v>1.152913172456592</c:v>
                </c:pt>
                <c:pt idx="986">
                  <c:v>1.151807500229352</c:v>
                </c:pt>
                <c:pt idx="987">
                  <c:v>1.150703944816513</c:v>
                </c:pt>
                <c:pt idx="988">
                  <c:v>1.149602500150596</c:v>
                </c:pt>
                <c:pt idx="989">
                  <c:v>1.148503160187301</c:v>
                </c:pt>
                <c:pt idx="990">
                  <c:v>1.147405918905323</c:v>
                </c:pt>
                <c:pt idx="991">
                  <c:v>1.146310770306276</c:v>
                </c:pt>
                <c:pt idx="992">
                  <c:v>1.145217708414636</c:v>
                </c:pt>
                <c:pt idx="993">
                  <c:v>1.144126727277528</c:v>
                </c:pt>
                <c:pt idx="994">
                  <c:v>1.143037820964731</c:v>
                </c:pt>
                <c:pt idx="995">
                  <c:v>1.141950983568468</c:v>
                </c:pt>
                <c:pt idx="996">
                  <c:v>1.140866209203371</c:v>
                </c:pt>
                <c:pt idx="997">
                  <c:v>1.139783492006352</c:v>
                </c:pt>
                <c:pt idx="998">
                  <c:v>1.138702826136504</c:v>
                </c:pt>
                <c:pt idx="999">
                  <c:v>1.137624205774967</c:v>
                </c:pt>
                <c:pt idx="1000">
                  <c:v>1.136547625124868</c:v>
                </c:pt>
                <c:pt idx="1001">
                  <c:v>1.13547307841118</c:v>
                </c:pt>
                <c:pt idx="1002">
                  <c:v>1.134400559880647</c:v>
                </c:pt>
                <c:pt idx="1003">
                  <c:v>1.133330063801676</c:v>
                </c:pt>
                <c:pt idx="1004">
                  <c:v>1.13226158446422</c:v>
                </c:pt>
                <c:pt idx="1005">
                  <c:v>1.131195116179668</c:v>
                </c:pt>
                <c:pt idx="1006">
                  <c:v>1.130130653280804</c:v>
                </c:pt>
                <c:pt idx="1007">
                  <c:v>1.12906819012164</c:v>
                </c:pt>
                <c:pt idx="1008">
                  <c:v>1.128007721077344</c:v>
                </c:pt>
                <c:pt idx="1009">
                  <c:v>1.126949240544132</c:v>
                </c:pt>
                <c:pt idx="1010">
                  <c:v>1.125892742939208</c:v>
                </c:pt>
                <c:pt idx="1011">
                  <c:v>1.124838222700597</c:v>
                </c:pt>
                <c:pt idx="1012">
                  <c:v>1.123785674287104</c:v>
                </c:pt>
                <c:pt idx="1013">
                  <c:v>1.122735092178216</c:v>
                </c:pt>
                <c:pt idx="1014">
                  <c:v>1.121686470873948</c:v>
                </c:pt>
                <c:pt idx="1015">
                  <c:v>1.120639804894835</c:v>
                </c:pt>
                <c:pt idx="1016">
                  <c:v>1.119595088781756</c:v>
                </c:pt>
                <c:pt idx="1017">
                  <c:v>1.1185523170959</c:v>
                </c:pt>
                <c:pt idx="1018">
                  <c:v>1.11751148441862</c:v>
                </c:pt>
                <c:pt idx="1019">
                  <c:v>1.11647258535138</c:v>
                </c:pt>
                <c:pt idx="1020">
                  <c:v>1.115435614515648</c:v>
                </c:pt>
                <c:pt idx="1021">
                  <c:v>1.114400566552801</c:v>
                </c:pt>
                <c:pt idx="1022">
                  <c:v>1.113367436124036</c:v>
                </c:pt>
                <c:pt idx="1023">
                  <c:v>1.112336217910284</c:v>
                </c:pt>
                <c:pt idx="1024">
                  <c:v>1.111306906612092</c:v>
                </c:pt>
                <c:pt idx="1025">
                  <c:v>1.110279496949568</c:v>
                </c:pt>
                <c:pt idx="1026">
                  <c:v>1.109253983662283</c:v>
                </c:pt>
                <c:pt idx="1027">
                  <c:v>1.10823036150917</c:v>
                </c:pt>
                <c:pt idx="1028">
                  <c:v>1.10720862526842</c:v>
                </c:pt>
                <c:pt idx="1029">
                  <c:v>1.106188769737451</c:v>
                </c:pt>
                <c:pt idx="1030">
                  <c:v>1.105170789732744</c:v>
                </c:pt>
                <c:pt idx="1031">
                  <c:v>1.10415468008982</c:v>
                </c:pt>
                <c:pt idx="1032">
                  <c:v>1.103140435663128</c:v>
                </c:pt>
                <c:pt idx="1033">
                  <c:v>1.102128051325932</c:v>
                </c:pt>
                <c:pt idx="1034">
                  <c:v>1.101117521970263</c:v>
                </c:pt>
                <c:pt idx="1035">
                  <c:v>1.10010884250684</c:v>
                </c:pt>
                <c:pt idx="1036">
                  <c:v>1.09910200786494</c:v>
                </c:pt>
                <c:pt idx="1037">
                  <c:v>1.098097012992348</c:v>
                </c:pt>
                <c:pt idx="1038">
                  <c:v>1.097093852855268</c:v>
                </c:pt>
                <c:pt idx="1039">
                  <c:v>1.096092522438227</c:v>
                </c:pt>
                <c:pt idx="1040">
                  <c:v>1.09509301674402</c:v>
                </c:pt>
                <c:pt idx="1041">
                  <c:v>1.094095330793556</c:v>
                </c:pt>
                <c:pt idx="1042">
                  <c:v>1.093099459625892</c:v>
                </c:pt>
                <c:pt idx="1043">
                  <c:v>1.092105398298048</c:v>
                </c:pt>
                <c:pt idx="1044">
                  <c:v>1.09111314188496</c:v>
                </c:pt>
                <c:pt idx="1045">
                  <c:v>1.090122685479419</c:v>
                </c:pt>
                <c:pt idx="1046">
                  <c:v>1.089134024191968</c:v>
                </c:pt>
                <c:pt idx="1047">
                  <c:v>1.08814715315082</c:v>
                </c:pt>
                <c:pt idx="1048">
                  <c:v>1.087162067501796</c:v>
                </c:pt>
                <c:pt idx="1049">
                  <c:v>1.086178762408212</c:v>
                </c:pt>
                <c:pt idx="1050">
                  <c:v>1.085197233050868</c:v>
                </c:pt>
                <c:pt idx="1051">
                  <c:v>1.08421747462788</c:v>
                </c:pt>
                <c:pt idx="1052">
                  <c:v>1.083239482354668</c:v>
                </c:pt>
                <c:pt idx="1053">
                  <c:v>1.08226325146385</c:v>
                </c:pt>
                <c:pt idx="1054">
                  <c:v>1.081288777205184</c:v>
                </c:pt>
                <c:pt idx="1055">
                  <c:v>1.080316054845468</c:v>
                </c:pt>
                <c:pt idx="1056">
                  <c:v>1.079345079668484</c:v>
                </c:pt>
                <c:pt idx="1057">
                  <c:v>1.078375846974888</c:v>
                </c:pt>
                <c:pt idx="1058">
                  <c:v>1.077408352082196</c:v>
                </c:pt>
                <c:pt idx="1059">
                  <c:v>1.07644259032464</c:v>
                </c:pt>
                <c:pt idx="1060">
                  <c:v>1.075478557053156</c:v>
                </c:pt>
                <c:pt idx="1061">
                  <c:v>1.07451624763524</c:v>
                </c:pt>
                <c:pt idx="1062">
                  <c:v>1.073555657454949</c:v>
                </c:pt>
                <c:pt idx="1063">
                  <c:v>1.072596781912788</c:v>
                </c:pt>
                <c:pt idx="1064">
                  <c:v>1.071639616425613</c:v>
                </c:pt>
                <c:pt idx="1065">
                  <c:v>1.070684156426604</c:v>
                </c:pt>
                <c:pt idx="1066">
                  <c:v>1.069730397365183</c:v>
                </c:pt>
                <c:pt idx="1067">
                  <c:v>1.068778334706924</c:v>
                </c:pt>
                <c:pt idx="1068">
                  <c:v>1.067827963933476</c:v>
                </c:pt>
                <c:pt idx="1069">
                  <c:v>1.066879280542536</c:v>
                </c:pt>
                <c:pt idx="1070">
                  <c:v>1.065932280047723</c:v>
                </c:pt>
                <c:pt idx="1071">
                  <c:v>1.064986957978536</c:v>
                </c:pt>
                <c:pt idx="1072">
                  <c:v>1.064043309880307</c:v>
                </c:pt>
                <c:pt idx="1073">
                  <c:v>1.063101331314084</c:v>
                </c:pt>
                <c:pt idx="1074">
                  <c:v>1.062161017856568</c:v>
                </c:pt>
                <c:pt idx="1075">
                  <c:v>1.061222365100088</c:v>
                </c:pt>
                <c:pt idx="1076">
                  <c:v>1.060285368652488</c:v>
                </c:pt>
                <c:pt idx="1077">
                  <c:v>1.059350024137081</c:v>
                </c:pt>
                <c:pt idx="1078">
                  <c:v>1.05841632719256</c:v>
                </c:pt>
                <c:pt idx="1079">
                  <c:v>1.057484273472959</c:v>
                </c:pt>
                <c:pt idx="1080">
                  <c:v>1.056553858647575</c:v>
                </c:pt>
                <c:pt idx="1081">
                  <c:v>1.055625078400872</c:v>
                </c:pt>
                <c:pt idx="1082">
                  <c:v>1.054697928432468</c:v>
                </c:pt>
                <c:pt idx="1083">
                  <c:v>1.05377240445702</c:v>
                </c:pt>
                <c:pt idx="1084">
                  <c:v>1.052848502204196</c:v>
                </c:pt>
                <c:pt idx="1085">
                  <c:v>1.051926217418579</c:v>
                </c:pt>
                <c:pt idx="1086">
                  <c:v>1.051005545859636</c:v>
                </c:pt>
                <c:pt idx="1087">
                  <c:v>1.050086483301588</c:v>
                </c:pt>
                <c:pt idx="1088">
                  <c:v>1.049169025533443</c:v>
                </c:pt>
                <c:pt idx="1089">
                  <c:v>1.04825316835884</c:v>
                </c:pt>
                <c:pt idx="1090">
                  <c:v>1.047338907596052</c:v>
                </c:pt>
                <c:pt idx="1091">
                  <c:v>1.046426239077876</c:v>
                </c:pt>
                <c:pt idx="1092">
                  <c:v>1.045515158651603</c:v>
                </c:pt>
                <c:pt idx="1093">
                  <c:v>1.044605662178916</c:v>
                </c:pt>
                <c:pt idx="1094">
                  <c:v>1.04369774553588</c:v>
                </c:pt>
                <c:pt idx="1095">
                  <c:v>1.042791404612832</c:v>
                </c:pt>
                <c:pt idx="1096">
                  <c:v>1.041886635314364</c:v>
                </c:pt>
                <c:pt idx="1097">
                  <c:v>1.040983433559203</c:v>
                </c:pt>
                <c:pt idx="1098">
                  <c:v>1.040081795280216</c:v>
                </c:pt>
                <c:pt idx="1099">
                  <c:v>1.039181716424292</c:v>
                </c:pt>
                <c:pt idx="1100">
                  <c:v>1.03828319295233</c:v>
                </c:pt>
                <c:pt idx="1101">
                  <c:v>1.03738622083914</c:v>
                </c:pt>
                <c:pt idx="1102">
                  <c:v>1.036490796073392</c:v>
                </c:pt>
                <c:pt idx="1103">
                  <c:v>1.035596914657572</c:v>
                </c:pt>
                <c:pt idx="1104">
                  <c:v>1.034704572607932</c:v>
                </c:pt>
                <c:pt idx="1105">
                  <c:v>1.033813765954368</c:v>
                </c:pt>
                <c:pt idx="1106">
                  <c:v>1.032924490740444</c:v>
                </c:pt>
                <c:pt idx="1107">
                  <c:v>1.032036743023272</c:v>
                </c:pt>
                <c:pt idx="1108">
                  <c:v>1.0311505188735</c:v>
                </c:pt>
                <c:pt idx="1109">
                  <c:v>1.030265814375216</c:v>
                </c:pt>
                <c:pt idx="1110">
                  <c:v>1.029382625625912</c:v>
                </c:pt>
                <c:pt idx="1111">
                  <c:v>1.0285009487364</c:v>
                </c:pt>
                <c:pt idx="1112">
                  <c:v>1.0276207798308</c:v>
                </c:pt>
                <c:pt idx="1113">
                  <c:v>1.026742115046468</c:v>
                </c:pt>
                <c:pt idx="1114">
                  <c:v>1.025864950533899</c:v>
                </c:pt>
                <c:pt idx="1115">
                  <c:v>1.02498928245672</c:v>
                </c:pt>
                <c:pt idx="1116">
                  <c:v>1.024115106991608</c:v>
                </c:pt>
                <c:pt idx="1117">
                  <c:v>1.023242420328276</c:v>
                </c:pt>
                <c:pt idx="1118">
                  <c:v>1.022371218669337</c:v>
                </c:pt>
                <c:pt idx="1119">
                  <c:v>1.021501498230324</c:v>
                </c:pt>
                <c:pt idx="1120">
                  <c:v>1.020633255239616</c:v>
                </c:pt>
                <c:pt idx="1121">
                  <c:v>1.019766485938356</c:v>
                </c:pt>
                <c:pt idx="1122">
                  <c:v>1.01890118658042</c:v>
                </c:pt>
                <c:pt idx="1123">
                  <c:v>1.018037353432392</c:v>
                </c:pt>
                <c:pt idx="1124">
                  <c:v>1.017174982773444</c:v>
                </c:pt>
                <c:pt idx="1125">
                  <c:v>1.016314070895312</c:v>
                </c:pt>
                <c:pt idx="1126">
                  <c:v>1.015454614102297</c:v>
                </c:pt>
                <c:pt idx="1127">
                  <c:v>1.014596608711104</c:v>
                </c:pt>
                <c:pt idx="1128">
                  <c:v>1.013740051050887</c:v>
                </c:pt>
                <c:pt idx="1129">
                  <c:v>1.01288493746315</c:v>
                </c:pt>
                <c:pt idx="1130">
                  <c:v>1.012031264301708</c:v>
                </c:pt>
                <c:pt idx="1131">
                  <c:v>1.011179027932632</c:v>
                </c:pt>
                <c:pt idx="1132">
                  <c:v>1.010328224734176</c:v>
                </c:pt>
                <c:pt idx="1133">
                  <c:v>1.009478851096787</c:v>
                </c:pt>
                <c:pt idx="1134">
                  <c:v>1.008630903422988</c:v>
                </c:pt>
                <c:pt idx="1135">
                  <c:v>1.007784378127344</c:v>
                </c:pt>
                <c:pt idx="1136">
                  <c:v>1.006939271636448</c:v>
                </c:pt>
                <c:pt idx="1137">
                  <c:v>1.00609558038882</c:v>
                </c:pt>
                <c:pt idx="1138">
                  <c:v>1.005253300834908</c:v>
                </c:pt>
                <c:pt idx="1139">
                  <c:v>1.004412429436992</c:v>
                </c:pt>
                <c:pt idx="1140">
                  <c:v>1.003572962669149</c:v>
                </c:pt>
                <c:pt idx="1141">
                  <c:v>1.002734897017223</c:v>
                </c:pt>
                <c:pt idx="1142">
                  <c:v>1.00189822897877</c:v>
                </c:pt>
                <c:pt idx="1143">
                  <c:v>1.001062955062968</c:v>
                </c:pt>
                <c:pt idx="1144">
                  <c:v>1.000229071790641</c:v>
                </c:pt>
                <c:pt idx="1145">
                  <c:v>0.999396575694144</c:v>
                </c:pt>
                <c:pt idx="1146">
                  <c:v>0.99856546331736</c:v>
                </c:pt>
                <c:pt idx="1147">
                  <c:v>0.99773573121564</c:v>
                </c:pt>
                <c:pt idx="1148">
                  <c:v>0.996907375955712</c:v>
                </c:pt>
                <c:pt idx="1149">
                  <c:v>0.996080394115728</c:v>
                </c:pt>
                <c:pt idx="1150">
                  <c:v>0.99525478228512</c:v>
                </c:pt>
                <c:pt idx="1151">
                  <c:v>0.994430537064611</c:v>
                </c:pt>
                <c:pt idx="1152">
                  <c:v>0.993607655066147</c:v>
                </c:pt>
                <c:pt idx="1153">
                  <c:v>0.99278613291288</c:v>
                </c:pt>
                <c:pt idx="1154">
                  <c:v>0.99196596723906</c:v>
                </c:pt>
                <c:pt idx="1155">
                  <c:v>0.99114715469004</c:v>
                </c:pt>
                <c:pt idx="1156">
                  <c:v>0.990329691922236</c:v>
                </c:pt>
                <c:pt idx="1157">
                  <c:v>0.989513575603056</c:v>
                </c:pt>
                <c:pt idx="1158">
                  <c:v>0.98869880241084</c:v>
                </c:pt>
                <c:pt idx="1159">
                  <c:v>0.98788536903486</c:v>
                </c:pt>
                <c:pt idx="1160">
                  <c:v>0.98707327217526</c:v>
                </c:pt>
                <c:pt idx="1161">
                  <c:v>0.986262508542972</c:v>
                </c:pt>
                <c:pt idx="1162">
                  <c:v>0.985453074859716</c:v>
                </c:pt>
                <c:pt idx="1163">
                  <c:v>0.984644967857975</c:v>
                </c:pt>
                <c:pt idx="1164">
                  <c:v>0.983838184280879</c:v>
                </c:pt>
                <c:pt idx="1165">
                  <c:v>0.983032720882211</c:v>
                </c:pt>
                <c:pt idx="1166">
                  <c:v>0.982228574426387</c:v>
                </c:pt>
                <c:pt idx="1167">
                  <c:v>0.981425741688323</c:v>
                </c:pt>
                <c:pt idx="1168">
                  <c:v>0.980624219453496</c:v>
                </c:pt>
                <c:pt idx="1169">
                  <c:v>0.979824004517844</c:v>
                </c:pt>
                <c:pt idx="1170">
                  <c:v>0.979025093687724</c:v>
                </c:pt>
                <c:pt idx="1171">
                  <c:v>0.978227483779896</c:v>
                </c:pt>
                <c:pt idx="1172">
                  <c:v>0.97743117162144</c:v>
                </c:pt>
                <c:pt idx="1173">
                  <c:v>0.976636154049756</c:v>
                </c:pt>
                <c:pt idx="1174">
                  <c:v>0.975842427912516</c:v>
                </c:pt>
                <c:pt idx="1175">
                  <c:v>0.975049990067581</c:v>
                </c:pt>
                <c:pt idx="1176">
                  <c:v>0.97425883738302</c:v>
                </c:pt>
                <c:pt idx="1177">
                  <c:v>0.973468966737013</c:v>
                </c:pt>
                <c:pt idx="1178">
                  <c:v>0.972680375017859</c:v>
                </c:pt>
                <c:pt idx="1179">
                  <c:v>0.9718930591239</c:v>
                </c:pt>
                <c:pt idx="1180">
                  <c:v>0.971107015963488</c:v>
                </c:pt>
                <c:pt idx="1181">
                  <c:v>0.970322242454976</c:v>
                </c:pt>
                <c:pt idx="1182">
                  <c:v>0.969538735526604</c:v>
                </c:pt>
                <c:pt idx="1183">
                  <c:v>0.968756492116536</c:v>
                </c:pt>
                <c:pt idx="1184">
                  <c:v>0.967975509172812</c:v>
                </c:pt>
                <c:pt idx="1185">
                  <c:v>0.96719578365324</c:v>
                </c:pt>
                <c:pt idx="1186">
                  <c:v>0.96641731252542</c:v>
                </c:pt>
                <c:pt idx="1187">
                  <c:v>0.96564009276672</c:v>
                </c:pt>
                <c:pt idx="1188">
                  <c:v>0.964864121364156</c:v>
                </c:pt>
                <c:pt idx="1189">
                  <c:v>0.964089395314439</c:v>
                </c:pt>
                <c:pt idx="1190">
                  <c:v>0.963315911623884</c:v>
                </c:pt>
                <c:pt idx="1191">
                  <c:v>0.962543667308376</c:v>
                </c:pt>
                <c:pt idx="1192">
                  <c:v>0.961772659393381</c:v>
                </c:pt>
                <c:pt idx="1193">
                  <c:v>0.961002884913817</c:v>
                </c:pt>
                <c:pt idx="1194">
                  <c:v>0.960234340914108</c:v>
                </c:pt>
                <c:pt idx="1195">
                  <c:v>0.9594670244481</c:v>
                </c:pt>
                <c:pt idx="1196">
                  <c:v>0.958700932579032</c:v>
                </c:pt>
                <c:pt idx="1197">
                  <c:v>0.95793606237948</c:v>
                </c:pt>
                <c:pt idx="1198">
                  <c:v>0.957172410931367</c:v>
                </c:pt>
                <c:pt idx="1199">
                  <c:v>0.956409975325848</c:v>
                </c:pt>
                <c:pt idx="1200">
                  <c:v>0.955648752663384</c:v>
                </c:pt>
                <c:pt idx="1201">
                  <c:v>0.954888740053584</c:v>
                </c:pt>
                <c:pt idx="1202">
                  <c:v>0.954129934615283</c:v>
                </c:pt>
                <c:pt idx="1203">
                  <c:v>0.953372333476392</c:v>
                </c:pt>
                <c:pt idx="1204">
                  <c:v>0.952615933773961</c:v>
                </c:pt>
                <c:pt idx="1205">
                  <c:v>0.951860732654088</c:v>
                </c:pt>
                <c:pt idx="1206">
                  <c:v>0.951106727271899</c:v>
                </c:pt>
                <c:pt idx="1207">
                  <c:v>0.950353914791509</c:v>
                </c:pt>
                <c:pt idx="1208">
                  <c:v>0.949602292385988</c:v>
                </c:pt>
                <c:pt idx="1209">
                  <c:v>0.94885185723732</c:v>
                </c:pt>
                <c:pt idx="1210">
                  <c:v>0.948102606536388</c:v>
                </c:pt>
                <c:pt idx="1211">
                  <c:v>0.947354537482909</c:v>
                </c:pt>
                <c:pt idx="1212">
                  <c:v>0.946607647285417</c:v>
                </c:pt>
                <c:pt idx="1213">
                  <c:v>0.945861933161233</c:v>
                </c:pt>
                <c:pt idx="1214">
                  <c:v>0.945117392336424</c:v>
                </c:pt>
                <c:pt idx="1215">
                  <c:v>0.94437402204576</c:v>
                </c:pt>
                <c:pt idx="1216">
                  <c:v>0.943631819532707</c:v>
                </c:pt>
                <c:pt idx="1217">
                  <c:v>0.942890782049341</c:v>
                </c:pt>
                <c:pt idx="1218">
                  <c:v>0.942150906856368</c:v>
                </c:pt>
                <c:pt idx="1219">
                  <c:v>0.941412191223073</c:v>
                </c:pt>
                <c:pt idx="1220">
                  <c:v>0.940674632427288</c:v>
                </c:pt>
                <c:pt idx="1221">
                  <c:v>0.939938227755324</c:v>
                </c:pt>
                <c:pt idx="1222">
                  <c:v>0.939202974502008</c:v>
                </c:pt>
                <c:pt idx="1223">
                  <c:v>0.938468869970568</c:v>
                </c:pt>
                <c:pt idx="1224">
                  <c:v>0.93773591147268</c:v>
                </c:pt>
                <c:pt idx="1225">
                  <c:v>0.93700409632836</c:v>
                </c:pt>
                <c:pt idx="1226">
                  <c:v>0.936273421866</c:v>
                </c:pt>
                <c:pt idx="1227">
                  <c:v>0.935543885422296</c:v>
                </c:pt>
                <c:pt idx="1228">
                  <c:v>0.934815484342212</c:v>
                </c:pt>
                <c:pt idx="1229">
                  <c:v>0.934088215978956</c:v>
                </c:pt>
                <c:pt idx="1230">
                  <c:v>0.93336207769398</c:v>
                </c:pt>
                <c:pt idx="1231">
                  <c:v>0.932637066856896</c:v>
                </c:pt>
                <c:pt idx="1232">
                  <c:v>0.931913180845476</c:v>
                </c:pt>
                <c:pt idx="1233">
                  <c:v>0.931190417045603</c:v>
                </c:pt>
                <c:pt idx="1234">
                  <c:v>0.930468772851253</c:v>
                </c:pt>
                <c:pt idx="1235">
                  <c:v>0.929748245664468</c:v>
                </c:pt>
                <c:pt idx="1236">
                  <c:v>0.929028832895316</c:v>
                </c:pt>
                <c:pt idx="1237">
                  <c:v>0.928310531961852</c:v>
                </c:pt>
                <c:pt idx="1238">
                  <c:v>0.9275933402901</c:v>
                </c:pt>
                <c:pt idx="1239">
                  <c:v>0.926877255314028</c:v>
                </c:pt>
                <c:pt idx="1240">
                  <c:v>0.926162274475476</c:v>
                </c:pt>
                <c:pt idx="1241">
                  <c:v>0.925448395224191</c:v>
                </c:pt>
                <c:pt idx="1242">
                  <c:v>0.92473561501776</c:v>
                </c:pt>
                <c:pt idx="1243">
                  <c:v>0.924023931321576</c:v>
                </c:pt>
                <c:pt idx="1244">
                  <c:v>0.923313341608789</c:v>
                </c:pt>
                <c:pt idx="1245">
                  <c:v>0.922603843360356</c:v>
                </c:pt>
                <c:pt idx="1246">
                  <c:v>0.921895434064908</c:v>
                </c:pt>
                <c:pt idx="1247">
                  <c:v>0.9211881112188</c:v>
                </c:pt>
                <c:pt idx="1248">
                  <c:v>0.920481872326044</c:v>
                </c:pt>
                <c:pt idx="1249">
                  <c:v>0.919776714898284</c:v>
                </c:pt>
                <c:pt idx="1250">
                  <c:v>0.91907263645476</c:v>
                </c:pt>
                <c:pt idx="1251">
                  <c:v>0.91836963452232</c:v>
                </c:pt>
                <c:pt idx="1252">
                  <c:v>0.917667706635312</c:v>
                </c:pt>
                <c:pt idx="1253">
                  <c:v>0.916966850335656</c:v>
                </c:pt>
                <c:pt idx="1254">
                  <c:v>0.916267063172735</c:v>
                </c:pt>
                <c:pt idx="1255">
                  <c:v>0.915568342703388</c:v>
                </c:pt>
                <c:pt idx="1256">
                  <c:v>0.914870686491912</c:v>
                </c:pt>
                <c:pt idx="1257">
                  <c:v>0.914174092109977</c:v>
                </c:pt>
                <c:pt idx="1258">
                  <c:v>0.913478557136664</c:v>
                </c:pt>
                <c:pt idx="1259">
                  <c:v>0.912784079158392</c:v>
                </c:pt>
                <c:pt idx="1260">
                  <c:v>0.912090655768873</c:v>
                </c:pt>
                <c:pt idx="1261">
                  <c:v>0.911398284569171</c:v>
                </c:pt>
                <c:pt idx="1262">
                  <c:v>0.91070696316756</c:v>
                </c:pt>
                <c:pt idx="1263">
                  <c:v>0.910016689179575</c:v>
                </c:pt>
                <c:pt idx="1264">
                  <c:v>0.909327460227996</c:v>
                </c:pt>
                <c:pt idx="1265">
                  <c:v>0.908639273942712</c:v>
                </c:pt>
                <c:pt idx="1266">
                  <c:v>0.907952127960852</c:v>
                </c:pt>
                <c:pt idx="1267">
                  <c:v>0.907266019926612</c:v>
                </c:pt>
                <c:pt idx="1268">
                  <c:v>0.906580947491316</c:v>
                </c:pt>
                <c:pt idx="1269">
                  <c:v>0.905896908313379</c:v>
                </c:pt>
                <c:pt idx="1270">
                  <c:v>0.905213900058241</c:v>
                </c:pt>
                <c:pt idx="1271">
                  <c:v>0.904531920398388</c:v>
                </c:pt>
                <c:pt idx="1272">
                  <c:v>0.903850967013275</c:v>
                </c:pt>
                <c:pt idx="1273">
                  <c:v>0.90317103758934</c:v>
                </c:pt>
                <c:pt idx="1274">
                  <c:v>0.90249212982</c:v>
                </c:pt>
                <c:pt idx="1275">
                  <c:v>0.901814241405527</c:v>
                </c:pt>
                <c:pt idx="1276">
                  <c:v>0.901137370053144</c:v>
                </c:pt>
                <c:pt idx="1277">
                  <c:v>0.900461513476896</c:v>
                </c:pt>
                <c:pt idx="1278">
                  <c:v>0.899786669397708</c:v>
                </c:pt>
                <c:pt idx="1279">
                  <c:v>0.899112835543296</c:v>
                </c:pt>
                <c:pt idx="1280">
                  <c:v>0.898440009648167</c:v>
                </c:pt>
                <c:pt idx="1281">
                  <c:v>0.897768189453612</c:v>
                </c:pt>
                <c:pt idx="1282">
                  <c:v>0.897097372707647</c:v>
                </c:pt>
                <c:pt idx="1283">
                  <c:v>0.896427557164992</c:v>
                </c:pt>
                <c:pt idx="1284">
                  <c:v>0.89575874058708</c:v>
                </c:pt>
                <c:pt idx="1285">
                  <c:v>0.895090920742009</c:v>
                </c:pt>
                <c:pt idx="1286">
                  <c:v>0.894424095404484</c:v>
                </c:pt>
                <c:pt idx="1287">
                  <c:v>0.893758262355853</c:v>
                </c:pt>
                <c:pt idx="1288">
                  <c:v>0.893093419384067</c:v>
                </c:pt>
                <c:pt idx="1289">
                  <c:v>0.892429564283616</c:v>
                </c:pt>
                <c:pt idx="1290">
                  <c:v>0.891766694855531</c:v>
                </c:pt>
                <c:pt idx="1291">
                  <c:v>0.891104808907392</c:v>
                </c:pt>
                <c:pt idx="1292">
                  <c:v>0.89044390425324</c:v>
                </c:pt>
                <c:pt idx="1293">
                  <c:v>0.889783978713612</c:v>
                </c:pt>
                <c:pt idx="1294">
                  <c:v>0.889125030115464</c:v>
                </c:pt>
                <c:pt idx="1295">
                  <c:v>0.888467056292196</c:v>
                </c:pt>
                <c:pt idx="1296">
                  <c:v>0.887810055083592</c:v>
                </c:pt>
                <c:pt idx="1297">
                  <c:v>0.88715402433582</c:v>
                </c:pt>
                <c:pt idx="1298">
                  <c:v>0.886498961901408</c:v>
                </c:pt>
                <c:pt idx="1299">
                  <c:v>0.885844865639183</c:v>
                </c:pt>
                <c:pt idx="1300">
                  <c:v>0.8851917334143</c:v>
                </c:pt>
                <c:pt idx="1301">
                  <c:v>0.884539563098183</c:v>
                </c:pt>
                <c:pt idx="1302">
                  <c:v>0.88388835256854</c:v>
                </c:pt>
                <c:pt idx="1303">
                  <c:v>0.883238099709275</c:v>
                </c:pt>
                <c:pt idx="1304">
                  <c:v>0.88258880241054</c:v>
                </c:pt>
                <c:pt idx="1305">
                  <c:v>0.881940458568648</c:v>
                </c:pt>
                <c:pt idx="1306">
                  <c:v>0.881293066086096</c:v>
                </c:pt>
                <c:pt idx="1307">
                  <c:v>0.880646622871536</c:v>
                </c:pt>
                <c:pt idx="1308">
                  <c:v>0.880001126839704</c:v>
                </c:pt>
                <c:pt idx="1309">
                  <c:v>0.879356575911479</c:v>
                </c:pt>
                <c:pt idx="1310">
                  <c:v>0.878712968013792</c:v>
                </c:pt>
                <c:pt idx="1311">
                  <c:v>0.87807030107964</c:v>
                </c:pt>
                <c:pt idx="1312">
                  <c:v>0.877428573048036</c:v>
                </c:pt>
                <c:pt idx="1313">
                  <c:v>0.876787781864028</c:v>
                </c:pt>
                <c:pt idx="1314">
                  <c:v>0.87614792547864</c:v>
                </c:pt>
                <c:pt idx="1315">
                  <c:v>0.87550900184886</c:v>
                </c:pt>
                <c:pt idx="1316">
                  <c:v>0.87487100893764</c:v>
                </c:pt>
                <c:pt idx="1317">
                  <c:v>0.874233944713835</c:v>
                </c:pt>
                <c:pt idx="1318">
                  <c:v>0.87359780715222</c:v>
                </c:pt>
                <c:pt idx="1319">
                  <c:v>0.87296259423342</c:v>
                </c:pt>
                <c:pt idx="1320">
                  <c:v>0.872328303943968</c:v>
                </c:pt>
                <c:pt idx="1321">
                  <c:v>0.871694934276204</c:v>
                </c:pt>
                <c:pt idx="1322">
                  <c:v>0.871062483228275</c:v>
                </c:pt>
                <c:pt idx="1323">
                  <c:v>0.870430948804163</c:v>
                </c:pt>
                <c:pt idx="1324">
                  <c:v>0.869800329013596</c:v>
                </c:pt>
                <c:pt idx="1325">
                  <c:v>0.86917062187206</c:v>
                </c:pt>
                <c:pt idx="1326">
                  <c:v>0.868541825400792</c:v>
                </c:pt>
                <c:pt idx="1327">
                  <c:v>0.867913937626716</c:v>
                </c:pt>
                <c:pt idx="1328">
                  <c:v>0.867286956582468</c:v>
                </c:pt>
                <c:pt idx="1329">
                  <c:v>0.866660880306359</c:v>
                </c:pt>
                <c:pt idx="1330">
                  <c:v>0.866035706842331</c:v>
                </c:pt>
                <c:pt idx="1331">
                  <c:v>0.865411434239975</c:v>
                </c:pt>
                <c:pt idx="1332">
                  <c:v>0.8647880605545</c:v>
                </c:pt>
                <c:pt idx="1333">
                  <c:v>0.864165583846668</c:v>
                </c:pt>
                <c:pt idx="1334">
                  <c:v>0.86354400218286</c:v>
                </c:pt>
                <c:pt idx="1335">
                  <c:v>0.862923313634976</c:v>
                </c:pt>
                <c:pt idx="1336">
                  <c:v>0.862303516280472</c:v>
                </c:pt>
                <c:pt idx="1337">
                  <c:v>0.861684608202276</c:v>
                </c:pt>
                <c:pt idx="1338">
                  <c:v>0.861066587488848</c:v>
                </c:pt>
                <c:pt idx="1339">
                  <c:v>0.860449452234107</c:v>
                </c:pt>
                <c:pt idx="1340">
                  <c:v>0.859833200537412</c:v>
                </c:pt>
                <c:pt idx="1341">
                  <c:v>0.859217830503576</c:v>
                </c:pt>
                <c:pt idx="1342">
                  <c:v>0.858603340242804</c:v>
                </c:pt>
                <c:pt idx="1343">
                  <c:v>0.8579897278707</c:v>
                </c:pt>
                <c:pt idx="1344">
                  <c:v>0.857376991508268</c:v>
                </c:pt>
                <c:pt idx="1345">
                  <c:v>0.856765129281829</c:v>
                </c:pt>
                <c:pt idx="1346">
                  <c:v>0.856154139323064</c:v>
                </c:pt>
                <c:pt idx="1347">
                  <c:v>0.855544019768964</c:v>
                </c:pt>
                <c:pt idx="1348">
                  <c:v>0.854934768761844</c:v>
                </c:pt>
                <c:pt idx="1349">
                  <c:v>0.854326384449252</c:v>
                </c:pt>
                <c:pt idx="1350">
                  <c:v>0.853718864984028</c:v>
                </c:pt>
                <c:pt idx="1351">
                  <c:v>0.853112208524267</c:v>
                </c:pt>
                <c:pt idx="1352">
                  <c:v>0.85250641323324</c:v>
                </c:pt>
                <c:pt idx="1353">
                  <c:v>0.851901477279492</c:v>
                </c:pt>
                <c:pt idx="1354">
                  <c:v>0.851297398836683</c:v>
                </c:pt>
                <c:pt idx="1355">
                  <c:v>0.850694176083696</c:v>
                </c:pt>
                <c:pt idx="1356">
                  <c:v>0.850091807204544</c:v>
                </c:pt>
                <c:pt idx="1357">
                  <c:v>0.849490290388356</c:v>
                </c:pt>
                <c:pt idx="1358">
                  <c:v>0.84888962382942</c:v>
                </c:pt>
                <c:pt idx="1359">
                  <c:v>0.848289805727064</c:v>
                </c:pt>
                <c:pt idx="1360">
                  <c:v>0.847690834285752</c:v>
                </c:pt>
                <c:pt idx="1361">
                  <c:v>0.847092707714963</c:v>
                </c:pt>
                <c:pt idx="1362">
                  <c:v>0.846495424229232</c:v>
                </c:pt>
                <c:pt idx="1363">
                  <c:v>0.845898982048129</c:v>
                </c:pt>
                <c:pt idx="1364">
                  <c:v>0.845303379396228</c:v>
                </c:pt>
                <c:pt idx="1365">
                  <c:v>0.844708614503088</c:v>
                </c:pt>
                <c:pt idx="1366">
                  <c:v>0.844114685603232</c:v>
                </c:pt>
                <c:pt idx="1367">
                  <c:v>0.843521590936152</c:v>
                </c:pt>
                <c:pt idx="1368">
                  <c:v>0.842929328746271</c:v>
                </c:pt>
                <c:pt idx="1369">
                  <c:v>0.842337897282936</c:v>
                </c:pt>
                <c:pt idx="1370">
                  <c:v>0.841747294800408</c:v>
                </c:pt>
                <c:pt idx="1371">
                  <c:v>0.841157519557787</c:v>
                </c:pt>
                <c:pt idx="1372">
                  <c:v>0.840568569819108</c:v>
                </c:pt>
                <c:pt idx="1373">
                  <c:v>0.8399804438532</c:v>
                </c:pt>
                <c:pt idx="1374">
                  <c:v>0.839393139933768</c:v>
                </c:pt>
                <c:pt idx="1375">
                  <c:v>0.838806656339305</c:v>
                </c:pt>
                <c:pt idx="1376">
                  <c:v>0.838220991353123</c:v>
                </c:pt>
                <c:pt idx="1377">
                  <c:v>0.837636143263321</c:v>
                </c:pt>
                <c:pt idx="1378">
                  <c:v>0.837052110362749</c:v>
                </c:pt>
                <c:pt idx="1379">
                  <c:v>0.836468890949016</c:v>
                </c:pt>
                <c:pt idx="1380">
                  <c:v>0.835886483324472</c:v>
                </c:pt>
                <c:pt idx="1381">
                  <c:v>0.83530488579618</c:v>
                </c:pt>
                <c:pt idx="1382">
                  <c:v>0.834724096675897</c:v>
                </c:pt>
                <c:pt idx="1383">
                  <c:v>0.83414411428008</c:v>
                </c:pt>
                <c:pt idx="1384">
                  <c:v>0.833564936929847</c:v>
                </c:pt>
                <c:pt idx="1385">
                  <c:v>0.832986562950972</c:v>
                </c:pt>
                <c:pt idx="1386">
                  <c:v>0.832408990673856</c:v>
                </c:pt>
                <c:pt idx="1387">
                  <c:v>0.831832218433548</c:v>
                </c:pt>
                <c:pt idx="1388">
                  <c:v>0.831256244569667</c:v>
                </c:pt>
                <c:pt idx="1389">
                  <c:v>0.830681067426444</c:v>
                </c:pt>
                <c:pt idx="1390">
                  <c:v>0.830106685352665</c:v>
                </c:pt>
                <c:pt idx="1391">
                  <c:v>0.829533096701712</c:v>
                </c:pt>
                <c:pt idx="1392">
                  <c:v>0.82896029983146</c:v>
                </c:pt>
                <c:pt idx="1393">
                  <c:v>0.82838829310434</c:v>
                </c:pt>
                <c:pt idx="1394">
                  <c:v>0.827817074887283</c:v>
                </c:pt>
                <c:pt idx="1395">
                  <c:v>0.827246643551712</c:v>
                </c:pt>
                <c:pt idx="1396">
                  <c:v>0.826676997473557</c:v>
                </c:pt>
                <c:pt idx="1397">
                  <c:v>0.826108135033163</c:v>
                </c:pt>
                <c:pt idx="1398">
                  <c:v>0.825540054615371</c:v>
                </c:pt>
                <c:pt idx="1399">
                  <c:v>0.824972754609432</c:v>
                </c:pt>
                <c:pt idx="1400">
                  <c:v>0.824406233409023</c:v>
                </c:pt>
                <c:pt idx="1401">
                  <c:v>0.823840489412208</c:v>
                </c:pt>
                <c:pt idx="1402">
                  <c:v>0.823275521021472</c:v>
                </c:pt>
                <c:pt idx="1403">
                  <c:v>0.822711326643636</c:v>
                </c:pt>
                <c:pt idx="1404">
                  <c:v>0.8221479046899</c:v>
                </c:pt>
                <c:pt idx="1405">
                  <c:v>0.821585253575808</c:v>
                </c:pt>
                <c:pt idx="1406">
                  <c:v>0.821023371721236</c:v>
                </c:pt>
                <c:pt idx="1407">
                  <c:v>0.820462257550357</c:v>
                </c:pt>
                <c:pt idx="1408">
                  <c:v>0.819901909491648</c:v>
                </c:pt>
                <c:pt idx="1409">
                  <c:v>0.819342325977888</c:v>
                </c:pt>
                <c:pt idx="1410">
                  <c:v>0.8187835054461</c:v>
                </c:pt>
                <c:pt idx="1411">
                  <c:v>0.818225446337592</c:v>
                </c:pt>
                <c:pt idx="1412">
                  <c:v>0.817668147097884</c:v>
                </c:pt>
                <c:pt idx="1413">
                  <c:v>0.817111606176732</c:v>
                </c:pt>
                <c:pt idx="1414">
                  <c:v>0.816555822028116</c:v>
                </c:pt>
                <c:pt idx="1415">
                  <c:v>0.816000793110204</c:v>
                </c:pt>
                <c:pt idx="1416">
                  <c:v>0.815446517885352</c:v>
                </c:pt>
                <c:pt idx="1417">
                  <c:v>0.814892994820068</c:v>
                </c:pt>
                <c:pt idx="1418">
                  <c:v>0.814340222385048</c:v>
                </c:pt>
                <c:pt idx="1419">
                  <c:v>0.813788199055092</c:v>
                </c:pt>
                <c:pt idx="1420">
                  <c:v>0.813236923309152</c:v>
                </c:pt>
                <c:pt idx="1421">
                  <c:v>0.812686393630296</c:v>
                </c:pt>
                <c:pt idx="1422">
                  <c:v>0.812136608505671</c:v>
                </c:pt>
                <c:pt idx="1423">
                  <c:v>0.81158756642652</c:v>
                </c:pt>
                <c:pt idx="1424">
                  <c:v>0.811039265888171</c:v>
                </c:pt>
                <c:pt idx="1425">
                  <c:v>0.810491705389992</c:v>
                </c:pt>
                <c:pt idx="1426">
                  <c:v>0.809944883435412</c:v>
                </c:pt>
                <c:pt idx="1427">
                  <c:v>0.80939879853186</c:v>
                </c:pt>
                <c:pt idx="1428">
                  <c:v>0.808853449190808</c:v>
                </c:pt>
                <c:pt idx="1429">
                  <c:v>0.808308833927736</c:v>
                </c:pt>
                <c:pt idx="1430">
                  <c:v>0.807764951262096</c:v>
                </c:pt>
                <c:pt idx="1431">
                  <c:v>0.807221799717336</c:v>
                </c:pt>
                <c:pt idx="1432">
                  <c:v>0.806679377820851</c:v>
                </c:pt>
                <c:pt idx="1433">
                  <c:v>0.806137684103988</c:v>
                </c:pt>
                <c:pt idx="1434">
                  <c:v>0.805596717102036</c:v>
                </c:pt>
                <c:pt idx="1435">
                  <c:v>0.805056475354224</c:v>
                </c:pt>
                <c:pt idx="1436">
                  <c:v>0.804516957403656</c:v>
                </c:pt>
                <c:pt idx="1437">
                  <c:v>0.80397816179736</c:v>
                </c:pt>
                <c:pt idx="1438">
                  <c:v>0.803440087086241</c:v>
                </c:pt>
                <c:pt idx="1439">
                  <c:v>0.802902731825076</c:v>
                </c:pt>
                <c:pt idx="1440">
                  <c:v>0.802366094572513</c:v>
                </c:pt>
                <c:pt idx="1441">
                  <c:v>0.80183017389102</c:v>
                </c:pt>
                <c:pt idx="1442">
                  <c:v>0.801294968346911</c:v>
                </c:pt>
                <c:pt idx="1443">
                  <c:v>0.800760476510328</c:v>
                </c:pt>
                <c:pt idx="1444">
                  <c:v>0.800226696955224</c:v>
                </c:pt>
                <c:pt idx="1445">
                  <c:v>0.799693628259312</c:v>
                </c:pt>
                <c:pt idx="1446">
                  <c:v>0.799161269004144</c:v>
                </c:pt>
                <c:pt idx="1447">
                  <c:v>0.79862961777498</c:v>
                </c:pt>
                <c:pt idx="1448">
                  <c:v>0.798098673160895</c:v>
                </c:pt>
                <c:pt idx="1449">
                  <c:v>0.797568433754664</c:v>
                </c:pt>
                <c:pt idx="1450">
                  <c:v>0.797038898152824</c:v>
                </c:pt>
                <c:pt idx="1451">
                  <c:v>0.7965100649556</c:v>
                </c:pt>
                <c:pt idx="1452">
                  <c:v>0.795981932766972</c:v>
                </c:pt>
                <c:pt idx="1453">
                  <c:v>0.795454500194568</c:v>
                </c:pt>
                <c:pt idx="1454">
                  <c:v>0.794927765849736</c:v>
                </c:pt>
                <c:pt idx="1455">
                  <c:v>0.794401728347472</c:v>
                </c:pt>
                <c:pt idx="1456">
                  <c:v>0.793876386306421</c:v>
                </c:pt>
                <c:pt idx="1457">
                  <c:v>0.79335173834892</c:v>
                </c:pt>
                <c:pt idx="1458">
                  <c:v>0.7928277831009</c:v>
                </c:pt>
                <c:pt idx="1459">
                  <c:v>0.792304519191935</c:v>
                </c:pt>
                <c:pt idx="1460">
                  <c:v>0.79178194525518</c:v>
                </c:pt>
                <c:pt idx="1461">
                  <c:v>0.791260059927444</c:v>
                </c:pt>
                <c:pt idx="1462">
                  <c:v>0.790738861849068</c:v>
                </c:pt>
                <c:pt idx="1463">
                  <c:v>0.790218349664004</c:v>
                </c:pt>
                <c:pt idx="1464">
                  <c:v>0.789698522019743</c:v>
                </c:pt>
                <c:pt idx="1465">
                  <c:v>0.789179377567355</c:v>
                </c:pt>
                <c:pt idx="1466">
                  <c:v>0.788660914961436</c:v>
                </c:pt>
                <c:pt idx="1467">
                  <c:v>0.788143132860096</c:v>
                </c:pt>
                <c:pt idx="1468">
                  <c:v>0.787626029924989</c:v>
                </c:pt>
                <c:pt idx="1469">
                  <c:v>0.787109604821268</c:v>
                </c:pt>
                <c:pt idx="1470">
                  <c:v>0.78659385621756</c:v>
                </c:pt>
                <c:pt idx="1471">
                  <c:v>0.786078782785992</c:v>
                </c:pt>
                <c:pt idx="1472">
                  <c:v>0.785564383202172</c:v>
                </c:pt>
                <c:pt idx="1473">
                  <c:v>0.785050656145152</c:v>
                </c:pt>
                <c:pt idx="1474">
                  <c:v>0.78453760029744</c:v>
                </c:pt>
                <c:pt idx="1475">
                  <c:v>0.784025214344976</c:v>
                </c:pt>
                <c:pt idx="1476">
                  <c:v>0.783513496977131</c:v>
                </c:pt>
                <c:pt idx="1477">
                  <c:v>0.783002446886676</c:v>
                </c:pt>
                <c:pt idx="1478">
                  <c:v>0.782492062769832</c:v>
                </c:pt>
                <c:pt idx="1479">
                  <c:v>0.781982343326148</c:v>
                </c:pt>
                <c:pt idx="1480">
                  <c:v>0.781473287258616</c:v>
                </c:pt>
                <c:pt idx="1481">
                  <c:v>0.780964893273552</c:v>
                </c:pt>
                <c:pt idx="1482">
                  <c:v>0.780457160080656</c:v>
                </c:pt>
                <c:pt idx="1483">
                  <c:v>0.779950086392976</c:v>
                </c:pt>
                <c:pt idx="1484">
                  <c:v>0.779443670926895</c:v>
                </c:pt>
                <c:pt idx="1485">
                  <c:v>0.778937912402124</c:v>
                </c:pt>
                <c:pt idx="1486">
                  <c:v>0.778432809541692</c:v>
                </c:pt>
                <c:pt idx="1487">
                  <c:v>0.77792836107192</c:v>
                </c:pt>
                <c:pt idx="1488">
                  <c:v>0.777424565722464</c:v>
                </c:pt>
                <c:pt idx="1489">
                  <c:v>0.776921422226208</c:v>
                </c:pt>
                <c:pt idx="1490">
                  <c:v>0.77641892931936</c:v>
                </c:pt>
                <c:pt idx="1491">
                  <c:v>0.775917085741367</c:v>
                </c:pt>
                <c:pt idx="1492">
                  <c:v>0.77541589023492</c:v>
                </c:pt>
                <c:pt idx="1493">
                  <c:v>0.774915341545991</c:v>
                </c:pt>
                <c:pt idx="1494">
                  <c:v>0.774415438423739</c:v>
                </c:pt>
                <c:pt idx="1495">
                  <c:v>0.773916179620584</c:v>
                </c:pt>
                <c:pt idx="1496">
                  <c:v>0.773417563892111</c:v>
                </c:pt>
                <c:pt idx="1497">
                  <c:v>0.772919589997164</c:v>
                </c:pt>
                <c:pt idx="1498">
                  <c:v>0.772422256697724</c:v>
                </c:pt>
                <c:pt idx="1499">
                  <c:v>0.77192556275898</c:v>
                </c:pt>
                <c:pt idx="1500">
                  <c:v>0.7714295069493</c:v>
                </c:pt>
                <c:pt idx="1501">
                  <c:v>0.770934088040184</c:v>
                </c:pt>
                <c:pt idx="1502">
                  <c:v>0.770439304806311</c:v>
                </c:pt>
                <c:pt idx="1503">
                  <c:v>0.769945156025484</c:v>
                </c:pt>
                <c:pt idx="1504">
                  <c:v>0.76945164047862</c:v>
                </c:pt>
                <c:pt idx="1505">
                  <c:v>0.768958756949796</c:v>
                </c:pt>
                <c:pt idx="1506">
                  <c:v>0.76846650422616</c:v>
                </c:pt>
                <c:pt idx="1507">
                  <c:v>0.767974881097992</c:v>
                </c:pt>
                <c:pt idx="1508">
                  <c:v>0.767483886358644</c:v>
                </c:pt>
                <c:pt idx="1509">
                  <c:v>0.76699351880454</c:v>
                </c:pt>
                <c:pt idx="1510">
                  <c:v>0.766503777235199</c:v>
                </c:pt>
                <c:pt idx="1511">
                  <c:v>0.76601466045318</c:v>
                </c:pt>
                <c:pt idx="1512">
                  <c:v>0.765526167264096</c:v>
                </c:pt>
                <c:pt idx="1513">
                  <c:v>0.765038296476612</c:v>
                </c:pt>
                <c:pt idx="1514">
                  <c:v>0.764551046902428</c:v>
                </c:pt>
                <c:pt idx="1515">
                  <c:v>0.764064417356232</c:v>
                </c:pt>
                <c:pt idx="1516">
                  <c:v>0.76357840665576</c:v>
                </c:pt>
                <c:pt idx="1517">
                  <c:v>0.763093013621749</c:v>
                </c:pt>
                <c:pt idx="1518">
                  <c:v>0.762608237077908</c:v>
                </c:pt>
                <c:pt idx="1519">
                  <c:v>0.76212407585094</c:v>
                </c:pt>
                <c:pt idx="1520">
                  <c:v>0.76164052877052</c:v>
                </c:pt>
                <c:pt idx="1521">
                  <c:v>0.7611575946693</c:v>
                </c:pt>
                <c:pt idx="1522">
                  <c:v>0.760675272382872</c:v>
                </c:pt>
                <c:pt idx="1523">
                  <c:v>0.76019356074978</c:v>
                </c:pt>
                <c:pt idx="1524">
                  <c:v>0.759712458611519</c:v>
                </c:pt>
                <c:pt idx="1525">
                  <c:v>0.75923196481248</c:v>
                </c:pt>
                <c:pt idx="1526">
                  <c:v>0.7587520782</c:v>
                </c:pt>
                <c:pt idx="1527">
                  <c:v>0.758272797624312</c:v>
                </c:pt>
                <c:pt idx="1528">
                  <c:v>0.75779412193854</c:v>
                </c:pt>
                <c:pt idx="1529">
                  <c:v>0.757316049998737</c:v>
                </c:pt>
                <c:pt idx="1530">
                  <c:v>0.756838580663796</c:v>
                </c:pt>
                <c:pt idx="1531">
                  <c:v>0.756361712795496</c:v>
                </c:pt>
                <c:pt idx="1532">
                  <c:v>0.755885445258492</c:v>
                </c:pt>
                <c:pt idx="1533">
                  <c:v>0.755409776920271</c:v>
                </c:pt>
                <c:pt idx="1534">
                  <c:v>0.754934706651192</c:v>
                </c:pt>
                <c:pt idx="1535">
                  <c:v>0.754460233324416</c:v>
                </c:pt>
                <c:pt idx="1536">
                  <c:v>0.753986355815976</c:v>
                </c:pt>
                <c:pt idx="1537">
                  <c:v>0.7535130730047</c:v>
                </c:pt>
                <c:pt idx="1538">
                  <c:v>0.753040383772213</c:v>
                </c:pt>
                <c:pt idx="1539">
                  <c:v>0.752568287002957</c:v>
                </c:pt>
                <c:pt idx="1540">
                  <c:v>0.752096781584172</c:v>
                </c:pt>
                <c:pt idx="1541">
                  <c:v>0.751625866405872</c:v>
                </c:pt>
                <c:pt idx="1542">
                  <c:v>0.75115554036084</c:v>
                </c:pt>
                <c:pt idx="1543">
                  <c:v>0.750685802344656</c:v>
                </c:pt>
                <c:pt idx="1544">
                  <c:v>0.750216651255612</c:v>
                </c:pt>
                <c:pt idx="1545">
                  <c:v>0.749748085994784</c:v>
                </c:pt>
                <c:pt idx="1546">
                  <c:v>0.749280105465984</c:v>
                </c:pt>
                <c:pt idx="1547">
                  <c:v>0.748812708575748</c:v>
                </c:pt>
                <c:pt idx="1548">
                  <c:v>0.748345894233324</c:v>
                </c:pt>
                <c:pt idx="1549">
                  <c:v>0.747879661350708</c:v>
                </c:pt>
                <c:pt idx="1550">
                  <c:v>0.747414008842572</c:v>
                </c:pt>
                <c:pt idx="1551">
                  <c:v>0.746948935626312</c:v>
                </c:pt>
                <c:pt idx="1552">
                  <c:v>0.746484440621976</c:v>
                </c:pt>
                <c:pt idx="1553">
                  <c:v>0.746020522752349</c:v>
                </c:pt>
                <c:pt idx="1554">
                  <c:v>0.745557180942828</c:v>
                </c:pt>
                <c:pt idx="1555">
                  <c:v>0.745094414121516</c:v>
                </c:pt>
                <c:pt idx="1556">
                  <c:v>0.744632221219176</c:v>
                </c:pt>
                <c:pt idx="1557">
                  <c:v>0.744170601169188</c:v>
                </c:pt>
                <c:pt idx="1558">
                  <c:v>0.743709552907596</c:v>
                </c:pt>
                <c:pt idx="1559">
                  <c:v>0.743249075373071</c:v>
                </c:pt>
                <c:pt idx="1560">
                  <c:v>0.742789167506904</c:v>
                </c:pt>
                <c:pt idx="1561">
                  <c:v>0.742329828253008</c:v>
                </c:pt>
                <c:pt idx="1562">
                  <c:v>0.741871056557904</c:v>
                </c:pt>
                <c:pt idx="1563">
                  <c:v>0.741412851370704</c:v>
                </c:pt>
                <c:pt idx="1564">
                  <c:v>0.740955211643112</c:v>
                </c:pt>
                <c:pt idx="1565">
                  <c:v>0.740498136329436</c:v>
                </c:pt>
                <c:pt idx="1566">
                  <c:v>0.740041624386528</c:v>
                </c:pt>
                <c:pt idx="1567">
                  <c:v>0.739585674773844</c:v>
                </c:pt>
                <c:pt idx="1568">
                  <c:v>0.73913028645336</c:v>
                </c:pt>
                <c:pt idx="1569">
                  <c:v>0.738675458389657</c:v>
                </c:pt>
                <c:pt idx="1570">
                  <c:v>0.738221189549796</c:v>
                </c:pt>
                <c:pt idx="1571">
                  <c:v>0.737767478903424</c:v>
                </c:pt>
                <c:pt idx="1572">
                  <c:v>0.737314325422691</c:v>
                </c:pt>
                <c:pt idx="1573">
                  <c:v>0.736861728082296</c:v>
                </c:pt>
                <c:pt idx="1574">
                  <c:v>0.736409685859416</c:v>
                </c:pt>
                <c:pt idx="1575">
                  <c:v>0.735958197733752</c:v>
                </c:pt>
                <c:pt idx="1576">
                  <c:v>0.7355072626875</c:v>
                </c:pt>
                <c:pt idx="1577">
                  <c:v>0.735056879705351</c:v>
                </c:pt>
                <c:pt idx="1578">
                  <c:v>0.734607047774484</c:v>
                </c:pt>
                <c:pt idx="1579">
                  <c:v>0.734157765884531</c:v>
                </c:pt>
                <c:pt idx="1580">
                  <c:v>0.733709033027604</c:v>
                </c:pt>
                <c:pt idx="1581">
                  <c:v>0.73326084819828</c:v>
                </c:pt>
                <c:pt idx="1582">
                  <c:v>0.7328132103936</c:v>
                </c:pt>
                <c:pt idx="1583">
                  <c:v>0.732366118613005</c:v>
                </c:pt>
                <c:pt idx="1584">
                  <c:v>0.731919571858429</c:v>
                </c:pt>
                <c:pt idx="1585">
                  <c:v>0.731473569134196</c:v>
                </c:pt>
                <c:pt idx="1586">
                  <c:v>0.731028109447068</c:v>
                </c:pt>
                <c:pt idx="1587">
                  <c:v>0.730583191806228</c:v>
                </c:pt>
                <c:pt idx="1588">
                  <c:v>0.73013881522326</c:v>
                </c:pt>
                <c:pt idx="1589">
                  <c:v>0.729694978712136</c:v>
                </c:pt>
                <c:pt idx="1590">
                  <c:v>0.729251681289264</c:v>
                </c:pt>
                <c:pt idx="1591">
                  <c:v>0.72880892197338</c:v>
                </c:pt>
                <c:pt idx="1592">
                  <c:v>0.728366699785644</c:v>
                </c:pt>
                <c:pt idx="1593">
                  <c:v>0.727925013749568</c:v>
                </c:pt>
                <c:pt idx="1594">
                  <c:v>0.727483862891039</c:v>
                </c:pt>
                <c:pt idx="1595">
                  <c:v>0.727043246238288</c:v>
                </c:pt>
                <c:pt idx="1596">
                  <c:v>0.726603162821904</c:v>
                </c:pt>
                <c:pt idx="1597">
                  <c:v>0.72616361167482</c:v>
                </c:pt>
                <c:pt idx="1598">
                  <c:v>0.725724591832308</c:v>
                </c:pt>
                <c:pt idx="1599">
                  <c:v>0.725286102331968</c:v>
                </c:pt>
                <c:pt idx="1600">
                  <c:v>0.724848142213716</c:v>
                </c:pt>
                <c:pt idx="1601">
                  <c:v>0.724410710519796</c:v>
                </c:pt>
                <c:pt idx="1602">
                  <c:v>0.723973806294731</c:v>
                </c:pt>
                <c:pt idx="1603">
                  <c:v>0.723537428585376</c:v>
                </c:pt>
                <c:pt idx="1604">
                  <c:v>0.723101576440872</c:v>
                </c:pt>
                <c:pt idx="1605">
                  <c:v>0.722666248912656</c:v>
                </c:pt>
                <c:pt idx="1606">
                  <c:v>0.722231445054407</c:v>
                </c:pt>
                <c:pt idx="1607">
                  <c:v>0.721797163922124</c:v>
                </c:pt>
                <c:pt idx="1608">
                  <c:v>0.721363404574056</c:v>
                </c:pt>
                <c:pt idx="1609">
                  <c:v>0.720930166070712</c:v>
                </c:pt>
                <c:pt idx="1610">
                  <c:v>0.720497447474843</c:v>
                </c:pt>
                <c:pt idx="1611">
                  <c:v>0.720065247851448</c:v>
                </c:pt>
                <c:pt idx="1612">
                  <c:v>0.719633566267801</c:v>
                </c:pt>
                <c:pt idx="1613">
                  <c:v>0.71920240179336</c:v>
                </c:pt>
                <c:pt idx="1614">
                  <c:v>0.718771753499844</c:v>
                </c:pt>
                <c:pt idx="1615">
                  <c:v>0.718341620461176</c:v>
                </c:pt>
                <c:pt idx="1616">
                  <c:v>0.717912001753489</c:v>
                </c:pt>
                <c:pt idx="1617">
                  <c:v>0.717482896455144</c:v>
                </c:pt>
                <c:pt idx="1618">
                  <c:v>0.717054303646668</c:v>
                </c:pt>
                <c:pt idx="1619">
                  <c:v>0.716626222410816</c:v>
                </c:pt>
                <c:pt idx="1620">
                  <c:v>0.716198651832503</c:v>
                </c:pt>
                <c:pt idx="1621">
                  <c:v>0.715771590998856</c:v>
                </c:pt>
                <c:pt idx="1622">
                  <c:v>0.715345038999132</c:v>
                </c:pt>
                <c:pt idx="1623">
                  <c:v>0.714918994924788</c:v>
                </c:pt>
                <c:pt idx="1624">
                  <c:v>0.714493457869441</c:v>
                </c:pt>
                <c:pt idx="1625">
                  <c:v>0.714068426928852</c:v>
                </c:pt>
                <c:pt idx="1626">
                  <c:v>0.713643901200924</c:v>
                </c:pt>
                <c:pt idx="1627">
                  <c:v>0.713219879785728</c:v>
                </c:pt>
                <c:pt idx="1628">
                  <c:v>0.712796361785424</c:v>
                </c:pt>
                <c:pt idx="1629">
                  <c:v>0.712373346304368</c:v>
                </c:pt>
                <c:pt idx="1630">
                  <c:v>0.711950832448968</c:v>
                </c:pt>
                <c:pt idx="1631">
                  <c:v>0.711528819327804</c:v>
                </c:pt>
                <c:pt idx="1632">
                  <c:v>0.711107306051543</c:v>
                </c:pt>
                <c:pt idx="1633">
                  <c:v>0.710686291732943</c:v>
                </c:pt>
                <c:pt idx="1634">
                  <c:v>0.710265775486872</c:v>
                </c:pt>
                <c:pt idx="1635">
                  <c:v>0.70984575643032</c:v>
                </c:pt>
                <c:pt idx="1636">
                  <c:v>0.709426233682296</c:v>
                </c:pt>
                <c:pt idx="1637">
                  <c:v>0.709007206363967</c:v>
                </c:pt>
                <c:pt idx="1638">
                  <c:v>0.708588673598496</c:v>
                </c:pt>
                <c:pt idx="1639">
                  <c:v>0.708170634511164</c:v>
                </c:pt>
                <c:pt idx="1640">
                  <c:v>0.707753088229309</c:v>
                </c:pt>
                <c:pt idx="1641">
                  <c:v>0.707336033882303</c:v>
                </c:pt>
                <c:pt idx="1642">
                  <c:v>0.706919470601568</c:v>
                </c:pt>
                <c:pt idx="1643">
                  <c:v>0.706503397520604</c:v>
                </c:pt>
                <c:pt idx="1644">
                  <c:v>0.706087813774896</c:v>
                </c:pt>
                <c:pt idx="1645">
                  <c:v>0.705672718502003</c:v>
                </c:pt>
                <c:pt idx="1646">
                  <c:v>0.70525811084148</c:v>
                </c:pt>
                <c:pt idx="1647">
                  <c:v>0.704843989934916</c:v>
                </c:pt>
                <c:pt idx="1648">
                  <c:v>0.70443035492592</c:v>
                </c:pt>
                <c:pt idx="1649">
                  <c:v>0.704017204960092</c:v>
                </c:pt>
                <c:pt idx="1650">
                  <c:v>0.703604539185036</c:v>
                </c:pt>
                <c:pt idx="1651">
                  <c:v>0.70319235675036</c:v>
                </c:pt>
                <c:pt idx="1652">
                  <c:v>0.70278065680764</c:v>
                </c:pt>
                <c:pt idx="1653">
                  <c:v>0.702369438510479</c:v>
                </c:pt>
                <c:pt idx="1654">
                  <c:v>0.701958701014417</c:v>
                </c:pt>
                <c:pt idx="1655">
                  <c:v>0.701548443476976</c:v>
                </c:pt>
                <c:pt idx="1656">
                  <c:v>0.701138665057656</c:v>
                </c:pt>
                <c:pt idx="1657">
                  <c:v>0.700729364917919</c:v>
                </c:pt>
                <c:pt idx="1658">
                  <c:v>0.700320542221152</c:v>
                </c:pt>
                <c:pt idx="1659">
                  <c:v>0.699912196132728</c:v>
                </c:pt>
                <c:pt idx="1660">
                  <c:v>0.699504325819944</c:v>
                </c:pt>
                <c:pt idx="1661">
                  <c:v>0.699096930452052</c:v>
                </c:pt>
                <c:pt idx="1662">
                  <c:v>0.6986900092002</c:v>
                </c:pt>
                <c:pt idx="1663">
                  <c:v>0.698283561237504</c:v>
                </c:pt>
                <c:pt idx="1664">
                  <c:v>0.697877585738988</c:v>
                </c:pt>
                <c:pt idx="1665">
                  <c:v>0.697472081881572</c:v>
                </c:pt>
                <c:pt idx="1666">
                  <c:v>0.697067048844108</c:v>
                </c:pt>
                <c:pt idx="1667">
                  <c:v>0.696662485807355</c:v>
                </c:pt>
                <c:pt idx="1668">
                  <c:v>0.696258391953961</c:v>
                </c:pt>
                <c:pt idx="1669">
                  <c:v>0.695854766468447</c:v>
                </c:pt>
                <c:pt idx="1670">
                  <c:v>0.695451608537268</c:v>
                </c:pt>
                <c:pt idx="1671">
                  <c:v>0.695048917348728</c:v>
                </c:pt>
                <c:pt idx="1672">
                  <c:v>0.694646692093019</c:v>
                </c:pt>
                <c:pt idx="1673">
                  <c:v>0.694244931962208</c:v>
                </c:pt>
                <c:pt idx="1674">
                  <c:v>0.693843636150215</c:v>
                </c:pt>
                <c:pt idx="1675">
                  <c:v>0.693442803852828</c:v>
                </c:pt>
                <c:pt idx="1676">
                  <c:v>0.693042434267689</c:v>
                </c:pt>
                <c:pt idx="1677">
                  <c:v>0.692642526594312</c:v>
                </c:pt>
                <c:pt idx="1678">
                  <c:v>0.692243080034028</c:v>
                </c:pt>
                <c:pt idx="1679">
                  <c:v>0.69184409379</c:v>
                </c:pt>
                <c:pt idx="1680">
                  <c:v>0.691445567067264</c:v>
                </c:pt>
                <c:pt idx="1681">
                  <c:v>0.691047499072644</c:v>
                </c:pt>
                <c:pt idx="1682">
                  <c:v>0.690649889014824</c:v>
                </c:pt>
                <c:pt idx="1683">
                  <c:v>0.690252736104287</c:v>
                </c:pt>
                <c:pt idx="1684">
                  <c:v>0.68985603955332</c:v>
                </c:pt>
                <c:pt idx="1685">
                  <c:v>0.689459798576028</c:v>
                </c:pt>
                <c:pt idx="1686">
                  <c:v>0.689064012388331</c:v>
                </c:pt>
                <c:pt idx="1687">
                  <c:v>0.688668680207927</c:v>
                </c:pt>
                <c:pt idx="1688">
                  <c:v>0.688273801254336</c:v>
                </c:pt>
                <c:pt idx="1689">
                  <c:v>0.687879374748816</c:v>
                </c:pt>
                <c:pt idx="1690">
                  <c:v>0.687485399914452</c:v>
                </c:pt>
                <c:pt idx="1691">
                  <c:v>0.687091875976091</c:v>
                </c:pt>
                <c:pt idx="1692">
                  <c:v>0.686698802160348</c:v>
                </c:pt>
                <c:pt idx="1693">
                  <c:v>0.686306177695608</c:v>
                </c:pt>
                <c:pt idx="1694">
                  <c:v>0.685914001812012</c:v>
                </c:pt>
                <c:pt idx="1695">
                  <c:v>0.685522273741488</c:v>
                </c:pt>
                <c:pt idx="1696">
                  <c:v>0.685130992717668</c:v>
                </c:pt>
                <c:pt idx="1697">
                  <c:v>0.684740157975972</c:v>
                </c:pt>
                <c:pt idx="1698">
                  <c:v>0.684349768753547</c:v>
                </c:pt>
                <c:pt idx="1699">
                  <c:v>0.68395982428926</c:v>
                </c:pt>
                <c:pt idx="1700">
                  <c:v>0.683570323823748</c:v>
                </c:pt>
                <c:pt idx="1701">
                  <c:v>0.683181266599333</c:v>
                </c:pt>
                <c:pt idx="1702">
                  <c:v>0.682792651860084</c:v>
                </c:pt>
                <c:pt idx="1703">
                  <c:v>0.682404478851803</c:v>
                </c:pt>
                <c:pt idx="1704">
                  <c:v>0.682016746821959</c:v>
                </c:pt>
                <c:pt idx="1705">
                  <c:v>0.681629455019772</c:v>
                </c:pt>
                <c:pt idx="1706">
                  <c:v>0.68124260269614</c:v>
                </c:pt>
                <c:pt idx="1707">
                  <c:v>0.680856189103668</c:v>
                </c:pt>
                <c:pt idx="1708">
                  <c:v>0.680470213496652</c:v>
                </c:pt>
                <c:pt idx="1709">
                  <c:v>0.680084675131092</c:v>
                </c:pt>
                <c:pt idx="1710">
                  <c:v>0.679699573264632</c:v>
                </c:pt>
                <c:pt idx="1711">
                  <c:v>0.679314907156632</c:v>
                </c:pt>
                <c:pt idx="1712">
                  <c:v>0.678930676068119</c:v>
                </c:pt>
                <c:pt idx="1713">
                  <c:v>0.67854687926178</c:v>
                </c:pt>
                <c:pt idx="1714">
                  <c:v>0.678163516001964</c:v>
                </c:pt>
                <c:pt idx="1715">
                  <c:v>0.677780585554704</c:v>
                </c:pt>
                <c:pt idx="1716">
                  <c:v>0.677398087187663</c:v>
                </c:pt>
                <c:pt idx="1717">
                  <c:v>0.677016020170152</c:v>
                </c:pt>
                <c:pt idx="1718">
                  <c:v>0.676634383773167</c:v>
                </c:pt>
                <c:pt idx="1719">
                  <c:v>0.676253177269296</c:v>
                </c:pt>
                <c:pt idx="1720">
                  <c:v>0.675872399932788</c:v>
                </c:pt>
                <c:pt idx="1721">
                  <c:v>0.675492051039528</c:v>
                </c:pt>
                <c:pt idx="1722">
                  <c:v>0.67511212986702</c:v>
                </c:pt>
                <c:pt idx="1723">
                  <c:v>0.6747326356944</c:v>
                </c:pt>
                <c:pt idx="1724">
                  <c:v>0.6743535678024</c:v>
                </c:pt>
                <c:pt idx="1725">
                  <c:v>0.673974925473408</c:v>
                </c:pt>
                <c:pt idx="1726">
                  <c:v>0.673596707991372</c:v>
                </c:pt>
                <c:pt idx="1727">
                  <c:v>0.673218914641884</c:v>
                </c:pt>
                <c:pt idx="1728">
                  <c:v>0.672841544712108</c:v>
                </c:pt>
                <c:pt idx="1729">
                  <c:v>0.672464597490828</c:v>
                </c:pt>
                <c:pt idx="1730">
                  <c:v>0.6720880722684</c:v>
                </c:pt>
                <c:pt idx="1731">
                  <c:v>0.671711968336788</c:v>
                </c:pt>
                <c:pt idx="1732">
                  <c:v>0.671336284989516</c:v>
                </c:pt>
                <c:pt idx="1733">
                  <c:v>0.670961021521704</c:v>
                </c:pt>
                <c:pt idx="1734">
                  <c:v>0.670586177230032</c:v>
                </c:pt>
                <c:pt idx="1735">
                  <c:v>0.670211751412752</c:v>
                </c:pt>
                <c:pt idx="1736">
                  <c:v>0.6698377433697</c:v>
                </c:pt>
                <c:pt idx="1737">
                  <c:v>0.669464152402235</c:v>
                </c:pt>
                <c:pt idx="1738">
                  <c:v>0.669090977813316</c:v>
                </c:pt>
                <c:pt idx="1739">
                  <c:v>0.66871821890742</c:v>
                </c:pt>
                <c:pt idx="1740">
                  <c:v>0.6683458749906</c:v>
                </c:pt>
                <c:pt idx="1741">
                  <c:v>0.667973945370408</c:v>
                </c:pt>
                <c:pt idx="1742">
                  <c:v>0.667602429355992</c:v>
                </c:pt>
                <c:pt idx="1743">
                  <c:v>0.667231326257999</c:v>
                </c:pt>
                <c:pt idx="1744">
                  <c:v>0.666860635388617</c:v>
                </c:pt>
                <c:pt idx="1745">
                  <c:v>0.666490356061547</c:v>
                </c:pt>
                <c:pt idx="1746">
                  <c:v>0.666120487592027</c:v>
                </c:pt>
                <c:pt idx="1747">
                  <c:v>0.665751029296823</c:v>
                </c:pt>
                <c:pt idx="1748">
                  <c:v>0.665381980494168</c:v>
                </c:pt>
                <c:pt idx="1749">
                  <c:v>0.665013340503876</c:v>
                </c:pt>
                <c:pt idx="1750">
                  <c:v>0.664645108647204</c:v>
                </c:pt>
                <c:pt idx="1751">
                  <c:v>0.664277284246931</c:v>
                </c:pt>
                <c:pt idx="1752">
                  <c:v>0.663909866627352</c:v>
                </c:pt>
                <c:pt idx="1753">
                  <c:v>0.663542855114231</c:v>
                </c:pt>
                <c:pt idx="1754">
                  <c:v>0.663176249034816</c:v>
                </c:pt>
                <c:pt idx="1755">
                  <c:v>0.662810047717873</c:v>
                </c:pt>
                <c:pt idx="1756">
                  <c:v>0.662444250493608</c:v>
                </c:pt>
                <c:pt idx="1757">
                  <c:v>0.662078856693732</c:v>
                </c:pt>
                <c:pt idx="1758">
                  <c:v>0.661713865651416</c:v>
                </c:pt>
                <c:pt idx="1759">
                  <c:v>0.661349276701308</c:v>
                </c:pt>
                <c:pt idx="1760">
                  <c:v>0.660985089179519</c:v>
                </c:pt>
                <c:pt idx="1761">
                  <c:v>0.660621302423592</c:v>
                </c:pt>
                <c:pt idx="1762">
                  <c:v>0.660257915772588</c:v>
                </c:pt>
                <c:pt idx="1763">
                  <c:v>0.659894928566952</c:v>
                </c:pt>
                <c:pt idx="1764">
                  <c:v>0.659532340148616</c:v>
                </c:pt>
                <c:pt idx="1765">
                  <c:v>0.659170149860952</c:v>
                </c:pt>
                <c:pt idx="1766">
                  <c:v>0.658808357048772</c:v>
                </c:pt>
                <c:pt idx="1767">
                  <c:v>0.658446961058316</c:v>
                </c:pt>
                <c:pt idx="1768">
                  <c:v>0.658085961237264</c:v>
                </c:pt>
                <c:pt idx="1769">
                  <c:v>0.657725356934724</c:v>
                </c:pt>
                <c:pt idx="1770">
                  <c:v>0.65736514750122</c:v>
                </c:pt>
                <c:pt idx="1771">
                  <c:v>0.657005332288715</c:v>
                </c:pt>
                <c:pt idx="1772">
                  <c:v>0.656645910650567</c:v>
                </c:pt>
                <c:pt idx="1773">
                  <c:v>0.656286881941559</c:v>
                </c:pt>
                <c:pt idx="1774">
                  <c:v>0.655928245517892</c:v>
                </c:pt>
                <c:pt idx="1775">
                  <c:v>0.655570000737144</c:v>
                </c:pt>
                <c:pt idx="1776">
                  <c:v>0.655212146958336</c:v>
                </c:pt>
                <c:pt idx="1777">
                  <c:v>0.654854683541844</c:v>
                </c:pt>
                <c:pt idx="1778">
                  <c:v>0.65449760984946</c:v>
                </c:pt>
                <c:pt idx="1779">
                  <c:v>0.654140925244381</c:v>
                </c:pt>
                <c:pt idx="1780">
                  <c:v>0.653784629091143</c:v>
                </c:pt>
                <c:pt idx="1781">
                  <c:v>0.65342872075572</c:v>
                </c:pt>
                <c:pt idx="1782">
                  <c:v>0.653073199605432</c:v>
                </c:pt>
                <c:pt idx="1783">
                  <c:v>0.652718065008972</c:v>
                </c:pt>
                <c:pt idx="1784">
                  <c:v>0.652363316336424</c:v>
                </c:pt>
                <c:pt idx="1785">
                  <c:v>0.652008952959227</c:v>
                </c:pt>
                <c:pt idx="1786">
                  <c:v>0.65165497425018</c:v>
                </c:pt>
                <c:pt idx="1787">
                  <c:v>0.651301379583444</c:v>
                </c:pt>
                <c:pt idx="1788">
                  <c:v>0.650948168334553</c:v>
                </c:pt>
                <c:pt idx="1789">
                  <c:v>0.650595339880379</c:v>
                </c:pt>
                <c:pt idx="1790">
                  <c:v>0.650242893599147</c:v>
                </c:pt>
                <c:pt idx="1791">
                  <c:v>0.649890828870408</c:v>
                </c:pt>
                <c:pt idx="1792">
                  <c:v>0.649539145075092</c:v>
                </c:pt>
                <c:pt idx="1793">
                  <c:v>0.64918784159544</c:v>
                </c:pt>
                <c:pt idx="1794">
                  <c:v>0.648836917815036</c:v>
                </c:pt>
                <c:pt idx="1795">
                  <c:v>0.648486373118796</c:v>
                </c:pt>
                <c:pt idx="1796">
                  <c:v>0.648136206892968</c:v>
                </c:pt>
                <c:pt idx="1797">
                  <c:v>0.647786418525096</c:v>
                </c:pt>
                <c:pt idx="1798">
                  <c:v>0.647437007404092</c:v>
                </c:pt>
                <c:pt idx="1799">
                  <c:v>0.647087972920152</c:v>
                </c:pt>
                <c:pt idx="1800">
                  <c:v>0.64673931446478</c:v>
                </c:pt>
                <c:pt idx="1801">
                  <c:v>0.646391031430812</c:v>
                </c:pt>
                <c:pt idx="1802">
                  <c:v>0.64604312321238</c:v>
                </c:pt>
                <c:pt idx="1803">
                  <c:v>0.645695589204912</c:v>
                </c:pt>
                <c:pt idx="1804">
                  <c:v>0.645348428805156</c:v>
                </c:pt>
                <c:pt idx="1805">
                  <c:v>0.64500164141112</c:v>
                </c:pt>
                <c:pt idx="1806">
                  <c:v>0.644655226422144</c:v>
                </c:pt>
                <c:pt idx="1807">
                  <c:v>0.644309183238828</c:v>
                </c:pt>
                <c:pt idx="1808">
                  <c:v>0.64396351126308</c:v>
                </c:pt>
                <c:pt idx="1809">
                  <c:v>0.643618209898056</c:v>
                </c:pt>
                <c:pt idx="1810">
                  <c:v>0.64327327854822</c:v>
                </c:pt>
                <c:pt idx="1811">
                  <c:v>0.64292871661932</c:v>
                </c:pt>
                <c:pt idx="1812">
                  <c:v>0.64258452351834</c:v>
                </c:pt>
                <c:pt idx="1813">
                  <c:v>0.642240698653548</c:v>
                </c:pt>
                <c:pt idx="1814">
                  <c:v>0.641897241434484</c:v>
                </c:pt>
                <c:pt idx="1815">
                  <c:v>0.64155415127196</c:v>
                </c:pt>
                <c:pt idx="1816">
                  <c:v>0.641211427578</c:v>
                </c:pt>
                <c:pt idx="1817">
                  <c:v>0.640869069765936</c:v>
                </c:pt>
                <c:pt idx="1818">
                  <c:v>0.640527077250324</c:v>
                </c:pt>
                <c:pt idx="1819">
                  <c:v>0.640185449446968</c:v>
                </c:pt>
                <c:pt idx="1820">
                  <c:v>0.639844185772931</c:v>
                </c:pt>
                <c:pt idx="1821">
                  <c:v>0.639503285646492</c:v>
                </c:pt>
                <c:pt idx="1822">
                  <c:v>0.639162748487196</c:v>
                </c:pt>
                <c:pt idx="1823">
                  <c:v>0.638822573715803</c:v>
                </c:pt>
                <c:pt idx="1824">
                  <c:v>0.638482760754313</c:v>
                </c:pt>
                <c:pt idx="1825">
                  <c:v>0.638143309025964</c:v>
                </c:pt>
                <c:pt idx="1826">
                  <c:v>0.637804217955192</c:v>
                </c:pt>
                <c:pt idx="1827">
                  <c:v>0.637465486967676</c:v>
                </c:pt>
                <c:pt idx="1828">
                  <c:v>0.637127115490307</c:v>
                </c:pt>
                <c:pt idx="1829">
                  <c:v>0.636789102951204</c:v>
                </c:pt>
                <c:pt idx="1830">
                  <c:v>0.636451448779668</c:v>
                </c:pt>
                <c:pt idx="1831">
                  <c:v>0.63611415240624</c:v>
                </c:pt>
                <c:pt idx="1832">
                  <c:v>0.635777213262659</c:v>
                </c:pt>
                <c:pt idx="1833">
                  <c:v>0.635440630781844</c:v>
                </c:pt>
                <c:pt idx="1834">
                  <c:v>0.635104404397932</c:v>
                </c:pt>
                <c:pt idx="1835">
                  <c:v>0.634768533546275</c:v>
                </c:pt>
                <c:pt idx="1836">
                  <c:v>0.63443301766338</c:v>
                </c:pt>
                <c:pt idx="1837">
                  <c:v>0.63409785618696</c:v>
                </c:pt>
                <c:pt idx="1838">
                  <c:v>0.633763048555932</c:v>
                </c:pt>
                <c:pt idx="1839">
                  <c:v>0.633428594210364</c:v>
                </c:pt>
                <c:pt idx="1840">
                  <c:v>0.633094492591524</c:v>
                </c:pt>
                <c:pt idx="1841">
                  <c:v>0.632760743141855</c:v>
                </c:pt>
                <c:pt idx="1842">
                  <c:v>0.63242734530498</c:v>
                </c:pt>
                <c:pt idx="1843">
                  <c:v>0.63209429852568</c:v>
                </c:pt>
                <c:pt idx="1844">
                  <c:v>0.631761602249916</c:v>
                </c:pt>
                <c:pt idx="1845">
                  <c:v>0.6314292559248</c:v>
                </c:pt>
                <c:pt idx="1846">
                  <c:v>0.631097258998608</c:v>
                </c:pt>
                <c:pt idx="1847">
                  <c:v>0.630765610920803</c:v>
                </c:pt>
                <c:pt idx="1848">
                  <c:v>0.630434311141967</c:v>
                </c:pt>
                <c:pt idx="1849">
                  <c:v>0.630103359113856</c:v>
                </c:pt>
                <c:pt idx="1850">
                  <c:v>0.629772754289364</c:v>
                </c:pt>
                <c:pt idx="1851">
                  <c:v>0.629442496122539</c:v>
                </c:pt>
                <c:pt idx="1852">
                  <c:v>0.629112584068572</c:v>
                </c:pt>
                <c:pt idx="1853">
                  <c:v>0.628783017583788</c:v>
                </c:pt>
                <c:pt idx="1854">
                  <c:v>0.628453796125667</c:v>
                </c:pt>
                <c:pt idx="1855">
                  <c:v>0.628124919152795</c:v>
                </c:pt>
                <c:pt idx="1856">
                  <c:v>0.627796386124932</c:v>
                </c:pt>
                <c:pt idx="1857">
                  <c:v>0.627468196502916</c:v>
                </c:pt>
                <c:pt idx="1858">
                  <c:v>0.627140349748752</c:v>
                </c:pt>
                <c:pt idx="1859">
                  <c:v>0.626812845325535</c:v>
                </c:pt>
                <c:pt idx="1860">
                  <c:v>0.626485682697528</c:v>
                </c:pt>
                <c:pt idx="1861">
                  <c:v>0.626158861330056</c:v>
                </c:pt>
                <c:pt idx="1862">
                  <c:v>0.625832380689599</c:v>
                </c:pt>
                <c:pt idx="1863">
                  <c:v>0.625506240243708</c:v>
                </c:pt>
                <c:pt idx="1864">
                  <c:v>0.625180439461092</c:v>
                </c:pt>
                <c:pt idx="1865">
                  <c:v>0.624854977811544</c:v>
                </c:pt>
                <c:pt idx="1866">
                  <c:v>0.624529854765925</c:v>
                </c:pt>
                <c:pt idx="1867">
                  <c:v>0.624205069796255</c:v>
                </c:pt>
                <c:pt idx="1868">
                  <c:v>0.623880622375608</c:v>
                </c:pt>
                <c:pt idx="1869">
                  <c:v>0.623556511978176</c:v>
                </c:pt>
                <c:pt idx="1870">
                  <c:v>0.623232738079236</c:v>
                </c:pt>
                <c:pt idx="1871">
                  <c:v>0.622909300155143</c:v>
                </c:pt>
                <c:pt idx="1872">
                  <c:v>0.622586197683336</c:v>
                </c:pt>
                <c:pt idx="1873">
                  <c:v>0.622263430142365</c:v>
                </c:pt>
                <c:pt idx="1874">
                  <c:v>0.621940997011836</c:v>
                </c:pt>
                <c:pt idx="1875">
                  <c:v>0.621618897772428</c:v>
                </c:pt>
                <c:pt idx="1876">
                  <c:v>0.621297131905909</c:v>
                </c:pt>
                <c:pt idx="1877">
                  <c:v>0.620975698895124</c:v>
                </c:pt>
                <c:pt idx="1878">
                  <c:v>0.620654598223956</c:v>
                </c:pt>
                <c:pt idx="1879">
                  <c:v>0.6203338293774</c:v>
                </c:pt>
                <c:pt idx="1880">
                  <c:v>0.620013391841459</c:v>
                </c:pt>
                <c:pt idx="1881">
                  <c:v>0.619693285103244</c:v>
                </c:pt>
                <c:pt idx="1882">
                  <c:v>0.619373508650916</c:v>
                </c:pt>
                <c:pt idx="1883">
                  <c:v>0.61905406197366</c:v>
                </c:pt>
                <c:pt idx="1884">
                  <c:v>0.618734944561751</c:v>
                </c:pt>
                <c:pt idx="1885">
                  <c:v>0.618416155906488</c:v>
                </c:pt>
                <c:pt idx="1886">
                  <c:v>0.618097695500232</c:v>
                </c:pt>
                <c:pt idx="1887">
                  <c:v>0.61777956283638</c:v>
                </c:pt>
                <c:pt idx="1888">
                  <c:v>0.617461757409384</c:v>
                </c:pt>
                <c:pt idx="1889">
                  <c:v>0.617144278714703</c:v>
                </c:pt>
                <c:pt idx="1890">
                  <c:v>0.61682712624888</c:v>
                </c:pt>
                <c:pt idx="1891">
                  <c:v>0.616510299509447</c:v>
                </c:pt>
                <c:pt idx="1892">
                  <c:v>0.616193797994988</c:v>
                </c:pt>
                <c:pt idx="1893">
                  <c:v>0.615877621205123</c:v>
                </c:pt>
                <c:pt idx="1894">
                  <c:v>0.615561768640489</c:v>
                </c:pt>
                <c:pt idx="1895">
                  <c:v>0.615246239802732</c:v>
                </c:pt>
                <c:pt idx="1896">
                  <c:v>0.61493103419454</c:v>
                </c:pt>
                <c:pt idx="1897">
                  <c:v>0.614616151319615</c:v>
                </c:pt>
                <c:pt idx="1898">
                  <c:v>0.61430159068266</c:v>
                </c:pt>
                <c:pt idx="1899">
                  <c:v>0.613987351789404</c:v>
                </c:pt>
                <c:pt idx="1900">
                  <c:v>0.613673434146576</c:v>
                </c:pt>
                <c:pt idx="1901">
                  <c:v>0.613359837261936</c:v>
                </c:pt>
                <c:pt idx="1902">
                  <c:v>0.613046560644216</c:v>
                </c:pt>
                <c:pt idx="1903">
                  <c:v>0.61273360380318</c:v>
                </c:pt>
                <c:pt idx="1904">
                  <c:v>0.612420966249564</c:v>
                </c:pt>
                <c:pt idx="1905">
                  <c:v>0.612108647495124</c:v>
                </c:pt>
                <c:pt idx="1906">
                  <c:v>0.611796647052611</c:v>
                </c:pt>
                <c:pt idx="1907">
                  <c:v>0.61148496443574</c:v>
                </c:pt>
                <c:pt idx="1908">
                  <c:v>0.611173599159252</c:v>
                </c:pt>
                <c:pt idx="1909">
                  <c:v>0.610862550738852</c:v>
                </c:pt>
                <c:pt idx="1910">
                  <c:v>0.610551818691229</c:v>
                </c:pt>
                <c:pt idx="1911">
                  <c:v>0.610241402534076</c:v>
                </c:pt>
                <c:pt idx="1912">
                  <c:v>0.609931301786041</c:v>
                </c:pt>
                <c:pt idx="1913">
                  <c:v>0.60962151596676</c:v>
                </c:pt>
                <c:pt idx="1914">
                  <c:v>0.609312044596848</c:v>
                </c:pt>
                <c:pt idx="1915">
                  <c:v>0.609002887197876</c:v>
                </c:pt>
                <c:pt idx="1916">
                  <c:v>0.608694043292412</c:v>
                </c:pt>
                <c:pt idx="1917">
                  <c:v>0.608385512403971</c:v>
                </c:pt>
                <c:pt idx="1918">
                  <c:v>0.60807729405702</c:v>
                </c:pt>
                <c:pt idx="1919">
                  <c:v>0.607769387777028</c:v>
                </c:pt>
                <c:pt idx="1920">
                  <c:v>0.607461793090392</c:v>
                </c:pt>
                <c:pt idx="1921">
                  <c:v>0.60715450952448</c:v>
                </c:pt>
                <c:pt idx="1922">
                  <c:v>0.606847536607607</c:v>
                </c:pt>
                <c:pt idx="1923">
                  <c:v>0.606540873869052</c:v>
                </c:pt>
                <c:pt idx="1924">
                  <c:v>0.606234520839036</c:v>
                </c:pt>
                <c:pt idx="1925">
                  <c:v>0.605928477048708</c:v>
                </c:pt>
                <c:pt idx="1926">
                  <c:v>0.605622742030224</c:v>
                </c:pt>
                <c:pt idx="1927">
                  <c:v>0.605317315316604</c:v>
                </c:pt>
                <c:pt idx="1928">
                  <c:v>0.605012196441876</c:v>
                </c:pt>
                <c:pt idx="1929">
                  <c:v>0.604707384940955</c:v>
                </c:pt>
                <c:pt idx="1930">
                  <c:v>0.604402880349744</c:v>
                </c:pt>
                <c:pt idx="1931">
                  <c:v>0.604098682205028</c:v>
                </c:pt>
                <c:pt idx="1932">
                  <c:v>0.603794790044556</c:v>
                </c:pt>
                <c:pt idx="1933">
                  <c:v>0.603491203407</c:v>
                </c:pt>
                <c:pt idx="1934">
                  <c:v>0.603187921831944</c:v>
                </c:pt>
                <c:pt idx="1935">
                  <c:v>0.602884944859908</c:v>
                </c:pt>
                <c:pt idx="1936">
                  <c:v>0.602582272032348</c:v>
                </c:pt>
                <c:pt idx="1937">
                  <c:v>0.602279902891619</c:v>
                </c:pt>
                <c:pt idx="1938">
                  <c:v>0.601977836981004</c:v>
                </c:pt>
                <c:pt idx="1939">
                  <c:v>0.601676073844692</c:v>
                </c:pt>
                <c:pt idx="1940">
                  <c:v>0.601374613027776</c:v>
                </c:pt>
                <c:pt idx="1941">
                  <c:v>0.601073454076296</c:v>
                </c:pt>
                <c:pt idx="1942">
                  <c:v>0.60077259653718</c:v>
                </c:pt>
                <c:pt idx="1943">
                  <c:v>0.600472039958233</c:v>
                </c:pt>
                <c:pt idx="1944">
                  <c:v>0.600171783888216</c:v>
                </c:pt>
                <c:pt idx="1945">
                  <c:v>0.59987182787676</c:v>
                </c:pt>
                <c:pt idx="1946">
                  <c:v>0.599572171474403</c:v>
                </c:pt>
                <c:pt idx="1947">
                  <c:v>0.599272814232564</c:v>
                </c:pt>
                <c:pt idx="1948">
                  <c:v>0.598973755703593</c:v>
                </c:pt>
                <c:pt idx="1949">
                  <c:v>0.598674995440692</c:v>
                </c:pt>
                <c:pt idx="1950">
                  <c:v>0.598376532997992</c:v>
                </c:pt>
                <c:pt idx="1951">
                  <c:v>0.598078367930472</c:v>
                </c:pt>
                <c:pt idx="1952">
                  <c:v>0.597780499794024</c:v>
                </c:pt>
                <c:pt idx="1953">
                  <c:v>0.597482928145427</c:v>
                </c:pt>
                <c:pt idx="1954">
                  <c:v>0.597185652542316</c:v>
                </c:pt>
                <c:pt idx="1955">
                  <c:v>0.596888672543232</c:v>
                </c:pt>
                <c:pt idx="1956">
                  <c:v>0.596591987707583</c:v>
                </c:pt>
                <c:pt idx="1957">
                  <c:v>0.596295597595645</c:v>
                </c:pt>
                <c:pt idx="1958">
                  <c:v>0.59599950176856</c:v>
                </c:pt>
                <c:pt idx="1959">
                  <c:v>0.59570369978838</c:v>
                </c:pt>
                <c:pt idx="1960">
                  <c:v>0.595408191217992</c:v>
                </c:pt>
                <c:pt idx="1961">
                  <c:v>0.595112975621137</c:v>
                </c:pt>
                <c:pt idx="1962">
                  <c:v>0.594818052562463</c:v>
                </c:pt>
                <c:pt idx="1963">
                  <c:v>0.594523421607433</c:v>
                </c:pt>
                <c:pt idx="1964">
                  <c:v>0.594229082322419</c:v>
                </c:pt>
                <c:pt idx="1965">
                  <c:v>0.593935034274601</c:v>
                </c:pt>
                <c:pt idx="1966">
                  <c:v>0.593641277032056</c:v>
                </c:pt>
                <c:pt idx="1967">
                  <c:v>0.593347810163689</c:v>
                </c:pt>
                <c:pt idx="1968">
                  <c:v>0.593054633239261</c:v>
                </c:pt>
                <c:pt idx="1969">
                  <c:v>0.592761745829387</c:v>
                </c:pt>
                <c:pt idx="1970">
                  <c:v>0.59246914750554</c:v>
                </c:pt>
                <c:pt idx="1971">
                  <c:v>0.592176837840023</c:v>
                </c:pt>
                <c:pt idx="1972">
                  <c:v>0.591884816405976</c:v>
                </c:pt>
                <c:pt idx="1973">
                  <c:v>0.591593082777384</c:v>
                </c:pt>
                <c:pt idx="1974">
                  <c:v>0.5913016365291</c:v>
                </c:pt>
                <c:pt idx="1975">
                  <c:v>0.591010477236768</c:v>
                </c:pt>
                <c:pt idx="1976">
                  <c:v>0.590719604476896</c:v>
                </c:pt>
                <c:pt idx="1977">
                  <c:v>0.590429017826832</c:v>
                </c:pt>
                <c:pt idx="1978">
                  <c:v>0.590138716864717</c:v>
                </c:pt>
                <c:pt idx="1979">
                  <c:v>0.589848701169552</c:v>
                </c:pt>
                <c:pt idx="1980">
                  <c:v>0.589558970321161</c:v>
                </c:pt>
                <c:pt idx="1981">
                  <c:v>0.589269523900188</c:v>
                </c:pt>
                <c:pt idx="1982">
                  <c:v>0.5889803614881</c:v>
                </c:pt>
                <c:pt idx="1983">
                  <c:v>0.588691482667175</c:v>
                </c:pt>
                <c:pt idx="1984">
                  <c:v>0.588402887020536</c:v>
                </c:pt>
                <c:pt idx="1985">
                  <c:v>0.588114574132092</c:v>
                </c:pt>
                <c:pt idx="1986">
                  <c:v>0.587826543586584</c:v>
                </c:pt>
                <c:pt idx="1987">
                  <c:v>0.587538794969555</c:v>
                </c:pt>
                <c:pt idx="1988">
                  <c:v>0.58725132786738</c:v>
                </c:pt>
                <c:pt idx="1989">
                  <c:v>0.58696414186722</c:v>
                </c:pt>
                <c:pt idx="1990">
                  <c:v>0.586677236557044</c:v>
                </c:pt>
                <c:pt idx="1991">
                  <c:v>0.586390611525648</c:v>
                </c:pt>
                <c:pt idx="1992">
                  <c:v>0.586104266362597</c:v>
                </c:pt>
                <c:pt idx="1993">
                  <c:v>0.585818200658292</c:v>
                </c:pt>
                <c:pt idx="1994">
                  <c:v>0.585532414003896</c:v>
                </c:pt>
                <c:pt idx="1995">
                  <c:v>0.585246905991408</c:v>
                </c:pt>
                <c:pt idx="1996">
                  <c:v>0.584961676213596</c:v>
                </c:pt>
                <c:pt idx="1997">
                  <c:v>0.584676724264008</c:v>
                </c:pt>
                <c:pt idx="1998">
                  <c:v>0.584392049737032</c:v>
                </c:pt>
                <c:pt idx="1999">
                  <c:v>0.5841076522278</c:v>
                </c:pt>
                <c:pt idx="2000">
                  <c:v>0.583823531332236</c:v>
                </c:pt>
                <c:pt idx="2001">
                  <c:v>0.58353968664708</c:v>
                </c:pt>
                <c:pt idx="2002">
                  <c:v>0.583256117769828</c:v>
                </c:pt>
                <c:pt idx="2003">
                  <c:v>0.582972824298756</c:v>
                </c:pt>
                <c:pt idx="2004">
                  <c:v>0.582689805832945</c:v>
                </c:pt>
                <c:pt idx="2005">
                  <c:v>0.582407061972216</c:v>
                </c:pt>
                <c:pt idx="2006">
                  <c:v>0.5821245923172</c:v>
                </c:pt>
                <c:pt idx="2007">
                  <c:v>0.581842396469292</c:v>
                </c:pt>
                <c:pt idx="2008">
                  <c:v>0.581560474030644</c:v>
                </c:pt>
                <c:pt idx="2009">
                  <c:v>0.5812788246042</c:v>
                </c:pt>
                <c:pt idx="2010">
                  <c:v>0.58099744779366</c:v>
                </c:pt>
                <c:pt idx="2011">
                  <c:v>0.580716343203481</c:v>
                </c:pt>
                <c:pt idx="2012">
                  <c:v>0.580435510438908</c:v>
                </c:pt>
                <c:pt idx="2013">
                  <c:v>0.580154949105935</c:v>
                </c:pt>
                <c:pt idx="2014">
                  <c:v>0.579874658811324</c:v>
                </c:pt>
                <c:pt idx="2015">
                  <c:v>0.579594639162575</c:v>
                </c:pt>
                <c:pt idx="2016">
                  <c:v>0.579314889767975</c:v>
                </c:pt>
                <c:pt idx="2017">
                  <c:v>0.579035410236552</c:v>
                </c:pt>
                <c:pt idx="2018">
                  <c:v>0.578756200178088</c:v>
                </c:pt>
                <c:pt idx="2019">
                  <c:v>0.578477259203113</c:v>
                </c:pt>
                <c:pt idx="2020">
                  <c:v>0.578198586922908</c:v>
                </c:pt>
                <c:pt idx="2021">
                  <c:v>0.577920182949517</c:v>
                </c:pt>
                <c:pt idx="2022">
                  <c:v>0.577642046895696</c:v>
                </c:pt>
                <c:pt idx="2023">
                  <c:v>0.577364178374999</c:v>
                </c:pt>
                <c:pt idx="2024">
                  <c:v>0.577086577001676</c:v>
                </c:pt>
                <c:pt idx="2025">
                  <c:v>0.576809242390728</c:v>
                </c:pt>
                <c:pt idx="2026">
                  <c:v>0.576532174157916</c:v>
                </c:pt>
                <c:pt idx="2027">
                  <c:v>0.576255371919721</c:v>
                </c:pt>
                <c:pt idx="2028">
                  <c:v>0.575978835293352</c:v>
                </c:pt>
                <c:pt idx="2029">
                  <c:v>0.575702563896768</c:v>
                </c:pt>
                <c:pt idx="2030">
                  <c:v>0.575426557348655</c:v>
                </c:pt>
                <c:pt idx="2031">
                  <c:v>0.575150815268424</c:v>
                </c:pt>
                <c:pt idx="2032">
                  <c:v>0.574875337276235</c:v>
                </c:pt>
                <c:pt idx="2033">
                  <c:v>0.57460012299294</c:v>
                </c:pt>
                <c:pt idx="2034">
                  <c:v>0.574325172040152</c:v>
                </c:pt>
                <c:pt idx="2035">
                  <c:v>0.574050484040184</c:v>
                </c:pt>
                <c:pt idx="2036">
                  <c:v>0.573776058616092</c:v>
                </c:pt>
                <c:pt idx="2037">
                  <c:v>0.573501895391604</c:v>
                </c:pt>
                <c:pt idx="2038">
                  <c:v>0.573227993991241</c:v>
                </c:pt>
                <c:pt idx="2039">
                  <c:v>0.572954354040168</c:v>
                </c:pt>
                <c:pt idx="2040">
                  <c:v>0.572680975164312</c:v>
                </c:pt>
                <c:pt idx="2041">
                  <c:v>0.572407856990305</c:v>
                </c:pt>
                <c:pt idx="2042">
                  <c:v>0.572134999145471</c:v>
                </c:pt>
                <c:pt idx="2043">
                  <c:v>0.571862401257865</c:v>
                </c:pt>
                <c:pt idx="2044">
                  <c:v>0.571590062956224</c:v>
                </c:pt>
                <c:pt idx="2045">
                  <c:v>0.571317983870028</c:v>
                </c:pt>
                <c:pt idx="2046">
                  <c:v>0.571046163629448</c:v>
                </c:pt>
                <c:pt idx="2047">
                  <c:v>0.570774601865328</c:v>
                </c:pt>
                <c:pt idx="2048">
                  <c:v>0.570503298209255</c:v>
                </c:pt>
                <c:pt idx="2049">
                  <c:v>0.570232252293492</c:v>
                </c:pt>
                <c:pt idx="2050">
                  <c:v>0.569961463751016</c:v>
                </c:pt>
                <c:pt idx="2051">
                  <c:v>0.56969093221548</c:v>
                </c:pt>
                <c:pt idx="2052">
                  <c:v>0.569420657321256</c:v>
                </c:pt>
                <c:pt idx="2053">
                  <c:v>0.569150638703388</c:v>
                </c:pt>
                <c:pt idx="2054">
                  <c:v>0.568880875997616</c:v>
                </c:pt>
                <c:pt idx="2055">
                  <c:v>0.568611368840376</c:v>
                </c:pt>
                <c:pt idx="2056">
                  <c:v>0.5683421168688</c:v>
                </c:pt>
                <c:pt idx="2057">
                  <c:v>0.56807311972068</c:v>
                </c:pt>
                <c:pt idx="2058">
                  <c:v>0.567804377034516</c:v>
                </c:pt>
                <c:pt idx="2059">
                  <c:v>0.567535888449492</c:v>
                </c:pt>
                <c:pt idx="2060">
                  <c:v>0.567267653605465</c:v>
                </c:pt>
                <c:pt idx="2061">
                  <c:v>0.56699967214296</c:v>
                </c:pt>
                <c:pt idx="2062">
                  <c:v>0.566731943703203</c:v>
                </c:pt>
                <c:pt idx="2063">
                  <c:v>0.566464467928092</c:v>
                </c:pt>
                <c:pt idx="2064">
                  <c:v>0.566197244460192</c:v>
                </c:pt>
                <c:pt idx="2065">
                  <c:v>0.565930272942732</c:v>
                </c:pt>
                <c:pt idx="2066">
                  <c:v>0.565663553019661</c:v>
                </c:pt>
                <c:pt idx="2067">
                  <c:v>0.565397084335524</c:v>
                </c:pt>
                <c:pt idx="2068">
                  <c:v>0.565130866535616</c:v>
                </c:pt>
                <c:pt idx="2069">
                  <c:v>0.564864899265828</c:v>
                </c:pt>
                <c:pt idx="2070">
                  <c:v>0.56459918217276</c:v>
                </c:pt>
                <c:pt idx="2071">
                  <c:v>0.564333714903659</c:v>
                </c:pt>
                <c:pt idx="2072">
                  <c:v>0.564068497106447</c:v>
                </c:pt>
                <c:pt idx="2073">
                  <c:v>0.563803528429692</c:v>
                </c:pt>
                <c:pt idx="2074">
                  <c:v>0.563538808522643</c:v>
                </c:pt>
                <c:pt idx="2075">
                  <c:v>0.563274337035168</c:v>
                </c:pt>
                <c:pt idx="2076">
                  <c:v>0.563010113617848</c:v>
                </c:pt>
                <c:pt idx="2077">
                  <c:v>0.562746137921868</c:v>
                </c:pt>
                <c:pt idx="2078">
                  <c:v>0.562482409599096</c:v>
                </c:pt>
                <c:pt idx="2079">
                  <c:v>0.562218928302036</c:v>
                </c:pt>
                <c:pt idx="2080">
                  <c:v>0.561955693683863</c:v>
                </c:pt>
                <c:pt idx="2081">
                  <c:v>0.561692705398356</c:v>
                </c:pt>
                <c:pt idx="2082">
                  <c:v>0.561429963100009</c:v>
                </c:pt>
                <c:pt idx="2083">
                  <c:v>0.561167466443892</c:v>
                </c:pt>
                <c:pt idx="2084">
                  <c:v>0.560905215085775</c:v>
                </c:pt>
                <c:pt idx="2085">
                  <c:v>0.560643208682052</c:v>
                </c:pt>
                <c:pt idx="2086">
                  <c:v>0.560381446889735</c:v>
                </c:pt>
                <c:pt idx="2087">
                  <c:v>0.560119929366492</c:v>
                </c:pt>
                <c:pt idx="2088">
                  <c:v>0.559858655770656</c:v>
                </c:pt>
                <c:pt idx="2089">
                  <c:v>0.559597625761163</c:v>
                </c:pt>
                <c:pt idx="2090">
                  <c:v>0.559336838997599</c:v>
                </c:pt>
                <c:pt idx="2091">
                  <c:v>0.55907629514016</c:v>
                </c:pt>
                <c:pt idx="2092">
                  <c:v>0.558815993849724</c:v>
                </c:pt>
                <c:pt idx="2093">
                  <c:v>0.558555934787747</c:v>
                </c:pt>
                <c:pt idx="2094">
                  <c:v>0.558296117616349</c:v>
                </c:pt>
                <c:pt idx="2095">
                  <c:v>0.558036541998252</c:v>
                </c:pt>
                <c:pt idx="2096">
                  <c:v>0.557777207596848</c:v>
                </c:pt>
                <c:pt idx="2097">
                  <c:v>0.5575181140761</c:v>
                </c:pt>
                <c:pt idx="2098">
                  <c:v>0.55725926110062</c:v>
                </c:pt>
                <c:pt idx="2099">
                  <c:v>0.557000648335656</c:v>
                </c:pt>
                <c:pt idx="2100">
                  <c:v>0.556742275447068</c:v>
                </c:pt>
                <c:pt idx="2101">
                  <c:v>0.556484142101304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721960"/>
        <c:axId val="2142359080"/>
      </c:lineChart>
      <c:catAx>
        <c:axId val="2111721960"/>
        <c:scaling>
          <c:orientation val="minMax"/>
        </c:scaling>
        <c:delete val="1"/>
        <c:axPos val="b"/>
        <c:majorTickMark val="out"/>
        <c:minorTickMark val="none"/>
        <c:tickLblPos val="nextTo"/>
        <c:crossAx val="2142359080"/>
        <c:crosses val="autoZero"/>
        <c:auto val="1"/>
        <c:lblAlgn val="ctr"/>
        <c:lblOffset val="100"/>
        <c:noMultiLvlLbl val="0"/>
      </c:catAx>
      <c:valAx>
        <c:axId val="2142359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17219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800000"/>
              </a:solidFill>
            </a:ln>
          </c:spPr>
          <c:marker>
            <c:symbol val="none"/>
          </c:marker>
          <c:val>
            <c:numRef>
              <c:f>Sheet1!$A$10:$A$1409</c:f>
              <c:numCache>
                <c:formatCode>General</c:formatCode>
                <c:ptCount val="1400"/>
                <c:pt idx="0">
                  <c:v>0.000179344062297378</c:v>
                </c:pt>
                <c:pt idx="1">
                  <c:v>0.000544799157149819</c:v>
                </c:pt>
                <c:pt idx="2">
                  <c:v>0.00135222696609361</c:v>
                </c:pt>
                <c:pt idx="3">
                  <c:v>0.00288443371703417</c:v>
                </c:pt>
                <c:pt idx="4">
                  <c:v>0.00547588680697237</c:v>
                </c:pt>
                <c:pt idx="5">
                  <c:v>0.0094858838774396</c:v>
                </c:pt>
                <c:pt idx="6">
                  <c:v>0.0152716056160777</c:v>
                </c:pt>
                <c:pt idx="7">
                  <c:v>0.0231654496347325</c:v>
                </c:pt>
                <c:pt idx="8">
                  <c:v>0.033458604480593</c:v>
                </c:pt>
                <c:pt idx="9">
                  <c:v>0.0463910416736737</c:v>
                </c:pt>
                <c:pt idx="10">
                  <c:v>0.062147092447173</c:v>
                </c:pt>
                <c:pt idx="11">
                  <c:v>0.0808553639890256</c:v>
                </c:pt>
                <c:pt idx="12">
                  <c:v>0.102591713756233</c:v>
                </c:pt>
                <c:pt idx="13">
                  <c:v>0.12738415754372</c:v>
                </c:pt>
                <c:pt idx="14">
                  <c:v>0.155218816667398</c:v>
                </c:pt>
                <c:pt idx="15">
                  <c:v>0.186046243188112</c:v>
                </c:pt>
                <c:pt idx="16">
                  <c:v>0.21978766666481</c:v>
                </c:pt>
                <c:pt idx="17">
                  <c:v>0.256340870100085</c:v>
                </c:pt>
                <c:pt idx="18">
                  <c:v>0.295585526593691</c:v>
                </c:pt>
                <c:pt idx="19">
                  <c:v>0.337387916987664</c:v>
                </c:pt>
                <c:pt idx="20">
                  <c:v>0.381605009344558</c:v>
                </c:pt>
                <c:pt idx="21">
                  <c:v>0.428087920167029</c:v>
                </c:pt>
                <c:pt idx="22">
                  <c:v>0.476684800637292</c:v>
                </c:pt>
                <c:pt idx="23">
                  <c:v>0.527243203480889</c:v>
                </c:pt>
                <c:pt idx="24">
                  <c:v>0.579611990900761</c:v>
                </c:pt>
                <c:pt idx="25">
                  <c:v>0.633642844011606</c:v>
                </c:pt>
                <c:pt idx="26">
                  <c:v>0.689191431211407</c:v>
                </c:pt>
                <c:pt idx="27">
                  <c:v>0.746118288265396</c:v>
                </c:pt>
                <c:pt idx="28">
                  <c:v>0.804289457431301</c:v>
                </c:pt>
                <c:pt idx="29">
                  <c:v>0.863576927300676</c:v>
                </c:pt>
                <c:pt idx="30">
                  <c:v>0.923858909528946</c:v>
                </c:pt>
                <c:pt idx="31">
                  <c:v>0.985019983486786</c:v>
                </c:pt>
                <c:pt idx="32">
                  <c:v>1.046951135195843</c:v>
                </c:pt>
                <c:pt idx="33">
                  <c:v>1.10954971275504</c:v>
                </c:pt>
                <c:pt idx="34">
                  <c:v>1.172719316819877</c:v>
                </c:pt>
                <c:pt idx="35">
                  <c:v>1.236369641541168</c:v>
                </c:pt>
                <c:pt idx="36">
                  <c:v>1.300416278662752</c:v>
                </c:pt>
                <c:pt idx="37">
                  <c:v>1.364780495174508</c:v>
                </c:pt>
                <c:pt idx="38">
                  <c:v>1.429388992970796</c:v>
                </c:pt>
                <c:pt idx="39">
                  <c:v>1.494173657329475</c:v>
                </c:pt>
                <c:pt idx="40">
                  <c:v>1.559071299660708</c:v>
                </c:pt>
                <c:pt idx="41">
                  <c:v>1.624023398839356</c:v>
                </c:pt>
                <c:pt idx="42">
                  <c:v>1.688975844494772</c:v>
                </c:pt>
                <c:pt idx="43">
                  <c:v>1.753878684858516</c:v>
                </c:pt>
                <c:pt idx="44">
                  <c:v>1.818685881135648</c:v>
                </c:pt>
                <c:pt idx="45">
                  <c:v>1.883355069848568</c:v>
                </c:pt>
                <c:pt idx="46">
                  <c:v>1.947847334182176</c:v>
                </c:pt>
                <c:pt idx="47">
                  <c:v>2.012126985021564</c:v>
                </c:pt>
                <c:pt idx="48">
                  <c:v>2.076161352101664</c:v>
                </c:pt>
                <c:pt idx="49">
                  <c:v>2.139920585473836</c:v>
                </c:pt>
                <c:pt idx="50">
                  <c:v>2.203377467324688</c:v>
                </c:pt>
                <c:pt idx="51">
                  <c:v>2.266507234050744</c:v>
                </c:pt>
                <c:pt idx="52">
                  <c:v>2.329287408392016</c:v>
                </c:pt>
                <c:pt idx="53">
                  <c:v>2.391697641351744</c:v>
                </c:pt>
                <c:pt idx="54">
                  <c:v>2.453719563574116</c:v>
                </c:pt>
                <c:pt idx="55">
                  <c:v>2.515336645813176</c:v>
                </c:pt>
                <c:pt idx="56">
                  <c:v>2.576534068100364</c:v>
                </c:pt>
                <c:pt idx="57">
                  <c:v>2.637298597203048</c:v>
                </c:pt>
                <c:pt idx="58">
                  <c:v>2.697618471959544</c:v>
                </c:pt>
                <c:pt idx="59">
                  <c:v>2.757483296076204</c:v>
                </c:pt>
                <c:pt idx="60">
                  <c:v>2.81688393797653</c:v>
                </c:pt>
                <c:pt idx="61">
                  <c:v>2.87581243730131</c:v>
                </c:pt>
                <c:pt idx="62">
                  <c:v>2.934261917669988</c:v>
                </c:pt>
                <c:pt idx="63">
                  <c:v>2.992226505327552</c:v>
                </c:pt>
                <c:pt idx="64">
                  <c:v>3.049701253315692</c:v>
                </c:pt>
                <c:pt idx="65">
                  <c:v>3.106682070823404</c:v>
                </c:pt>
                <c:pt idx="66">
                  <c:v>3.163165657388724</c:v>
                </c:pt>
                <c:pt idx="67">
                  <c:v>3.219149441639532</c:v>
                </c:pt>
                <c:pt idx="68">
                  <c:v>3.27463152427878</c:v>
                </c:pt>
                <c:pt idx="69">
                  <c:v>3.329610625035202</c:v>
                </c:pt>
                <c:pt idx="70">
                  <c:v>3.384086033317128</c:v>
                </c:pt>
                <c:pt idx="71">
                  <c:v>3.43805756232228</c:v>
                </c:pt>
                <c:pt idx="72">
                  <c:v>3.49152550637172</c:v>
                </c:pt>
                <c:pt idx="73">
                  <c:v>3.544490601250068</c:v>
                </c:pt>
                <c:pt idx="74">
                  <c:v>3.596953987348277</c:v>
                </c:pt>
                <c:pt idx="75">
                  <c:v>3.648917175417996</c:v>
                </c:pt>
                <c:pt idx="76">
                  <c:v>3.700382014758972</c:v>
                </c:pt>
                <c:pt idx="77">
                  <c:v>3.751350663672828</c:v>
                </c:pt>
                <c:pt idx="78">
                  <c:v>3.801825562027188</c:v>
                </c:pt>
                <c:pt idx="79">
                  <c:v>3.851809405785036</c:v>
                </c:pt>
                <c:pt idx="80">
                  <c:v>3.901305123363358</c:v>
                </c:pt>
                <c:pt idx="81">
                  <c:v>3.950315853694871</c:v>
                </c:pt>
                <c:pt idx="82">
                  <c:v>3.998844925874676</c:v>
                </c:pt>
                <c:pt idx="83">
                  <c:v>4.046895840282287</c:v>
                </c:pt>
                <c:pt idx="84">
                  <c:v>4.094472251076188</c:v>
                </c:pt>
                <c:pt idx="85">
                  <c:v>4.141577949966575</c:v>
                </c:pt>
                <c:pt idx="86">
                  <c:v>4.188216851175834</c:v>
                </c:pt>
                <c:pt idx="87">
                  <c:v>4.234392977506188</c:v>
                </c:pt>
                <c:pt idx="88">
                  <c:v>4.280110447435954</c:v>
                </c:pt>
                <c:pt idx="89">
                  <c:v>4.325373463173852</c:v>
                </c:pt>
                <c:pt idx="90">
                  <c:v>4.37018629960338</c:v>
                </c:pt>
                <c:pt idx="91">
                  <c:v>4.414553294057304</c:v>
                </c:pt>
                <c:pt idx="92">
                  <c:v>4.458478836862476</c:v>
                </c:pt>
                <c:pt idx="93">
                  <c:v>4.501967362602395</c:v>
                </c:pt>
                <c:pt idx="94">
                  <c:v>4.545023342047284</c:v>
                </c:pt>
                <c:pt idx="95">
                  <c:v>4.587651274704973</c:v>
                </c:pt>
                <c:pt idx="96">
                  <c:v>4.629855681949481</c:v>
                </c:pt>
                <c:pt idx="97">
                  <c:v>4.671641100686977</c:v>
                </c:pt>
                <c:pt idx="98">
                  <c:v>4.713012077521331</c:v>
                </c:pt>
                <c:pt idx="99">
                  <c:v>4.753973163384792</c:v>
                </c:pt>
                <c:pt idx="100">
                  <c:v>4.794528908600895</c:v>
                </c:pt>
                <c:pt idx="101">
                  <c:v>4.834683858349575</c:v>
                </c:pt>
                <c:pt idx="102">
                  <c:v>4.874442548506225</c:v>
                </c:pt>
                <c:pt idx="103">
                  <c:v>4.913809501828367</c:v>
                </c:pt>
                <c:pt idx="104">
                  <c:v>4.952789224465896</c:v>
                </c:pt>
                <c:pt idx="105">
                  <c:v>4.991386202771725</c:v>
                </c:pt>
                <c:pt idx="106">
                  <c:v>5.029604900391875</c:v>
                </c:pt>
                <c:pt idx="107">
                  <c:v>5.067449755615344</c:v>
                </c:pt>
                <c:pt idx="108">
                  <c:v>5.104925178965193</c:v>
                </c:pt>
                <c:pt idx="109">
                  <c:v>5.142035551014374</c:v>
                </c:pt>
                <c:pt idx="110">
                  <c:v>5.178785220408765</c:v>
                </c:pt>
                <c:pt idx="111">
                  <c:v>5.215178502084935</c:v>
                </c:pt>
                <c:pt idx="112">
                  <c:v>5.251219675666932</c:v>
                </c:pt>
                <c:pt idx="113">
                  <c:v>5.286912984029927</c:v>
                </c:pt>
                <c:pt idx="114">
                  <c:v>5.32226263201872</c:v>
                </c:pt>
                <c:pt idx="115">
                  <c:v>5.357272785309792</c:v>
                </c:pt>
                <c:pt idx="116">
                  <c:v>5.391947569406664</c:v>
                </c:pt>
                <c:pt idx="117">
                  <c:v>5.4262910687586</c:v>
                </c:pt>
                <c:pt idx="118">
                  <c:v>5.460307325993968</c:v>
                </c:pt>
                <c:pt idx="119">
                  <c:v>5.494000341259368</c:v>
                </c:pt>
                <c:pt idx="120">
                  <c:v>5.527374071657185</c:v>
                </c:pt>
                <c:pt idx="121">
                  <c:v>5.5604324307741</c:v>
                </c:pt>
                <c:pt idx="122">
                  <c:v>5.593179288292835</c:v>
                </c:pt>
                <c:pt idx="123">
                  <c:v>5.62561846968282</c:v>
                </c:pt>
                <c:pt idx="124">
                  <c:v>5.657753755961735</c:v>
                </c:pt>
                <c:pt idx="125">
                  <c:v>5.689588883523528</c:v>
                </c:pt>
                <c:pt idx="126">
                  <c:v>5.72112754402764</c:v>
                </c:pt>
                <c:pt idx="127">
                  <c:v>5.752373384344451</c:v>
                </c:pt>
                <c:pt idx="128">
                  <c:v>5.783330006552592</c:v>
                </c:pt>
                <c:pt idx="129">
                  <c:v>5.814000967983884</c:v>
                </c:pt>
                <c:pt idx="130">
                  <c:v>5.84438978131254</c:v>
                </c:pt>
                <c:pt idx="131">
                  <c:v>5.874499914683435</c:v>
                </c:pt>
                <c:pt idx="132">
                  <c:v>5.904334791878748</c:v>
                </c:pt>
                <c:pt idx="133">
                  <c:v>5.93389779251715</c:v>
                </c:pt>
                <c:pt idx="134">
                  <c:v>5.963192252284296</c:v>
                </c:pt>
                <c:pt idx="135">
                  <c:v>5.992221463191311</c:v>
                </c:pt>
                <c:pt idx="136">
                  <c:v>6.020988673858699</c:v>
                </c:pt>
                <c:pt idx="137">
                  <c:v>6.04949708982394</c:v>
                </c:pt>
                <c:pt idx="138">
                  <c:v>6.077749873869084</c:v>
                </c:pt>
                <c:pt idx="139">
                  <c:v>6.105750146368655</c:v>
                </c:pt>
                <c:pt idx="140">
                  <c:v>6.13350098565363</c:v>
                </c:pt>
                <c:pt idx="141">
                  <c:v>6.161005428391104</c:v>
                </c:pt>
                <c:pt idx="142">
                  <c:v>6.188266469977728</c:v>
                </c:pt>
                <c:pt idx="143">
                  <c:v>6.215287064945136</c:v>
                </c:pt>
                <c:pt idx="144">
                  <c:v>6.242070127376238</c:v>
                </c:pt>
                <c:pt idx="145">
                  <c:v>6.268618531330921</c:v>
                </c:pt>
                <c:pt idx="146">
                  <c:v>6.294935111279961</c:v>
                </c:pt>
                <c:pt idx="147">
                  <c:v>6.32102266254619</c:v>
                </c:pt>
                <c:pt idx="148">
                  <c:v>6.346883941751327</c:v>
                </c:pt>
                <c:pt idx="149">
                  <c:v>6.372521667268375</c:v>
                </c:pt>
                <c:pt idx="150">
                  <c:v>6.397938519677896</c:v>
                </c:pt>
                <c:pt idx="151">
                  <c:v>6.42313714222788</c:v>
                </c:pt>
                <c:pt idx="152">
                  <c:v>6.448120141295388</c:v>
                </c:pt>
                <c:pt idx="153">
                  <c:v>6.472890086851523</c:v>
                </c:pt>
                <c:pt idx="154">
                  <c:v>6.497449512926304</c:v>
                </c:pt>
                <c:pt idx="155">
                  <c:v>6.521800918074768</c:v>
                </c:pt>
                <c:pt idx="156">
                  <c:v>6.545946765842916</c:v>
                </c:pt>
                <c:pt idx="157">
                  <c:v>6.56988948523334</c:v>
                </c:pt>
                <c:pt idx="158">
                  <c:v>6.59363147116968</c:v>
                </c:pt>
                <c:pt idx="159">
                  <c:v>6.617175084960046</c:v>
                </c:pt>
                <c:pt idx="160">
                  <c:v>6.640522654758286</c:v>
                </c:pt>
                <c:pt idx="161">
                  <c:v>6.663676476023395</c:v>
                </c:pt>
                <c:pt idx="162">
                  <c:v>6.686638811976335</c:v>
                </c:pt>
                <c:pt idx="163">
                  <c:v>6.709411894054043</c:v>
                </c:pt>
                <c:pt idx="164">
                  <c:v>6.731997922360488</c:v>
                </c:pt>
                <c:pt idx="165">
                  <c:v>6.754399066114344</c:v>
                </c:pt>
                <c:pt idx="166">
                  <c:v>6.77661746409311</c:v>
                </c:pt>
                <c:pt idx="167">
                  <c:v>6.798655225073592</c:v>
                </c:pt>
                <c:pt idx="168">
                  <c:v>6.820514428268193</c:v>
                </c:pt>
                <c:pt idx="169">
                  <c:v>6.842197123757856</c:v>
                </c:pt>
                <c:pt idx="170">
                  <c:v>6.863705332919196</c:v>
                </c:pt>
                <c:pt idx="171">
                  <c:v>6.885041048849196</c:v>
                </c:pt>
                <c:pt idx="172">
                  <c:v>6.90620623678404</c:v>
                </c:pt>
                <c:pt idx="173">
                  <c:v>6.927202834513812</c:v>
                </c:pt>
                <c:pt idx="174">
                  <c:v>6.9480327527925</c:v>
                </c:pt>
                <c:pt idx="175">
                  <c:v>6.968697875743178</c:v>
                </c:pt>
                <c:pt idx="176">
                  <c:v>6.98920006125834</c:v>
                </c:pt>
                <c:pt idx="177">
                  <c:v>7.009541141395427</c:v>
                </c:pt>
                <c:pt idx="178">
                  <c:v>7.02972292276734</c:v>
                </c:pt>
                <c:pt idx="179">
                  <c:v>7.049747186928</c:v>
                </c:pt>
                <c:pt idx="180">
                  <c:v>7.069615690752924</c:v>
                </c:pt>
                <c:pt idx="181">
                  <c:v>7.089330166814784</c:v>
                </c:pt>
                <c:pt idx="182">
                  <c:v>7.10889232375386</c:v>
                </c:pt>
                <c:pt idx="183">
                  <c:v>7.128303846643617</c:v>
                </c:pt>
                <c:pt idx="184">
                  <c:v>7.147566397351041</c:v>
                </c:pt>
                <c:pt idx="185">
                  <c:v>7.166681614892075</c:v>
                </c:pt>
                <c:pt idx="186">
                  <c:v>7.185651115782023</c:v>
                </c:pt>
                <c:pt idx="187">
                  <c:v>7.204476494380847</c:v>
                </c:pt>
                <c:pt idx="188">
                  <c:v>7.223159323233637</c:v>
                </c:pt>
                <c:pt idx="189">
                  <c:v>7.24170115340592</c:v>
                </c:pt>
                <c:pt idx="190">
                  <c:v>7.260103514814216</c:v>
                </c:pt>
                <c:pt idx="191">
                  <c:v>7.278367916551595</c:v>
                </c:pt>
                <c:pt idx="192">
                  <c:v>7.296495847208364</c:v>
                </c:pt>
                <c:pt idx="193">
                  <c:v>7.314488775187875</c:v>
                </c:pt>
                <c:pt idx="194">
                  <c:v>7.332348149017775</c:v>
                </c:pt>
                <c:pt idx="195">
                  <c:v>7.350075397656041</c:v>
                </c:pt>
                <c:pt idx="196">
                  <c:v>7.367671930792884</c:v>
                </c:pt>
                <c:pt idx="197">
                  <c:v>7.385139139147435</c:v>
                </c:pt>
                <c:pt idx="198">
                  <c:v>7.40247839476027</c:v>
                </c:pt>
                <c:pt idx="199">
                  <c:v>7.41969105128103</c:v>
                </c:pt>
                <c:pt idx="200">
                  <c:v>7.43677844425169</c:v>
                </c:pt>
                <c:pt idx="201">
                  <c:v>7.453741891385423</c:v>
                </c:pt>
                <c:pt idx="202">
                  <c:v>7.470582692840808</c:v>
                </c:pt>
                <c:pt idx="203">
                  <c:v>7.48730213149194</c:v>
                </c:pt>
                <c:pt idx="204">
                  <c:v>7.503901473194066</c:v>
                </c:pt>
                <c:pt idx="205">
                  <c:v>7.520381967044965</c:v>
                </c:pt>
                <c:pt idx="206">
                  <c:v>7.536744845642496</c:v>
                </c:pt>
                <c:pt idx="207">
                  <c:v>7.552991325337103</c:v>
                </c:pt>
                <c:pt idx="208">
                  <c:v>7.569122606481372</c:v>
                </c:pt>
                <c:pt idx="209">
                  <c:v>7.585139873674764</c:v>
                </c:pt>
                <c:pt idx="210">
                  <c:v>7.601044296004644</c:v>
                </c:pt>
                <c:pt idx="211">
                  <c:v>7.616837027283381</c:v>
                </c:pt>
                <c:pt idx="212">
                  <c:v>7.632519206281521</c:v>
                </c:pt>
                <c:pt idx="213">
                  <c:v>7.648091956957261</c:v>
                </c:pt>
                <c:pt idx="214">
                  <c:v>7.663556388682116</c:v>
                </c:pt>
                <c:pt idx="215">
                  <c:v>7.678913596462745</c:v>
                </c:pt>
                <c:pt idx="216">
                  <c:v>7.694164661159371</c:v>
                </c:pt>
                <c:pt idx="217">
                  <c:v>7.709310649700844</c:v>
                </c:pt>
                <c:pt idx="218">
                  <c:v>7.724352615295031</c:v>
                </c:pt>
                <c:pt idx="219">
                  <c:v>7.739291597637388</c:v>
                </c:pt>
                <c:pt idx="220">
                  <c:v>7.754128623114865</c:v>
                </c:pt>
                <c:pt idx="221">
                  <c:v>7.768864705006932</c:v>
                </c:pt>
                <c:pt idx="222">
                  <c:v>7.783500843683195</c:v>
                </c:pt>
                <c:pt idx="223">
                  <c:v>7.798038026797775</c:v>
                </c:pt>
                <c:pt idx="224">
                  <c:v>7.812477229480434</c:v>
                </c:pt>
                <c:pt idx="225">
                  <c:v>7.826819414524885</c:v>
                </c:pt>
                <c:pt idx="226">
                  <c:v>7.84106553257298</c:v>
                </c:pt>
                <c:pt idx="227">
                  <c:v>7.855216522297341</c:v>
                </c:pt>
                <c:pt idx="228">
                  <c:v>7.86927331057974</c:v>
                </c:pt>
                <c:pt idx="229">
                  <c:v>7.88323681268712</c:v>
                </c:pt>
                <c:pt idx="230">
                  <c:v>7.897107932444538</c:v>
                </c:pt>
                <c:pt idx="231">
                  <c:v>7.910887562405327</c:v>
                </c:pt>
                <c:pt idx="232">
                  <c:v>7.924576584018324</c:v>
                </c:pt>
                <c:pt idx="233">
                  <c:v>7.938175867792471</c:v>
                </c:pt>
                <c:pt idx="234">
                  <c:v>7.951686273458724</c:v>
                </c:pt>
                <c:pt idx="235">
                  <c:v>7.965108650128935</c:v>
                </c:pt>
                <c:pt idx="236">
                  <c:v>7.978443836452753</c:v>
                </c:pt>
                <c:pt idx="237">
                  <c:v>7.99169266077123</c:v>
                </c:pt>
                <c:pt idx="238">
                  <c:v>8.004855941268433</c:v>
                </c:pt>
                <c:pt idx="239">
                  <c:v>8.017934486120314</c:v>
                </c:pt>
                <c:pt idx="240">
                  <c:v>8.030929093641175</c:v>
                </c:pt>
                <c:pt idx="241">
                  <c:v>8.04384055242767</c:v>
                </c:pt>
                <c:pt idx="242">
                  <c:v>8.056669641500555</c:v>
                </c:pt>
                <c:pt idx="243">
                  <c:v>8.06941713044401</c:v>
                </c:pt>
                <c:pt idx="244">
                  <c:v>8.08208377954272</c:v>
                </c:pt>
                <c:pt idx="245">
                  <c:v>8.094670339916723</c:v>
                </c:pt>
                <c:pt idx="246">
                  <c:v>8.107177553653944</c:v>
                </c:pt>
                <c:pt idx="247">
                  <c:v>8.11960615394075</c:v>
                </c:pt>
                <c:pt idx="248">
                  <c:v>8.131956865190142</c:v>
                </c:pt>
                <c:pt idx="249">
                  <c:v>8.144230403168063</c:v>
                </c:pt>
                <c:pt idx="250">
                  <c:v>8.156427475117501</c:v>
                </c:pt>
                <c:pt idx="251">
                  <c:v>8.16854877988062</c:v>
                </c:pt>
                <c:pt idx="252">
                  <c:v>8.18059500801893</c:v>
                </c:pt>
                <c:pt idx="253">
                  <c:v>8.192566841931407</c:v>
                </c:pt>
                <c:pt idx="254">
                  <c:v>8.204464955970848</c:v>
                </c:pt>
                <c:pt idx="255">
                  <c:v>8.216290016558197</c:v>
                </c:pt>
                <c:pt idx="256">
                  <c:v>8.228042682294992</c:v>
                </c:pt>
                <c:pt idx="257">
                  <c:v>8.239723604074342</c:v>
                </c:pt>
                <c:pt idx="258">
                  <c:v>8.251333425189532</c:v>
                </c:pt>
                <c:pt idx="259">
                  <c:v>8.262872781441228</c:v>
                </c:pt>
                <c:pt idx="260">
                  <c:v>8.274342301243065</c:v>
                </c:pt>
                <c:pt idx="261">
                  <c:v>8.28574260572531</c:v>
                </c:pt>
                <c:pt idx="262">
                  <c:v>8.297074308836841</c:v>
                </c:pt>
                <c:pt idx="263">
                  <c:v>8.308338017445702</c:v>
                </c:pt>
                <c:pt idx="264">
                  <c:v>8.31953433143774</c:v>
                </c:pt>
                <c:pt idx="265">
                  <c:v>8.330663843814068</c:v>
                </c:pt>
                <c:pt idx="266">
                  <c:v>8.341727140786492</c:v>
                </c:pt>
                <c:pt idx="267">
                  <c:v>8.352724801872</c:v>
                </c:pt>
                <c:pt idx="268">
                  <c:v>8.36365739998488</c:v>
                </c:pt>
                <c:pt idx="269">
                  <c:v>8.374525501528466</c:v>
                </c:pt>
                <c:pt idx="270">
                  <c:v>8.38532966648449</c:v>
                </c:pt>
                <c:pt idx="271">
                  <c:v>8.396070448501561</c:v>
                </c:pt>
                <c:pt idx="272">
                  <c:v>8.40674839498199</c:v>
                </c:pt>
                <c:pt idx="273">
                  <c:v>8.417364047167321</c:v>
                </c:pt>
                <c:pt idx="274">
                  <c:v>8.427917940222542</c:v>
                </c:pt>
                <c:pt idx="275">
                  <c:v>8.438410603318955</c:v>
                </c:pt>
                <c:pt idx="276">
                  <c:v>8.448842559715632</c:v>
                </c:pt>
                <c:pt idx="277">
                  <c:v>8.4592143268398</c:v>
                </c:pt>
                <c:pt idx="278">
                  <c:v>8.46952641636573</c:v>
                </c:pt>
                <c:pt idx="279">
                  <c:v>8.479779334292592</c:v>
                </c:pt>
                <c:pt idx="280">
                  <c:v>8.489973581021003</c:v>
                </c:pt>
                <c:pt idx="281">
                  <c:v>8.50010965142833</c:v>
                </c:pt>
                <c:pt idx="282">
                  <c:v>8.510188034942926</c:v>
                </c:pt>
                <c:pt idx="283">
                  <c:v>8.520209215617144</c:v>
                </c:pt>
                <c:pt idx="284">
                  <c:v>8.530173672199195</c:v>
                </c:pt>
                <c:pt idx="285">
                  <c:v>8.54008187820403</c:v>
                </c:pt>
                <c:pt idx="286">
                  <c:v>8.549934301982926</c:v>
                </c:pt>
                <c:pt idx="287">
                  <c:v>8.559731406792144</c:v>
                </c:pt>
                <c:pt idx="288">
                  <c:v>8.569473650860464</c:v>
                </c:pt>
                <c:pt idx="289">
                  <c:v>8.579161487455712</c:v>
                </c:pt>
                <c:pt idx="290">
                  <c:v>8.588795364950268</c:v>
                </c:pt>
                <c:pt idx="291">
                  <c:v>8.598375726885349</c:v>
                </c:pt>
                <c:pt idx="292">
                  <c:v>8.607903012035231</c:v>
                </c:pt>
                <c:pt idx="293">
                  <c:v>8.617377654468468</c:v>
                </c:pt>
                <c:pt idx="294">
                  <c:v>8.626800083610748</c:v>
                </c:pt>
                <c:pt idx="295">
                  <c:v>8.636170724304925</c:v>
                </c:pt>
                <c:pt idx="296">
                  <c:v>8.645489996870736</c:v>
                </c:pt>
                <c:pt idx="297">
                  <c:v>8.65475831716374</c:v>
                </c:pt>
                <c:pt idx="298">
                  <c:v>8.66397609663322</c:v>
                </c:pt>
                <c:pt idx="299">
                  <c:v>8.673143742379148</c:v>
                </c:pt>
                <c:pt idx="300">
                  <c:v>8.68226165720856</c:v>
                </c:pt>
                <c:pt idx="301">
                  <c:v>8.691330239690568</c:v>
                </c:pt>
                <c:pt idx="302">
                  <c:v>8.700349884211148</c:v>
                </c:pt>
                <c:pt idx="303">
                  <c:v>8.709320981026742</c:v>
                </c:pt>
                <c:pt idx="304">
                  <c:v>8.718243916317288</c:v>
                </c:pt>
                <c:pt idx="305">
                  <c:v>8.727119072237748</c:v>
                </c:pt>
                <c:pt idx="306">
                  <c:v>8.735946826970195</c:v>
                </c:pt>
                <c:pt idx="307">
                  <c:v>8.744727554773792</c:v>
                </c:pt>
                <c:pt idx="308">
                  <c:v>8.753461626035097</c:v>
                </c:pt>
                <c:pt idx="309">
                  <c:v>8.762149407316462</c:v>
                </c:pt>
                <c:pt idx="310">
                  <c:v>8.77079126140495</c:v>
                </c:pt>
                <c:pt idx="311">
                  <c:v>8.779387547359702</c:v>
                </c:pt>
                <c:pt idx="312">
                  <c:v>8.787938620558931</c:v>
                </c:pt>
                <c:pt idx="313">
                  <c:v>8.79644483274606</c:v>
                </c:pt>
                <c:pt idx="314">
                  <c:v>8.80490653207536</c:v>
                </c:pt>
                <c:pt idx="315">
                  <c:v>8.813324063156781</c:v>
                </c:pt>
                <c:pt idx="316">
                  <c:v>8.82169776710022</c:v>
                </c:pt>
                <c:pt idx="317">
                  <c:v>8.830027981559048</c:v>
                </c:pt>
                <c:pt idx="318">
                  <c:v>8.838315040772962</c:v>
                </c:pt>
                <c:pt idx="319">
                  <c:v>8.84655927561091</c:v>
                </c:pt>
                <c:pt idx="320">
                  <c:v>8.85476101361154</c:v>
                </c:pt>
                <c:pt idx="321">
                  <c:v>8.86292057902559</c:v>
                </c:pt>
                <c:pt idx="322">
                  <c:v>8.8710382928557</c:v>
                </c:pt>
                <c:pt idx="323">
                  <c:v>8.879114472896496</c:v>
                </c:pt>
                <c:pt idx="324">
                  <c:v>8.88714943377396</c:v>
                </c:pt>
                <c:pt idx="325">
                  <c:v>8.895143486984135</c:v>
                </c:pt>
                <c:pt idx="326">
                  <c:v>8.903096940931403</c:v>
                </c:pt>
                <c:pt idx="327">
                  <c:v>8.911010100966145</c:v>
                </c:pt>
                <c:pt idx="328">
                  <c:v>8.918883269421851</c:v>
                </c:pt>
                <c:pt idx="329">
                  <c:v>8.926716745651765</c:v>
                </c:pt>
                <c:pt idx="330">
                  <c:v>8.934510826064926</c:v>
                </c:pt>
                <c:pt idx="331">
                  <c:v>8.942265804161771</c:v>
                </c:pt>
                <c:pt idx="332">
                  <c:v>8.949981970569192</c:v>
                </c:pt>
                <c:pt idx="333">
                  <c:v>8.957659613075076</c:v>
                </c:pt>
                <c:pt idx="334">
                  <c:v>8.96529901666242</c:v>
                </c:pt>
                <c:pt idx="335">
                  <c:v>8.97290046354292</c:v>
                </c:pt>
                <c:pt idx="336">
                  <c:v>8.98046423319009</c:v>
                </c:pt>
                <c:pt idx="337">
                  <c:v>8.987990602371923</c:v>
                </c:pt>
                <c:pt idx="338">
                  <c:v>8.9954798451831</c:v>
                </c:pt>
                <c:pt idx="339">
                  <c:v>9.00293223307674</c:v>
                </c:pt>
                <c:pt idx="340">
                  <c:v>9.010348034895695</c:v>
                </c:pt>
                <c:pt idx="341">
                  <c:v>9.017727516903446</c:v>
                </c:pt>
                <c:pt idx="342">
                  <c:v>9.025070942814491</c:v>
                </c:pt>
                <c:pt idx="343">
                  <c:v>9.032378573824463</c:v>
                </c:pt>
                <c:pt idx="344">
                  <c:v>9.03965066863962</c:v>
                </c:pt>
                <c:pt idx="345">
                  <c:v>9.046887483506111</c:v>
                </c:pt>
                <c:pt idx="346">
                  <c:v>9.05408927223876</c:v>
                </c:pt>
                <c:pt idx="347">
                  <c:v>9.06125628624941</c:v>
                </c:pt>
                <c:pt idx="348">
                  <c:v>9.068388774574975</c:v>
                </c:pt>
                <c:pt idx="349">
                  <c:v>9.07548698390508</c:v>
                </c:pt>
                <c:pt idx="350">
                  <c:v>9.082551158609184</c:v>
                </c:pt>
                <c:pt idx="351">
                  <c:v>9.08958154076361</c:v>
                </c:pt>
                <c:pt idx="352">
                  <c:v>9.0965783701779</c:v>
                </c:pt>
                <c:pt idx="353">
                  <c:v>9.103541884421062</c:v>
                </c:pt>
                <c:pt idx="354">
                  <c:v>9.1104723188473</c:v>
                </c:pt>
                <c:pt idx="355">
                  <c:v>9.117369906621418</c:v>
                </c:pt>
                <c:pt idx="356">
                  <c:v>9.12423487874404</c:v>
                </c:pt>
                <c:pt idx="357">
                  <c:v>9.13106746407602</c:v>
                </c:pt>
                <c:pt idx="358">
                  <c:v>9.137867889363768</c:v>
                </c:pt>
                <c:pt idx="359">
                  <c:v>9.1446363792618</c:v>
                </c:pt>
                <c:pt idx="360">
                  <c:v>9.151373156357932</c:v>
                </c:pt>
                <c:pt idx="361">
                  <c:v>9.15807844119594</c:v>
                </c:pt>
                <c:pt idx="362">
                  <c:v>9.164752452299435</c:v>
                </c:pt>
                <c:pt idx="363">
                  <c:v>9.171395406193342</c:v>
                </c:pt>
                <c:pt idx="364">
                  <c:v>9.17800751742802</c:v>
                </c:pt>
                <c:pt idx="365">
                  <c:v>9.18458899860023</c:v>
                </c:pt>
                <c:pt idx="366">
                  <c:v>9.191140060375792</c:v>
                </c:pt>
                <c:pt idx="367">
                  <c:v>9.197660911510942</c:v>
                </c:pt>
                <c:pt idx="368">
                  <c:v>9.204151758873648</c:v>
                </c:pt>
                <c:pt idx="369">
                  <c:v>9.210612807464844</c:v>
                </c:pt>
                <c:pt idx="370">
                  <c:v>9.217044260439</c:v>
                </c:pt>
                <c:pt idx="371">
                  <c:v>9.22344631912485</c:v>
                </c:pt>
                <c:pt idx="372">
                  <c:v>9.229819183045455</c:v>
                </c:pt>
                <c:pt idx="373">
                  <c:v>9.236163049938348</c:v>
                </c:pt>
                <c:pt idx="374">
                  <c:v>9.242478115775112</c:v>
                </c:pt>
                <c:pt idx="375">
                  <c:v>9.248764574780988</c:v>
                </c:pt>
                <c:pt idx="376">
                  <c:v>9.255022619453857</c:v>
                </c:pt>
                <c:pt idx="377">
                  <c:v>9.261252440583435</c:v>
                </c:pt>
                <c:pt idx="378">
                  <c:v>9.26745422726989</c:v>
                </c:pt>
                <c:pt idx="379">
                  <c:v>9.273628166942281</c:v>
                </c:pt>
                <c:pt idx="380">
                  <c:v>9.279774445376798</c:v>
                </c:pt>
                <c:pt idx="381">
                  <c:v>9.285893246714851</c:v>
                </c:pt>
                <c:pt idx="382">
                  <c:v>9.291984753480683</c:v>
                </c:pt>
                <c:pt idx="383">
                  <c:v>9.298049146598998</c:v>
                </c:pt>
                <c:pt idx="384">
                  <c:v>9.30408660541231</c:v>
                </c:pt>
                <c:pt idx="385">
                  <c:v>9.31009730769791</c:v>
                </c:pt>
                <c:pt idx="386">
                  <c:v>9.31608142968485</c:v>
                </c:pt>
                <c:pt idx="387">
                  <c:v>9.322039146070523</c:v>
                </c:pt>
                <c:pt idx="388">
                  <c:v>9.327970630037168</c:v>
                </c:pt>
                <c:pt idx="389">
                  <c:v>9.33387605326806</c:v>
                </c:pt>
                <c:pt idx="390">
                  <c:v>9.339755585963532</c:v>
                </c:pt>
                <c:pt idx="391">
                  <c:v>9.345609396856872</c:v>
                </c:pt>
                <c:pt idx="392">
                  <c:v>9.35143765322984</c:v>
                </c:pt>
                <c:pt idx="393">
                  <c:v>9.3572405209282</c:v>
                </c:pt>
                <c:pt idx="394">
                  <c:v>9.363018164376868</c:v>
                </c:pt>
                <c:pt idx="395">
                  <c:v>9.368770746595043</c:v>
                </c:pt>
                <c:pt idx="396">
                  <c:v>9.374498429210977</c:v>
                </c:pt>
                <c:pt idx="397">
                  <c:v>9.38020137247669</c:v>
                </c:pt>
                <c:pt idx="398">
                  <c:v>9.385879735282466</c:v>
                </c:pt>
                <c:pt idx="399">
                  <c:v>9.391533675171107</c:v>
                </c:pt>
                <c:pt idx="400">
                  <c:v>9.397163348352112</c:v>
                </c:pt>
                <c:pt idx="401">
                  <c:v>9.402768909715632</c:v>
                </c:pt>
                <c:pt idx="402">
                  <c:v>9.408350512846164</c:v>
                </c:pt>
                <c:pt idx="403">
                  <c:v>9.413908310036255</c:v>
                </c:pt>
                <c:pt idx="404">
                  <c:v>9.41944245229991</c:v>
                </c:pt>
                <c:pt idx="405">
                  <c:v>9.424953089385818</c:v>
                </c:pt>
                <c:pt idx="406">
                  <c:v>9.430440369790607</c:v>
                </c:pt>
                <c:pt idx="407">
                  <c:v>9.435904440771548</c:v>
                </c:pt>
                <c:pt idx="408">
                  <c:v>9.441345448359618</c:v>
                </c:pt>
                <c:pt idx="409">
                  <c:v>9.446763537371977</c:v>
                </c:pt>
                <c:pt idx="410">
                  <c:v>9.45215885142439</c:v>
                </c:pt>
                <c:pt idx="411">
                  <c:v>9.45753153294374</c:v>
                </c:pt>
                <c:pt idx="412">
                  <c:v>9.4628817231801</c:v>
                </c:pt>
                <c:pt idx="413">
                  <c:v>9.468209562218723</c:v>
                </c:pt>
                <c:pt idx="414">
                  <c:v>9.473515188992005</c:v>
                </c:pt>
                <c:pt idx="415">
                  <c:v>9.478798741291085</c:v>
                </c:pt>
                <c:pt idx="416">
                  <c:v>9.484060355778</c:v>
                </c:pt>
                <c:pt idx="417">
                  <c:v>9.489300167996003</c:v>
                </c:pt>
                <c:pt idx="418">
                  <c:v>9.494518312382062</c:v>
                </c:pt>
                <c:pt idx="419">
                  <c:v>9.499714922277432</c:v>
                </c:pt>
                <c:pt idx="420">
                  <c:v>9.504890129938818</c:v>
                </c:pt>
                <c:pt idx="421">
                  <c:v>9.510044066549347</c:v>
                </c:pt>
                <c:pt idx="422">
                  <c:v>9.51517686222925</c:v>
                </c:pt>
                <c:pt idx="423">
                  <c:v>9.520288646046683</c:v>
                </c:pt>
                <c:pt idx="424">
                  <c:v>9.5253795460281</c:v>
                </c:pt>
                <c:pt idx="425">
                  <c:v>9.53044968916875</c:v>
                </c:pt>
                <c:pt idx="426">
                  <c:v>9.53549920144293</c:v>
                </c:pt>
                <c:pt idx="427">
                  <c:v>9.540528207814148</c:v>
                </c:pt>
                <c:pt idx="428">
                  <c:v>9.5455368322452</c:v>
                </c:pt>
                <c:pt idx="429">
                  <c:v>9.550525197708036</c:v>
                </c:pt>
                <c:pt idx="430">
                  <c:v>9.55549342619361</c:v>
                </c:pt>
                <c:pt idx="431">
                  <c:v>9.560441638721556</c:v>
                </c:pt>
                <c:pt idx="432">
                  <c:v>9.56536995534977</c:v>
                </c:pt>
                <c:pt idx="433">
                  <c:v>9.570278495183842</c:v>
                </c:pt>
                <c:pt idx="434">
                  <c:v>9.575167376386536</c:v>
                </c:pt>
                <c:pt idx="435">
                  <c:v>9.58003671618683</c:v>
                </c:pt>
                <c:pt idx="436">
                  <c:v>9.58488663088923</c:v>
                </c:pt>
                <c:pt idx="437">
                  <c:v>9.5897172358827</c:v>
                </c:pt>
                <c:pt idx="438">
                  <c:v>9.594528645649692</c:v>
                </c:pt>
                <c:pt idx="439">
                  <c:v>9.599320973774812</c:v>
                </c:pt>
                <c:pt idx="440">
                  <c:v>9.604094332953767</c:v>
                </c:pt>
                <c:pt idx="441">
                  <c:v>9.60884883500172</c:v>
                </c:pt>
                <c:pt idx="442">
                  <c:v>9.61358459086201</c:v>
                </c:pt>
                <c:pt idx="443">
                  <c:v>9.618301710614363</c:v>
                </c:pt>
                <c:pt idx="444">
                  <c:v>9.623000303484012</c:v>
                </c:pt>
                <c:pt idx="445">
                  <c:v>9.627680477848272</c:v>
                </c:pt>
                <c:pt idx="446">
                  <c:v>9.63234234124638</c:v>
                </c:pt>
                <c:pt idx="447">
                  <c:v>9.63698600038669</c:v>
                </c:pt>
                <c:pt idx="448">
                  <c:v>9.641611561154644</c:v>
                </c:pt>
                <c:pt idx="449">
                  <c:v>9.646219128621263</c:v>
                </c:pt>
                <c:pt idx="450">
                  <c:v>9.650808807049726</c:v>
                </c:pt>
                <c:pt idx="451">
                  <c:v>9.65538069990425</c:v>
                </c:pt>
                <c:pt idx="452">
                  <c:v>9.659934909857056</c:v>
                </c:pt>
                <c:pt idx="453">
                  <c:v>9.664471538796034</c:v>
                </c:pt>
                <c:pt idx="454">
                  <c:v>9.668990687832142</c:v>
                </c:pt>
                <c:pt idx="455">
                  <c:v>9.67349245730691</c:v>
                </c:pt>
                <c:pt idx="456">
                  <c:v>9.677976946799328</c:v>
                </c:pt>
                <c:pt idx="457">
                  <c:v>9.68244425513344</c:v>
                </c:pt>
                <c:pt idx="458">
                  <c:v>9.686894480385168</c:v>
                </c:pt>
                <c:pt idx="459">
                  <c:v>9.691327719889511</c:v>
                </c:pt>
                <c:pt idx="460">
                  <c:v>9.69574407024734</c:v>
                </c:pt>
                <c:pt idx="461">
                  <c:v>9.700143627332338</c:v>
                </c:pt>
                <c:pt idx="462">
                  <c:v>9.704526486297791</c:v>
                </c:pt>
                <c:pt idx="463">
                  <c:v>9.708892741583275</c:v>
                </c:pt>
                <c:pt idx="464">
                  <c:v>9.713242486921318</c:v>
                </c:pt>
                <c:pt idx="465">
                  <c:v>9.717575815343927</c:v>
                </c:pt>
                <c:pt idx="466">
                  <c:v>9.721892819189136</c:v>
                </c:pt>
                <c:pt idx="467">
                  <c:v>9.726193590107375</c:v>
                </c:pt>
                <c:pt idx="468">
                  <c:v>9.730478219067851</c:v>
                </c:pt>
                <c:pt idx="469">
                  <c:v>9.734746796364803</c:v>
                </c:pt>
                <c:pt idx="470">
                  <c:v>9.738999411623755</c:v>
                </c:pt>
                <c:pt idx="471">
                  <c:v>9.743236153807634</c:v>
                </c:pt>
                <c:pt idx="472">
                  <c:v>9.747457111222813</c:v>
                </c:pt>
                <c:pt idx="473">
                  <c:v>9.751662371525185</c:v>
                </c:pt>
                <c:pt idx="474">
                  <c:v>9.75585202172607</c:v>
                </c:pt>
                <c:pt idx="475">
                  <c:v>9.760026148198072</c:v>
                </c:pt>
                <c:pt idx="476">
                  <c:v>9.76418483668101</c:v>
                </c:pt>
                <c:pt idx="477">
                  <c:v>9.768328172287346</c:v>
                </c:pt>
                <c:pt idx="478">
                  <c:v>9.77245623950869</c:v>
                </c:pt>
                <c:pt idx="479">
                  <c:v>9.776569122220117</c:v>
                </c:pt>
                <c:pt idx="480">
                  <c:v>9.78066690368692</c:v>
                </c:pt>
                <c:pt idx="481">
                  <c:v>9.784749666569581</c:v>
                </c:pt>
                <c:pt idx="482">
                  <c:v>9.78881749292929</c:v>
                </c:pt>
                <c:pt idx="483">
                  <c:v>9.792870464233299</c:v>
                </c:pt>
                <c:pt idx="484">
                  <c:v>9.796908661360691</c:v>
                </c:pt>
                <c:pt idx="485">
                  <c:v>9.80093216460667</c:v>
                </c:pt>
                <c:pt idx="486">
                  <c:v>9.8049410536888</c:v>
                </c:pt>
                <c:pt idx="487">
                  <c:v>9.80893540775166</c:v>
                </c:pt>
                <c:pt idx="488">
                  <c:v>9.812915305372067</c:v>
                </c:pt>
                <c:pt idx="489">
                  <c:v>9.816880824564106</c:v>
                </c:pt>
                <c:pt idx="490">
                  <c:v>9.820832042784154</c:v>
                </c:pt>
                <c:pt idx="491">
                  <c:v>9.824769036935796</c:v>
                </c:pt>
                <c:pt idx="492">
                  <c:v>9.828691883374782</c:v>
                </c:pt>
                <c:pt idx="493">
                  <c:v>9.83260065791381</c:v>
                </c:pt>
                <c:pt idx="494">
                  <c:v>9.836495435827337</c:v>
                </c:pt>
                <c:pt idx="495">
                  <c:v>9.840376291856351</c:v>
                </c:pt>
                <c:pt idx="496">
                  <c:v>9.844243300213012</c:v>
                </c:pt>
                <c:pt idx="497">
                  <c:v>9.84809653458541</c:v>
                </c:pt>
                <c:pt idx="498">
                  <c:v>9.85193606814196</c:v>
                </c:pt>
                <c:pt idx="499">
                  <c:v>9.855761973536146</c:v>
                </c:pt>
                <c:pt idx="500">
                  <c:v>9.85957432291092</c:v>
                </c:pt>
                <c:pt idx="501">
                  <c:v>9.863373187903198</c:v>
                </c:pt>
                <c:pt idx="502">
                  <c:v>9.86715863964823</c:v>
                </c:pt>
                <c:pt idx="503">
                  <c:v>9.87093074878399</c:v>
                </c:pt>
                <c:pt idx="504">
                  <c:v>9.874689585455484</c:v>
                </c:pt>
                <c:pt idx="505">
                  <c:v>9.87843521931901</c:v>
                </c:pt>
                <c:pt idx="506">
                  <c:v>9.88216771954639</c:v>
                </c:pt>
                <c:pt idx="507">
                  <c:v>9.88588715482921</c:v>
                </c:pt>
                <c:pt idx="508">
                  <c:v>9.88959359338285</c:v>
                </c:pt>
                <c:pt idx="509">
                  <c:v>9.893287102950683</c:v>
                </c:pt>
                <c:pt idx="510">
                  <c:v>9.89696775080809</c:v>
                </c:pt>
                <c:pt idx="511">
                  <c:v>9.900635603766456</c:v>
                </c:pt>
                <c:pt idx="512">
                  <c:v>9.904290728177168</c:v>
                </c:pt>
                <c:pt idx="513">
                  <c:v>9.907933189935601</c:v>
                </c:pt>
                <c:pt idx="514">
                  <c:v>9.911563054484878</c:v>
                </c:pt>
                <c:pt idx="515">
                  <c:v>9.915180386819855</c:v>
                </c:pt>
                <c:pt idx="516">
                  <c:v>9.918785251490872</c:v>
                </c:pt>
                <c:pt idx="517">
                  <c:v>9.922377712607531</c:v>
                </c:pt>
                <c:pt idx="518">
                  <c:v>9.92595783384244</c:v>
                </c:pt>
                <c:pt idx="519">
                  <c:v>9.929525678434934</c:v>
                </c:pt>
                <c:pt idx="520">
                  <c:v>9.9330813091947</c:v>
                </c:pt>
                <c:pt idx="521">
                  <c:v>9.936624788505444</c:v>
                </c:pt>
                <c:pt idx="522">
                  <c:v>9.94015617832845</c:v>
                </c:pt>
                <c:pt idx="523">
                  <c:v>9.943675540206108</c:v>
                </c:pt>
                <c:pt idx="524">
                  <c:v>9.94718293526551</c:v>
                </c:pt>
                <c:pt idx="525">
                  <c:v>9.950678424221875</c:v>
                </c:pt>
                <c:pt idx="526">
                  <c:v>9.954162067382016</c:v>
                </c:pt>
                <c:pt idx="527">
                  <c:v>9.957633924647724</c:v>
                </c:pt>
                <c:pt idx="528">
                  <c:v>9.96109405551917</c:v>
                </c:pt>
                <c:pt idx="529">
                  <c:v>9.96454251909828</c:v>
                </c:pt>
                <c:pt idx="530">
                  <c:v>9.967979374091964</c:v>
                </c:pt>
                <c:pt idx="531">
                  <c:v>9.971404678815526</c:v>
                </c:pt>
                <c:pt idx="532">
                  <c:v>9.974818491195748</c:v>
                </c:pt>
                <c:pt idx="533">
                  <c:v>9.978220868774272</c:v>
                </c:pt>
                <c:pt idx="534">
                  <c:v>9.981611868710651</c:v>
                </c:pt>
                <c:pt idx="535">
                  <c:v>9.984991547785537</c:v>
                </c:pt>
                <c:pt idx="536">
                  <c:v>9.988359962403855</c:v>
                </c:pt>
                <c:pt idx="537">
                  <c:v>9.991717168597862</c:v>
                </c:pt>
                <c:pt idx="538">
                  <c:v>9.995063222030158</c:v>
                </c:pt>
                <c:pt idx="539">
                  <c:v>9.998398177996748</c:v>
                </c:pt>
                <c:pt idx="540">
                  <c:v>10.00172209143018</c:v>
                </c:pt>
                <c:pt idx="541">
                  <c:v>10.00503501690218</c:v>
                </c:pt>
                <c:pt idx="542">
                  <c:v>10.00833700862698</c:v>
                </c:pt>
                <c:pt idx="543">
                  <c:v>10.01162812046394</c:v>
                </c:pt>
                <c:pt idx="544">
                  <c:v>10.01490840592062</c:v>
                </c:pt>
                <c:pt idx="545">
                  <c:v>10.01817791815553</c:v>
                </c:pt>
                <c:pt idx="546">
                  <c:v>10.021436709981</c:v>
                </c:pt>
                <c:pt idx="547">
                  <c:v>10.02468483386594</c:v>
                </c:pt>
                <c:pt idx="548">
                  <c:v>10.02792234193873</c:v>
                </c:pt>
                <c:pt idx="549">
                  <c:v>10.03114928598983</c:v>
                </c:pt>
                <c:pt idx="550">
                  <c:v>10.03436571747456</c:v>
                </c:pt>
                <c:pt idx="551">
                  <c:v>10.03757168751582</c:v>
                </c:pt>
                <c:pt idx="552">
                  <c:v>10.04076724690672</c:v>
                </c:pt>
                <c:pt idx="553">
                  <c:v>10.04395244611325</c:v>
                </c:pt>
                <c:pt idx="554">
                  <c:v>10.04712733527688</c:v>
                </c:pt>
                <c:pt idx="555">
                  <c:v>10.05029196421717</c:v>
                </c:pt>
                <c:pt idx="556">
                  <c:v>10.05344638243434</c:v>
                </c:pt>
                <c:pt idx="557">
                  <c:v>10.0565906391118</c:v>
                </c:pt>
                <c:pt idx="558">
                  <c:v>10.05972478311866</c:v>
                </c:pt>
                <c:pt idx="559">
                  <c:v>10.0628488630123</c:v>
                </c:pt>
                <c:pt idx="560">
                  <c:v>10.06596292704072</c:v>
                </c:pt>
                <c:pt idx="561">
                  <c:v>10.0690670231451</c:v>
                </c:pt>
                <c:pt idx="562">
                  <c:v>10.07216119896217</c:v>
                </c:pt>
                <c:pt idx="563">
                  <c:v>10.07524550182663</c:v>
                </c:pt>
                <c:pt idx="564">
                  <c:v>10.07831997877355</c:v>
                </c:pt>
                <c:pt idx="565">
                  <c:v>10.08138467654068</c:v>
                </c:pt>
                <c:pt idx="566">
                  <c:v>10.0844396415708</c:v>
                </c:pt>
                <c:pt idx="567">
                  <c:v>10.08748492001408</c:v>
                </c:pt>
                <c:pt idx="568">
                  <c:v>10.09052055773035</c:v>
                </c:pt>
                <c:pt idx="569">
                  <c:v>10.09354660029132</c:v>
                </c:pt>
                <c:pt idx="570">
                  <c:v>10.09656309298291</c:v>
                </c:pt>
                <c:pt idx="571">
                  <c:v>10.09957008080742</c:v>
                </c:pt>
                <c:pt idx="572">
                  <c:v>10.10256760848577</c:v>
                </c:pt>
                <c:pt idx="573">
                  <c:v>10.1055557204597</c:v>
                </c:pt>
                <c:pt idx="574">
                  <c:v>10.10853446089385</c:v>
                </c:pt>
                <c:pt idx="575">
                  <c:v>10.11150387367805</c:v>
                </c:pt>
                <c:pt idx="576">
                  <c:v>10.11446400242932</c:v>
                </c:pt>
                <c:pt idx="577">
                  <c:v>10.11741489049405</c:v>
                </c:pt>
                <c:pt idx="578">
                  <c:v>10.12035658095008</c:v>
                </c:pt>
                <c:pt idx="579">
                  <c:v>10.12328911660873</c:v>
                </c:pt>
                <c:pt idx="580">
                  <c:v>10.1262125400169</c:v>
                </c:pt>
                <c:pt idx="581">
                  <c:v>10.12912689345906</c:v>
                </c:pt>
                <c:pt idx="582">
                  <c:v>10.1320322189593</c:v>
                </c:pt>
                <c:pt idx="583">
                  <c:v>10.1349285582833</c:v>
                </c:pt>
                <c:pt idx="584">
                  <c:v>10.13781595294028</c:v>
                </c:pt>
                <c:pt idx="585">
                  <c:v>10.14069444418507</c:v>
                </c:pt>
                <c:pt idx="586">
                  <c:v>10.1435640730199</c:v>
                </c:pt>
                <c:pt idx="587">
                  <c:v>10.14642488019643</c:v>
                </c:pt>
                <c:pt idx="588">
                  <c:v>10.14927690621758</c:v>
                </c:pt>
                <c:pt idx="589">
                  <c:v>10.15212019133952</c:v>
                </c:pt>
                <c:pt idx="590">
                  <c:v>10.15495477557342</c:v>
                </c:pt>
                <c:pt idx="591">
                  <c:v>10.1577806986874</c:v>
                </c:pt>
                <c:pt idx="592">
                  <c:v>10.16059800020828</c:v>
                </c:pt>
                <c:pt idx="593">
                  <c:v>10.16340671942352</c:v>
                </c:pt>
                <c:pt idx="594">
                  <c:v>10.1662068953829</c:v>
                </c:pt>
                <c:pt idx="595">
                  <c:v>10.16899856690039</c:v>
                </c:pt>
                <c:pt idx="596">
                  <c:v>10.17178177255587</c:v>
                </c:pt>
                <c:pt idx="597">
                  <c:v>10.17455655069692</c:v>
                </c:pt>
                <c:pt idx="598">
                  <c:v>10.17732293944057</c:v>
                </c:pt>
                <c:pt idx="599">
                  <c:v>10.18008097667497</c:v>
                </c:pt>
                <c:pt idx="600">
                  <c:v>10.18283070006115</c:v>
                </c:pt>
                <c:pt idx="601">
                  <c:v>10.18557214703471</c:v>
                </c:pt>
                <c:pt idx="602">
                  <c:v>10.18830535480746</c:v>
                </c:pt>
                <c:pt idx="603">
                  <c:v>10.19103036036912</c:v>
                </c:pt>
                <c:pt idx="604">
                  <c:v>10.19374720048898</c:v>
                </c:pt>
                <c:pt idx="605">
                  <c:v>10.1964559117175</c:v>
                </c:pt>
                <c:pt idx="606">
                  <c:v>10.19915653038795</c:v>
                </c:pt>
                <c:pt idx="607">
                  <c:v>10.201849092618</c:v>
                </c:pt>
                <c:pt idx="608">
                  <c:v>10.2045336343113</c:v>
                </c:pt>
                <c:pt idx="609">
                  <c:v>10.20721019115914</c:v>
                </c:pt>
                <c:pt idx="610">
                  <c:v>10.20987879864192</c:v>
                </c:pt>
                <c:pt idx="611">
                  <c:v>10.21253949203073</c:v>
                </c:pt>
                <c:pt idx="612">
                  <c:v>10.2151923063889</c:v>
                </c:pt>
                <c:pt idx="613">
                  <c:v>10.21783727657348</c:v>
                </c:pt>
                <c:pt idx="614">
                  <c:v>10.22047443723685</c:v>
                </c:pt>
                <c:pt idx="615">
                  <c:v>10.2231038228281</c:v>
                </c:pt>
                <c:pt idx="616">
                  <c:v>10.22572546759456</c:v>
                </c:pt>
                <c:pt idx="617">
                  <c:v>10.22833940558329</c:v>
                </c:pt>
                <c:pt idx="618">
                  <c:v>10.23094567064252</c:v>
                </c:pt>
                <c:pt idx="619">
                  <c:v>10.23354429642308</c:v>
                </c:pt>
                <c:pt idx="620">
                  <c:v>10.23613531637988</c:v>
                </c:pt>
                <c:pt idx="621">
                  <c:v>10.23871876377326</c:v>
                </c:pt>
                <c:pt idx="622">
                  <c:v>10.24129467167046</c:v>
                </c:pt>
                <c:pt idx="623">
                  <c:v>10.24386307294698</c:v>
                </c:pt>
                <c:pt idx="624">
                  <c:v>10.24642400028797</c:v>
                </c:pt>
                <c:pt idx="625">
                  <c:v>10.24897748618962</c:v>
                </c:pt>
                <c:pt idx="626">
                  <c:v>10.2515235629605</c:v>
                </c:pt>
                <c:pt idx="627">
                  <c:v>10.25406226272289</c:v>
                </c:pt>
                <c:pt idx="628">
                  <c:v>10.2565936174142</c:v>
                </c:pt>
                <c:pt idx="629">
                  <c:v>10.25911765878818</c:v>
                </c:pt>
                <c:pt idx="630">
                  <c:v>10.26163441841632</c:v>
                </c:pt>
                <c:pt idx="631">
                  <c:v>10.2641439276891</c:v>
                </c:pt>
                <c:pt idx="632">
                  <c:v>10.2666462178173</c:v>
                </c:pt>
                <c:pt idx="633">
                  <c:v>10.2691413198333</c:v>
                </c:pt>
                <c:pt idx="634">
                  <c:v>10.27162926459233</c:v>
                </c:pt>
                <c:pt idx="635">
                  <c:v>10.27411008277374</c:v>
                </c:pt>
                <c:pt idx="636">
                  <c:v>10.27658380488222</c:v>
                </c:pt>
                <c:pt idx="637">
                  <c:v>10.27905046124906</c:v>
                </c:pt>
                <c:pt idx="638">
                  <c:v>10.28151008203339</c:v>
                </c:pt>
                <c:pt idx="639">
                  <c:v>10.28396269722337</c:v>
                </c:pt>
                <c:pt idx="640">
                  <c:v>10.2864083366374</c:v>
                </c:pt>
                <c:pt idx="641">
                  <c:v>10.28884702992532</c:v>
                </c:pt>
                <c:pt idx="642">
                  <c:v>10.29127880656962</c:v>
                </c:pt>
                <c:pt idx="643">
                  <c:v>10.29370369588657</c:v>
                </c:pt>
                <c:pt idx="644">
                  <c:v>10.29612172702745</c:v>
                </c:pt>
                <c:pt idx="645">
                  <c:v>10.2985329289796</c:v>
                </c:pt>
                <c:pt idx="646">
                  <c:v>10.30093733056772</c:v>
                </c:pt>
                <c:pt idx="647">
                  <c:v>10.30333496045485</c:v>
                </c:pt>
                <c:pt idx="648">
                  <c:v>10.3057258471436</c:v>
                </c:pt>
                <c:pt idx="649">
                  <c:v>10.30811001897724</c:v>
                </c:pt>
                <c:pt idx="650">
                  <c:v>10.31048750414077</c:v>
                </c:pt>
                <c:pt idx="651">
                  <c:v>10.31285833066213</c:v>
                </c:pt>
                <c:pt idx="652">
                  <c:v>10.31522252641314</c:v>
                </c:pt>
                <c:pt idx="653">
                  <c:v>10.31758011911071</c:v>
                </c:pt>
                <c:pt idx="654">
                  <c:v>10.31993113631783</c:v>
                </c:pt>
                <c:pt idx="655">
                  <c:v>10.32227560544468</c:v>
                </c:pt>
                <c:pt idx="656">
                  <c:v>10.32461355374966</c:v>
                </c:pt>
                <c:pt idx="657">
                  <c:v>10.32694500834046</c:v>
                </c:pt>
                <c:pt idx="658">
                  <c:v>10.32926999617506</c:v>
                </c:pt>
                <c:pt idx="659">
                  <c:v>10.33158854406282</c:v>
                </c:pt>
                <c:pt idx="660">
                  <c:v>10.33390067866542</c:v>
                </c:pt>
                <c:pt idx="661">
                  <c:v>10.33620642649794</c:v>
                </c:pt>
                <c:pt idx="662">
                  <c:v>10.33850581392984</c:v>
                </c:pt>
                <c:pt idx="663">
                  <c:v>10.34079886718594</c:v>
                </c:pt>
                <c:pt idx="664">
                  <c:v>10.34308561234745</c:v>
                </c:pt>
                <c:pt idx="665">
                  <c:v>10.3453660753529</c:v>
                </c:pt>
                <c:pt idx="666">
                  <c:v>10.34764028199912</c:v>
                </c:pt>
                <c:pt idx="667">
                  <c:v>10.34990825794226</c:v>
                </c:pt>
                <c:pt idx="668">
                  <c:v>10.35217002869868</c:v>
                </c:pt>
                <c:pt idx="669">
                  <c:v>10.35442561964592</c:v>
                </c:pt>
                <c:pt idx="670">
                  <c:v>10.35667505602361</c:v>
                </c:pt>
                <c:pt idx="671">
                  <c:v>10.3589183629345</c:v>
                </c:pt>
                <c:pt idx="672">
                  <c:v>10.3611555653453</c:v>
                </c:pt>
                <c:pt idx="673">
                  <c:v>10.36338668808757</c:v>
                </c:pt>
                <c:pt idx="674">
                  <c:v>10.36561175585874</c:v>
                </c:pt>
                <c:pt idx="675">
                  <c:v>10.3678307932229</c:v>
                </c:pt>
                <c:pt idx="676">
                  <c:v>10.37004382461181</c:v>
                </c:pt>
                <c:pt idx="677">
                  <c:v>10.37225087432565</c:v>
                </c:pt>
                <c:pt idx="678">
                  <c:v>10.37445196653403</c:v>
                </c:pt>
                <c:pt idx="679">
                  <c:v>10.3766471252768</c:v>
                </c:pt>
                <c:pt idx="680">
                  <c:v>10.37883637446491</c:v>
                </c:pt>
                <c:pt idx="681">
                  <c:v>10.38101973788131</c:v>
                </c:pt>
                <c:pt idx="682">
                  <c:v>10.38319723918177</c:v>
                </c:pt>
                <c:pt idx="683">
                  <c:v>10.38536890189576</c:v>
                </c:pt>
                <c:pt idx="684">
                  <c:v>10.38753474942722</c:v>
                </c:pt>
                <c:pt idx="685">
                  <c:v>10.38969480505552</c:v>
                </c:pt>
                <c:pt idx="686">
                  <c:v>10.39184909193613</c:v>
                </c:pt>
                <c:pt idx="687">
                  <c:v>10.39399763310158</c:v>
                </c:pt>
                <c:pt idx="688">
                  <c:v>10.39614045146218</c:v>
                </c:pt>
                <c:pt idx="689">
                  <c:v>10.39827756980687</c:v>
                </c:pt>
                <c:pt idx="690">
                  <c:v>10.40040901080402</c:v>
                </c:pt>
                <c:pt idx="691">
                  <c:v>10.4025347970022</c:v>
                </c:pt>
                <c:pt idx="692">
                  <c:v>10.404654950831</c:v>
                </c:pt>
                <c:pt idx="693">
                  <c:v>10.40676949460178</c:v>
                </c:pt>
                <c:pt idx="694">
                  <c:v>10.40887845050849</c:v>
                </c:pt>
                <c:pt idx="695">
                  <c:v>10.41098184062838</c:v>
                </c:pt>
                <c:pt idx="696">
                  <c:v>10.41307968692281</c:v>
                </c:pt>
                <c:pt idx="697">
                  <c:v>10.41517201123801</c:v>
                </c:pt>
                <c:pt idx="698">
                  <c:v>10.4172588353058</c:v>
                </c:pt>
                <c:pt idx="699">
                  <c:v>10.41934018074436</c:v>
                </c:pt>
                <c:pt idx="700">
                  <c:v>10.42141606905893</c:v>
                </c:pt>
                <c:pt idx="701">
                  <c:v>10.42348652164262</c:v>
                </c:pt>
                <c:pt idx="702">
                  <c:v>10.4255515597771</c:v>
                </c:pt>
                <c:pt idx="703">
                  <c:v>10.42761120463327</c:v>
                </c:pt>
                <c:pt idx="704">
                  <c:v>10.42966547727206</c:v>
                </c:pt>
                <c:pt idx="705">
                  <c:v>10.43171439864514</c:v>
                </c:pt>
                <c:pt idx="706">
                  <c:v>10.4337579895955</c:v>
                </c:pt>
                <c:pt idx="707">
                  <c:v>10.43579627085836</c:v>
                </c:pt>
                <c:pt idx="708">
                  <c:v>10.43782926306167</c:v>
                </c:pt>
                <c:pt idx="709">
                  <c:v>10.4398569867269</c:v>
                </c:pt>
                <c:pt idx="710">
                  <c:v>10.44187946226974</c:v>
                </c:pt>
                <c:pt idx="711">
                  <c:v>10.4438967100007</c:v>
                </c:pt>
                <c:pt idx="712">
                  <c:v>10.44590875012588</c:v>
                </c:pt>
                <c:pt idx="713">
                  <c:v>10.44791560274753</c:v>
                </c:pt>
                <c:pt idx="714">
                  <c:v>10.44991728786481</c:v>
                </c:pt>
                <c:pt idx="715">
                  <c:v>10.45191382537442</c:v>
                </c:pt>
                <c:pt idx="716">
                  <c:v>10.45390523507125</c:v>
                </c:pt>
                <c:pt idx="717">
                  <c:v>10.455891536649</c:v>
                </c:pt>
                <c:pt idx="718">
                  <c:v>10.45787274970082</c:v>
                </c:pt>
                <c:pt idx="719">
                  <c:v>10.4598488937201</c:v>
                </c:pt>
                <c:pt idx="720">
                  <c:v>10.46181998810084</c:v>
                </c:pt>
                <c:pt idx="721">
                  <c:v>10.46378605213852</c:v>
                </c:pt>
                <c:pt idx="722">
                  <c:v>10.4657471050306</c:v>
                </c:pt>
                <c:pt idx="723">
                  <c:v>10.46770316587714</c:v>
                </c:pt>
                <c:pt idx="724">
                  <c:v>10.46965425368148</c:v>
                </c:pt>
                <c:pt idx="725">
                  <c:v>10.4716003873508</c:v>
                </c:pt>
                <c:pt idx="726">
                  <c:v>10.47354158569675</c:v>
                </c:pt>
                <c:pt idx="727">
                  <c:v>10.47547786743601</c:v>
                </c:pt>
                <c:pt idx="728">
                  <c:v>10.47740925119096</c:v>
                </c:pt>
                <c:pt idx="729">
                  <c:v>10.47933575549021</c:v>
                </c:pt>
                <c:pt idx="730">
                  <c:v>10.4812573987692</c:v>
                </c:pt>
                <c:pt idx="731">
                  <c:v>10.48317419937078</c:v>
                </c:pt>
                <c:pt idx="732">
                  <c:v>10.48508617554586</c:v>
                </c:pt>
                <c:pt idx="733">
                  <c:v>10.48699334545386</c:v>
                </c:pt>
                <c:pt idx="734">
                  <c:v>10.48889572716338</c:v>
                </c:pt>
                <c:pt idx="735">
                  <c:v>10.49079333865276</c:v>
                </c:pt>
                <c:pt idx="736">
                  <c:v>10.49268619781054</c:v>
                </c:pt>
                <c:pt idx="737">
                  <c:v>10.49457432243616</c:v>
                </c:pt>
                <c:pt idx="738">
                  <c:v>10.49645773024042</c:v>
                </c:pt>
                <c:pt idx="739">
                  <c:v>10.49833643884606</c:v>
                </c:pt>
                <c:pt idx="740">
                  <c:v>10.5002104657883</c:v>
                </c:pt>
                <c:pt idx="741">
                  <c:v>10.5020798285154</c:v>
                </c:pt>
                <c:pt idx="742">
                  <c:v>10.50394454438914</c:v>
                </c:pt>
                <c:pt idx="743">
                  <c:v>10.50580463068543</c:v>
                </c:pt>
                <c:pt idx="744">
                  <c:v>10.50766010459482</c:v>
                </c:pt>
                <c:pt idx="745">
                  <c:v>10.50951098322296</c:v>
                </c:pt>
                <c:pt idx="746">
                  <c:v>10.51135728359123</c:v>
                </c:pt>
                <c:pt idx="747">
                  <c:v>10.51319902263713</c:v>
                </c:pt>
                <c:pt idx="748">
                  <c:v>10.51503621721494</c:v>
                </c:pt>
                <c:pt idx="749">
                  <c:v>10.51686888409608</c:v>
                </c:pt>
                <c:pt idx="750">
                  <c:v>10.51869703996975</c:v>
                </c:pt>
                <c:pt idx="751">
                  <c:v>10.52052070144337</c:v>
                </c:pt>
                <c:pt idx="752">
                  <c:v>10.52233988504303</c:v>
                </c:pt>
                <c:pt idx="753">
                  <c:v>10.5241546072141</c:v>
                </c:pt>
                <c:pt idx="754">
                  <c:v>10.52596488432163</c:v>
                </c:pt>
                <c:pt idx="755">
                  <c:v>10.52777073265088</c:v>
                </c:pt>
                <c:pt idx="756">
                  <c:v>10.5295721684078</c:v>
                </c:pt>
                <c:pt idx="757">
                  <c:v>10.53136920771948</c:v>
                </c:pt>
                <c:pt idx="758">
                  <c:v>10.53316186663468</c:v>
                </c:pt>
                <c:pt idx="759">
                  <c:v>10.53495016112426</c:v>
                </c:pt>
                <c:pt idx="760">
                  <c:v>10.5367341070817</c:v>
                </c:pt>
                <c:pt idx="761">
                  <c:v>10.53851372032349</c:v>
                </c:pt>
                <c:pt idx="762">
                  <c:v>10.5402890165897</c:v>
                </c:pt>
                <c:pt idx="763">
                  <c:v>10.54206001154431</c:v>
                </c:pt>
                <c:pt idx="764">
                  <c:v>10.5438267207758</c:v>
                </c:pt>
                <c:pt idx="765">
                  <c:v>10.54558915979752</c:v>
                </c:pt>
                <c:pt idx="766">
                  <c:v>10.54734734404817</c:v>
                </c:pt>
                <c:pt idx="767">
                  <c:v>10.54910128889222</c:v>
                </c:pt>
                <c:pt idx="768">
                  <c:v>10.55085100962042</c:v>
                </c:pt>
                <c:pt idx="769">
                  <c:v>10.55259652145016</c:v>
                </c:pt>
                <c:pt idx="770">
                  <c:v>10.55433783952596</c:v>
                </c:pt>
                <c:pt idx="771">
                  <c:v>10.5560749789199</c:v>
                </c:pt>
                <c:pt idx="772">
                  <c:v>10.557807954632</c:v>
                </c:pt>
                <c:pt idx="773">
                  <c:v>10.55953678159078</c:v>
                </c:pt>
                <c:pt idx="774">
                  <c:v>10.56126147465349</c:v>
                </c:pt>
                <c:pt idx="775">
                  <c:v>10.56298204860674</c:v>
                </c:pt>
                <c:pt idx="776">
                  <c:v>10.56469851816676</c:v>
                </c:pt>
                <c:pt idx="777">
                  <c:v>10.56641089797988</c:v>
                </c:pt>
                <c:pt idx="778">
                  <c:v>10.56811920262296</c:v>
                </c:pt>
                <c:pt idx="779">
                  <c:v>10.56982344660378</c:v>
                </c:pt>
                <c:pt idx="780">
                  <c:v>10.57152364436146</c:v>
                </c:pt>
                <c:pt idx="781">
                  <c:v>10.5732198102668</c:v>
                </c:pt>
                <c:pt idx="782">
                  <c:v>10.57491195862282</c:v>
                </c:pt>
                <c:pt idx="783">
                  <c:v>10.576600103665</c:v>
                </c:pt>
                <c:pt idx="784">
                  <c:v>10.57828425956182</c:v>
                </c:pt>
                <c:pt idx="785">
                  <c:v>10.57996444041502</c:v>
                </c:pt>
                <c:pt idx="786">
                  <c:v>10.58164066026012</c:v>
                </c:pt>
                <c:pt idx="787">
                  <c:v>10.5833129330667</c:v>
                </c:pt>
                <c:pt idx="788">
                  <c:v>10.58498127273887</c:v>
                </c:pt>
                <c:pt idx="789">
                  <c:v>10.5866456931156</c:v>
                </c:pt>
                <c:pt idx="790">
                  <c:v>10.58830620797106</c:v>
                </c:pt>
                <c:pt idx="791">
                  <c:v>10.58996283101516</c:v>
                </c:pt>
                <c:pt idx="792">
                  <c:v>10.59161557589375</c:v>
                </c:pt>
                <c:pt idx="793">
                  <c:v>10.59326445618905</c:v>
                </c:pt>
                <c:pt idx="794">
                  <c:v>10.59490948542007</c:v>
                </c:pt>
                <c:pt idx="795">
                  <c:v>10.59655067704291</c:v>
                </c:pt>
                <c:pt idx="796">
                  <c:v>10.59818804445116</c:v>
                </c:pt>
                <c:pt idx="797">
                  <c:v>10.59982160097625</c:v>
                </c:pt>
                <c:pt idx="798">
                  <c:v>10.60145135988781</c:v>
                </c:pt>
                <c:pt idx="799">
                  <c:v>10.60307733439404</c:v>
                </c:pt>
                <c:pt idx="800">
                  <c:v>10.60469953764205</c:v>
                </c:pt>
                <c:pt idx="801">
                  <c:v>10.60631798271822</c:v>
                </c:pt>
                <c:pt idx="802">
                  <c:v>10.60793268264853</c:v>
                </c:pt>
                <c:pt idx="803">
                  <c:v>10.60954365039894</c:v>
                </c:pt>
                <c:pt idx="804">
                  <c:v>10.61115089887572</c:v>
                </c:pt>
                <c:pt idx="805">
                  <c:v>10.61275444092577</c:v>
                </c:pt>
                <c:pt idx="806">
                  <c:v>10.61435428933702</c:v>
                </c:pt>
                <c:pt idx="807">
                  <c:v>10.6159504568387</c:v>
                </c:pt>
                <c:pt idx="808">
                  <c:v>10.61754295610167</c:v>
                </c:pt>
                <c:pt idx="809">
                  <c:v>10.61913179973889</c:v>
                </c:pt>
                <c:pt idx="810">
                  <c:v>10.62071700030556</c:v>
                </c:pt>
                <c:pt idx="811">
                  <c:v>10.62229857029954</c:v>
                </c:pt>
                <c:pt idx="812">
                  <c:v>10.62387652216175</c:v>
                </c:pt>
                <c:pt idx="813">
                  <c:v>10.62545086827632</c:v>
                </c:pt>
                <c:pt idx="814">
                  <c:v>10.6270216209711</c:v>
                </c:pt>
                <c:pt idx="815">
                  <c:v>10.62858879251782</c:v>
                </c:pt>
                <c:pt idx="816">
                  <c:v>10.6301523951325</c:v>
                </c:pt>
                <c:pt idx="817">
                  <c:v>10.63171244097577</c:v>
                </c:pt>
                <c:pt idx="818">
                  <c:v>10.63326894215314</c:v>
                </c:pt>
                <c:pt idx="819">
                  <c:v>10.6348219107153</c:v>
                </c:pt>
                <c:pt idx="820">
                  <c:v>10.6363713586585</c:v>
                </c:pt>
                <c:pt idx="821">
                  <c:v>10.6379172979248</c:v>
                </c:pt>
                <c:pt idx="822">
                  <c:v>10.63945974040236</c:v>
                </c:pt>
                <c:pt idx="823">
                  <c:v>10.64099869792582</c:v>
                </c:pt>
                <c:pt idx="824">
                  <c:v>10.64253418227653</c:v>
                </c:pt>
                <c:pt idx="825">
                  <c:v>10.64406620518286</c:v>
                </c:pt>
                <c:pt idx="826">
                  <c:v>10.64559477832054</c:v>
                </c:pt>
                <c:pt idx="827">
                  <c:v>10.64711991331289</c:v>
                </c:pt>
                <c:pt idx="828">
                  <c:v>10.64864162173117</c:v>
                </c:pt>
                <c:pt idx="829">
                  <c:v>10.65015991509484</c:v>
                </c:pt>
                <c:pt idx="830">
                  <c:v>10.65167480487185</c:v>
                </c:pt>
                <c:pt idx="831">
                  <c:v>10.65318630247895</c:v>
                </c:pt>
                <c:pt idx="832">
                  <c:v>10.65469441928195</c:v>
                </c:pt>
                <c:pt idx="833">
                  <c:v>10.65619916659601</c:v>
                </c:pt>
                <c:pt idx="834">
                  <c:v>10.65770055568591</c:v>
                </c:pt>
                <c:pt idx="835">
                  <c:v>10.65919859776638</c:v>
                </c:pt>
                <c:pt idx="836">
                  <c:v>10.66069330400232</c:v>
                </c:pt>
                <c:pt idx="837">
                  <c:v>10.66218468550908</c:v>
                </c:pt>
                <c:pt idx="838">
                  <c:v>10.66367275335277</c:v>
                </c:pt>
                <c:pt idx="839">
                  <c:v>10.66515751855051</c:v>
                </c:pt>
                <c:pt idx="840">
                  <c:v>10.66663899207072</c:v>
                </c:pt>
                <c:pt idx="841">
                  <c:v>10.66811718483332</c:v>
                </c:pt>
                <c:pt idx="842">
                  <c:v>10.66959210771012</c:v>
                </c:pt>
                <c:pt idx="843">
                  <c:v>10.67106377152495</c:v>
                </c:pt>
                <c:pt idx="844">
                  <c:v>10.67253218705402</c:v>
                </c:pt>
                <c:pt idx="845">
                  <c:v>10.67399736502614</c:v>
                </c:pt>
                <c:pt idx="846">
                  <c:v>10.675459316123</c:v>
                </c:pt>
                <c:pt idx="847">
                  <c:v>10.6769180509794</c:v>
                </c:pt>
                <c:pt idx="848">
                  <c:v>10.6783735801835</c:v>
                </c:pt>
                <c:pt idx="849">
                  <c:v>10.67982591427716</c:v>
                </c:pt>
                <c:pt idx="850">
                  <c:v>10.6812750637561</c:v>
                </c:pt>
                <c:pt idx="851">
                  <c:v>10.68272103907016</c:v>
                </c:pt>
                <c:pt idx="852">
                  <c:v>10.6841638506236</c:v>
                </c:pt>
                <c:pt idx="853">
                  <c:v>10.68560350877531</c:v>
                </c:pt>
                <c:pt idx="854">
                  <c:v>10.68704002383907</c:v>
                </c:pt>
                <c:pt idx="855">
                  <c:v>10.68847340608379</c:v>
                </c:pt>
                <c:pt idx="856">
                  <c:v>10.68990366573376</c:v>
                </c:pt>
                <c:pt idx="857">
                  <c:v>10.69133081296886</c:v>
                </c:pt>
                <c:pt idx="858">
                  <c:v>10.69275485792487</c:v>
                </c:pt>
                <c:pt idx="859">
                  <c:v>10.69417581069365</c:v>
                </c:pt>
                <c:pt idx="860">
                  <c:v>10.69559368132337</c:v>
                </c:pt>
                <c:pt idx="861">
                  <c:v>10.6970084798188</c:v>
                </c:pt>
                <c:pt idx="862">
                  <c:v>10.6984202161415</c:v>
                </c:pt>
                <c:pt idx="863">
                  <c:v>10.69982890021004</c:v>
                </c:pt>
                <c:pt idx="864">
                  <c:v>10.70123454190031</c:v>
                </c:pt>
                <c:pt idx="865">
                  <c:v>10.70263715104565</c:v>
                </c:pt>
                <c:pt idx="866">
                  <c:v>10.70403673743715</c:v>
                </c:pt>
                <c:pt idx="867">
                  <c:v>10.70543331082384</c:v>
                </c:pt>
                <c:pt idx="868">
                  <c:v>10.70682688091292</c:v>
                </c:pt>
                <c:pt idx="869">
                  <c:v>10.70821745737</c:v>
                </c:pt>
                <c:pt idx="870">
                  <c:v>10.7096050498193</c:v>
                </c:pt>
                <c:pt idx="871">
                  <c:v>10.7109896678439</c:v>
                </c:pt>
                <c:pt idx="872">
                  <c:v>10.71237132098594</c:v>
                </c:pt>
                <c:pt idx="873">
                  <c:v>10.71375001874682</c:v>
                </c:pt>
                <c:pt idx="874">
                  <c:v>10.71512577058745</c:v>
                </c:pt>
                <c:pt idx="875">
                  <c:v>10.71649858592845</c:v>
                </c:pt>
                <c:pt idx="876">
                  <c:v>10.71786847415039</c:v>
                </c:pt>
                <c:pt idx="877">
                  <c:v>10.71923544459392</c:v>
                </c:pt>
                <c:pt idx="878">
                  <c:v>10.72059950656012</c:v>
                </c:pt>
                <c:pt idx="879">
                  <c:v>10.72196066931054</c:v>
                </c:pt>
                <c:pt idx="880">
                  <c:v>10.72331894206758</c:v>
                </c:pt>
                <c:pt idx="881">
                  <c:v>10.72467433401457</c:v>
                </c:pt>
                <c:pt idx="882">
                  <c:v>10.72602685429603</c:v>
                </c:pt>
                <c:pt idx="883">
                  <c:v>10.72737651201787</c:v>
                </c:pt>
                <c:pt idx="884">
                  <c:v>10.72872331624758</c:v>
                </c:pt>
                <c:pt idx="885">
                  <c:v>10.73006727601446</c:v>
                </c:pt>
                <c:pt idx="886">
                  <c:v>10.73140840030979</c:v>
                </c:pt>
                <c:pt idx="887">
                  <c:v>10.73274669808703</c:v>
                </c:pt>
                <c:pt idx="888">
                  <c:v>10.73408217826206</c:v>
                </c:pt>
                <c:pt idx="889">
                  <c:v>10.73541484971332</c:v>
                </c:pt>
                <c:pt idx="890">
                  <c:v>10.73674472128205</c:v>
                </c:pt>
                <c:pt idx="891">
                  <c:v>10.73807180177245</c:v>
                </c:pt>
                <c:pt idx="892">
                  <c:v>10.73939609995192</c:v>
                </c:pt>
                <c:pt idx="893">
                  <c:v>10.74071762455118</c:v>
                </c:pt>
                <c:pt idx="894">
                  <c:v>10.74203638426454</c:v>
                </c:pt>
                <c:pt idx="895">
                  <c:v>10.74335238775004</c:v>
                </c:pt>
                <c:pt idx="896">
                  <c:v>10.74466564362966</c:v>
                </c:pt>
                <c:pt idx="897">
                  <c:v>10.74597616048948</c:v>
                </c:pt>
                <c:pt idx="898">
                  <c:v>10.74728394687991</c:v>
                </c:pt>
                <c:pt idx="899">
                  <c:v>10.74858901131583</c:v>
                </c:pt>
                <c:pt idx="900">
                  <c:v>10.74989136227681</c:v>
                </c:pt>
                <c:pt idx="901">
                  <c:v>10.75119100820726</c:v>
                </c:pt>
                <c:pt idx="902">
                  <c:v>10.75248795751666</c:v>
                </c:pt>
                <c:pt idx="903">
                  <c:v>10.75378221857968</c:v>
                </c:pt>
                <c:pt idx="904">
                  <c:v>10.75507379973638</c:v>
                </c:pt>
                <c:pt idx="905">
                  <c:v>10.75636270929245</c:v>
                </c:pt>
                <c:pt idx="906">
                  <c:v>10.7576489555193</c:v>
                </c:pt>
                <c:pt idx="907">
                  <c:v>10.75893254665422</c:v>
                </c:pt>
                <c:pt idx="908">
                  <c:v>10.7602134909007</c:v>
                </c:pt>
                <c:pt idx="909">
                  <c:v>10.76149179642846</c:v>
                </c:pt>
                <c:pt idx="910">
                  <c:v>10.76276747137367</c:v>
                </c:pt>
                <c:pt idx="911">
                  <c:v>10.76404052383914</c:v>
                </c:pt>
                <c:pt idx="912">
                  <c:v>10.76531096189447</c:v>
                </c:pt>
                <c:pt idx="913">
                  <c:v>10.76657879357621</c:v>
                </c:pt>
                <c:pt idx="914">
                  <c:v>10.76784402688805</c:v>
                </c:pt>
                <c:pt idx="915">
                  <c:v>10.76910666980101</c:v>
                </c:pt>
                <c:pt idx="916">
                  <c:v>10.77036673025353</c:v>
                </c:pt>
                <c:pt idx="917">
                  <c:v>10.77162421615174</c:v>
                </c:pt>
                <c:pt idx="918">
                  <c:v>10.77287913536948</c:v>
                </c:pt>
                <c:pt idx="919">
                  <c:v>10.77413149574866</c:v>
                </c:pt>
                <c:pt idx="920">
                  <c:v>10.77538130509922</c:v>
                </c:pt>
                <c:pt idx="921">
                  <c:v>10.77662857119944</c:v>
                </c:pt>
                <c:pt idx="922">
                  <c:v>10.77787330179603</c:v>
                </c:pt>
                <c:pt idx="923">
                  <c:v>10.77911550460433</c:v>
                </c:pt>
                <c:pt idx="924">
                  <c:v>10.78035518730839</c:v>
                </c:pt>
                <c:pt idx="925">
                  <c:v>10.78159235756121</c:v>
                </c:pt>
                <c:pt idx="926">
                  <c:v>10.7828270229849</c:v>
                </c:pt>
                <c:pt idx="927">
                  <c:v>10.78405919117075</c:v>
                </c:pt>
                <c:pt idx="928">
                  <c:v>10.7852888696795</c:v>
                </c:pt>
                <c:pt idx="929">
                  <c:v>10.78651606604136</c:v>
                </c:pt>
                <c:pt idx="930">
                  <c:v>10.78774078775629</c:v>
                </c:pt>
                <c:pt idx="931">
                  <c:v>10.78896304229411</c:v>
                </c:pt>
                <c:pt idx="932">
                  <c:v>10.7901828370946</c:v>
                </c:pt>
                <c:pt idx="933">
                  <c:v>10.7914001795677</c:v>
                </c:pt>
                <c:pt idx="934">
                  <c:v>10.79261507709365</c:v>
                </c:pt>
                <c:pt idx="935">
                  <c:v>10.79382753702317</c:v>
                </c:pt>
                <c:pt idx="936">
                  <c:v>10.79503756667752</c:v>
                </c:pt>
                <c:pt idx="937">
                  <c:v>10.79624517334874</c:v>
                </c:pt>
                <c:pt idx="938">
                  <c:v>10.79745036429976</c:v>
                </c:pt>
                <c:pt idx="939">
                  <c:v>10.79865314676452</c:v>
                </c:pt>
                <c:pt idx="940">
                  <c:v>10.79985352794816</c:v>
                </c:pt>
                <c:pt idx="941">
                  <c:v>10.80105151502713</c:v>
                </c:pt>
                <c:pt idx="942">
                  <c:v>10.80224711514934</c:v>
                </c:pt>
                <c:pt idx="943">
                  <c:v>10.8034403354343</c:v>
                </c:pt>
                <c:pt idx="944">
                  <c:v>10.80463118297328</c:v>
                </c:pt>
                <c:pt idx="945">
                  <c:v>10.80581966482943</c:v>
                </c:pt>
                <c:pt idx="946">
                  <c:v>10.80700578803791</c:v>
                </c:pt>
                <c:pt idx="947">
                  <c:v>10.80818955960608</c:v>
                </c:pt>
                <c:pt idx="948">
                  <c:v>10.80937098651355</c:v>
                </c:pt>
                <c:pt idx="949">
                  <c:v>10.8105500757124</c:v>
                </c:pt>
                <c:pt idx="950">
                  <c:v>10.81172683412726</c:v>
                </c:pt>
                <c:pt idx="951">
                  <c:v>10.81290126865551</c:v>
                </c:pt>
                <c:pt idx="952">
                  <c:v>10.8140733861673</c:v>
                </c:pt>
                <c:pt idx="953">
                  <c:v>10.81524319350582</c:v>
                </c:pt>
                <c:pt idx="954">
                  <c:v>10.81641069748734</c:v>
                </c:pt>
                <c:pt idx="955">
                  <c:v>10.81757590490136</c:v>
                </c:pt>
                <c:pt idx="956">
                  <c:v>10.81873882251077</c:v>
                </c:pt>
                <c:pt idx="957">
                  <c:v>10.81989945705194</c:v>
                </c:pt>
                <c:pt idx="958">
                  <c:v>10.82105781523491</c:v>
                </c:pt>
                <c:pt idx="959">
                  <c:v>10.82221390374341</c:v>
                </c:pt>
                <c:pt idx="960">
                  <c:v>10.82336772923513</c:v>
                </c:pt>
                <c:pt idx="961">
                  <c:v>10.82451929834172</c:v>
                </c:pt>
                <c:pt idx="962">
                  <c:v>10.825668617669</c:v>
                </c:pt>
                <c:pt idx="963">
                  <c:v>10.82681569379704</c:v>
                </c:pt>
                <c:pt idx="964">
                  <c:v>10.82796053328031</c:v>
                </c:pt>
                <c:pt idx="965">
                  <c:v>10.8291031426478</c:v>
                </c:pt>
                <c:pt idx="966">
                  <c:v>10.83024352840314</c:v>
                </c:pt>
                <c:pt idx="967">
                  <c:v>10.8313816970247</c:v>
                </c:pt>
                <c:pt idx="968">
                  <c:v>10.83251765496575</c:v>
                </c:pt>
                <c:pt idx="969">
                  <c:v>10.83365140865458</c:v>
                </c:pt>
                <c:pt idx="970">
                  <c:v>10.83478296449456</c:v>
                </c:pt>
                <c:pt idx="971">
                  <c:v>10.83591232886438</c:v>
                </c:pt>
                <c:pt idx="972">
                  <c:v>10.83703950811802</c:v>
                </c:pt>
                <c:pt idx="973">
                  <c:v>10.838164508585</c:v>
                </c:pt>
                <c:pt idx="974">
                  <c:v>10.83928733657042</c:v>
                </c:pt>
                <c:pt idx="975">
                  <c:v>10.8404079983551</c:v>
                </c:pt>
                <c:pt idx="976">
                  <c:v>10.84152650019568</c:v>
                </c:pt>
                <c:pt idx="977">
                  <c:v>10.84264284832478</c:v>
                </c:pt>
                <c:pt idx="978">
                  <c:v>10.8437570489511</c:v>
                </c:pt>
                <c:pt idx="979">
                  <c:v>10.84486910825945</c:v>
                </c:pt>
                <c:pt idx="980">
                  <c:v>10.84597903241104</c:v>
                </c:pt>
                <c:pt idx="981">
                  <c:v>10.84708682754341</c:v>
                </c:pt>
                <c:pt idx="982">
                  <c:v>10.84819249977065</c:v>
                </c:pt>
                <c:pt idx="983">
                  <c:v>10.8492960551835</c:v>
                </c:pt>
                <c:pt idx="984">
                  <c:v>10.8503974998494</c:v>
                </c:pt>
                <c:pt idx="985">
                  <c:v>10.8514968398127</c:v>
                </c:pt>
                <c:pt idx="986">
                  <c:v>10.85259408109468</c:v>
                </c:pt>
                <c:pt idx="987">
                  <c:v>10.85368922969372</c:v>
                </c:pt>
                <c:pt idx="988">
                  <c:v>10.85478229158536</c:v>
                </c:pt>
                <c:pt idx="989">
                  <c:v>10.85587327272247</c:v>
                </c:pt>
                <c:pt idx="990">
                  <c:v>10.85696217903527</c:v>
                </c:pt>
                <c:pt idx="991">
                  <c:v>10.85804901643153</c:v>
                </c:pt>
                <c:pt idx="992">
                  <c:v>10.85913379079663</c:v>
                </c:pt>
                <c:pt idx="993">
                  <c:v>10.86021650799365</c:v>
                </c:pt>
                <c:pt idx="994">
                  <c:v>10.8612971738635</c:v>
                </c:pt>
                <c:pt idx="995">
                  <c:v>10.86237579422503</c:v>
                </c:pt>
                <c:pt idx="996">
                  <c:v>10.86345237487513</c:v>
                </c:pt>
                <c:pt idx="997">
                  <c:v>10.86452692158882</c:v>
                </c:pt>
                <c:pt idx="998">
                  <c:v>10.86559944011935</c:v>
                </c:pt>
                <c:pt idx="999">
                  <c:v>10.86666993619832</c:v>
                </c:pt>
                <c:pt idx="1000">
                  <c:v>10.86773841553578</c:v>
                </c:pt>
                <c:pt idx="1001">
                  <c:v>10.86880488382033</c:v>
                </c:pt>
                <c:pt idx="1002">
                  <c:v>10.8698693467192</c:v>
                </c:pt>
                <c:pt idx="1003">
                  <c:v>10.87093180987836</c:v>
                </c:pt>
                <c:pt idx="1004">
                  <c:v>10.87199227892266</c:v>
                </c:pt>
                <c:pt idx="1005">
                  <c:v>10.87305075945587</c:v>
                </c:pt>
                <c:pt idx="1006">
                  <c:v>10.8741072570608</c:v>
                </c:pt>
                <c:pt idx="1007">
                  <c:v>10.8751617772994</c:v>
                </c:pt>
                <c:pt idx="1008">
                  <c:v>10.8762143257129</c:v>
                </c:pt>
                <c:pt idx="1009">
                  <c:v>10.87726490782178</c:v>
                </c:pt>
                <c:pt idx="1010">
                  <c:v>10.87831352912605</c:v>
                </c:pt>
                <c:pt idx="1011">
                  <c:v>10.87936019510516</c:v>
                </c:pt>
                <c:pt idx="1012">
                  <c:v>10.88040491121825</c:v>
                </c:pt>
                <c:pt idx="1013">
                  <c:v>10.8814476829041</c:v>
                </c:pt>
                <c:pt idx="1014">
                  <c:v>10.8824885155814</c:v>
                </c:pt>
                <c:pt idx="1015">
                  <c:v>10.88352741464862</c:v>
                </c:pt>
                <c:pt idx="1016">
                  <c:v>10.88456438548435</c:v>
                </c:pt>
                <c:pt idx="1017">
                  <c:v>10.88559943344721</c:v>
                </c:pt>
                <c:pt idx="1018">
                  <c:v>10.88663256387596</c:v>
                </c:pt>
                <c:pt idx="1019">
                  <c:v>10.88766378208972</c:v>
                </c:pt>
                <c:pt idx="1020">
                  <c:v>10.88869309338791</c:v>
                </c:pt>
                <c:pt idx="1021">
                  <c:v>10.88972050305043</c:v>
                </c:pt>
                <c:pt idx="1022">
                  <c:v>10.89074601633772</c:v>
                </c:pt>
                <c:pt idx="1023">
                  <c:v>10.89176963849083</c:v>
                </c:pt>
                <c:pt idx="1024">
                  <c:v>10.89279137473158</c:v>
                </c:pt>
                <c:pt idx="1025">
                  <c:v>10.89381123026255</c:v>
                </c:pt>
                <c:pt idx="1026">
                  <c:v>10.89482921026726</c:v>
                </c:pt>
                <c:pt idx="1027">
                  <c:v>10.89584531991018</c:v>
                </c:pt>
                <c:pt idx="1028">
                  <c:v>10.89685956433687</c:v>
                </c:pt>
                <c:pt idx="1029">
                  <c:v>10.89787194867407</c:v>
                </c:pt>
                <c:pt idx="1030">
                  <c:v>10.89888247802974</c:v>
                </c:pt>
                <c:pt idx="1031">
                  <c:v>10.89989115749316</c:v>
                </c:pt>
                <c:pt idx="1032">
                  <c:v>10.90089799213506</c:v>
                </c:pt>
                <c:pt idx="1033">
                  <c:v>10.90190298700765</c:v>
                </c:pt>
                <c:pt idx="1034">
                  <c:v>10.90290614714473</c:v>
                </c:pt>
                <c:pt idx="1035">
                  <c:v>10.90390747756177</c:v>
                </c:pt>
                <c:pt idx="1036">
                  <c:v>10.90490698325598</c:v>
                </c:pt>
                <c:pt idx="1037">
                  <c:v>10.90590466920644</c:v>
                </c:pt>
                <c:pt idx="1038">
                  <c:v>10.90690054037411</c:v>
                </c:pt>
                <c:pt idx="1039">
                  <c:v>10.90789460170195</c:v>
                </c:pt>
                <c:pt idx="1040">
                  <c:v>10.90888685811504</c:v>
                </c:pt>
                <c:pt idx="1041">
                  <c:v>10.90987731452058</c:v>
                </c:pt>
                <c:pt idx="1042">
                  <c:v>10.91086597580803</c:v>
                </c:pt>
                <c:pt idx="1043">
                  <c:v>10.91185284684918</c:v>
                </c:pt>
                <c:pt idx="1044">
                  <c:v>10.9128379324982</c:v>
                </c:pt>
                <c:pt idx="1045">
                  <c:v>10.9138212375918</c:v>
                </c:pt>
                <c:pt idx="1046">
                  <c:v>10.91480276694913</c:v>
                </c:pt>
                <c:pt idx="1047">
                  <c:v>10.91578252537212</c:v>
                </c:pt>
                <c:pt idx="1048">
                  <c:v>10.91676051764533</c:v>
                </c:pt>
                <c:pt idx="1049">
                  <c:v>10.91773674853615</c:v>
                </c:pt>
                <c:pt idx="1050">
                  <c:v>10.91871122279482</c:v>
                </c:pt>
                <c:pt idx="1051">
                  <c:v>10.91968394515453</c:v>
                </c:pt>
                <c:pt idx="1052">
                  <c:v>10.92065492033152</c:v>
                </c:pt>
                <c:pt idx="1053">
                  <c:v>10.92162415302511</c:v>
                </c:pt>
                <c:pt idx="1054">
                  <c:v>10.9225916479178</c:v>
                </c:pt>
                <c:pt idx="1055">
                  <c:v>10.92355740967536</c:v>
                </c:pt>
                <c:pt idx="1056">
                  <c:v>10.92452144294684</c:v>
                </c:pt>
                <c:pt idx="1057">
                  <c:v>10.92548375236476</c:v>
                </c:pt>
                <c:pt idx="1058">
                  <c:v>10.92644434254505</c:v>
                </c:pt>
                <c:pt idx="1059">
                  <c:v>10.92740321808721</c:v>
                </c:pt>
                <c:pt idx="1060">
                  <c:v>10.92836038357439</c:v>
                </c:pt>
                <c:pt idx="1061">
                  <c:v>10.92931584357339</c:v>
                </c:pt>
                <c:pt idx="1062">
                  <c:v>10.93026960263482</c:v>
                </c:pt>
                <c:pt idx="1063">
                  <c:v>10.93122166529308</c:v>
                </c:pt>
                <c:pt idx="1064">
                  <c:v>10.93217203606652</c:v>
                </c:pt>
                <c:pt idx="1065">
                  <c:v>10.93312071945746</c:v>
                </c:pt>
                <c:pt idx="1066">
                  <c:v>10.93406771995228</c:v>
                </c:pt>
                <c:pt idx="1067">
                  <c:v>10.93501304202146</c:v>
                </c:pt>
                <c:pt idx="1068">
                  <c:v>10.9359566901197</c:v>
                </c:pt>
                <c:pt idx="1069">
                  <c:v>10.93689866868592</c:v>
                </c:pt>
                <c:pt idx="1070">
                  <c:v>10.93783898214343</c:v>
                </c:pt>
                <c:pt idx="1071">
                  <c:v>10.93877763489991</c:v>
                </c:pt>
                <c:pt idx="1072">
                  <c:v>10.93971463134751</c:v>
                </c:pt>
                <c:pt idx="1073">
                  <c:v>10.94064997586292</c:v>
                </c:pt>
                <c:pt idx="1074">
                  <c:v>10.94158367280744</c:v>
                </c:pt>
                <c:pt idx="1075">
                  <c:v>10.94251572652704</c:v>
                </c:pt>
                <c:pt idx="1076">
                  <c:v>10.94344614135242</c:v>
                </c:pt>
                <c:pt idx="1077">
                  <c:v>10.94437492159913</c:v>
                </c:pt>
                <c:pt idx="1078">
                  <c:v>10.94530207156753</c:v>
                </c:pt>
                <c:pt idx="1079">
                  <c:v>10.94622759554298</c:v>
                </c:pt>
                <c:pt idx="1080">
                  <c:v>10.9471514977958</c:v>
                </c:pt>
                <c:pt idx="1081">
                  <c:v>10.94807378258142</c:v>
                </c:pt>
                <c:pt idx="1082">
                  <c:v>10.94899445414037</c:v>
                </c:pt>
                <c:pt idx="1083">
                  <c:v>10.94991351669841</c:v>
                </c:pt>
                <c:pt idx="1084">
                  <c:v>10.95083097446656</c:v>
                </c:pt>
                <c:pt idx="1085">
                  <c:v>10.95174683164116</c:v>
                </c:pt>
                <c:pt idx="1086">
                  <c:v>10.95266109240395</c:v>
                </c:pt>
                <c:pt idx="1087">
                  <c:v>10.95357376092212</c:v>
                </c:pt>
                <c:pt idx="1088">
                  <c:v>10.9544848413484</c:v>
                </c:pt>
                <c:pt idx="1089">
                  <c:v>10.95539433782108</c:v>
                </c:pt>
                <c:pt idx="1090">
                  <c:v>10.95630225446412</c:v>
                </c:pt>
                <c:pt idx="1091">
                  <c:v>10.95720859538717</c:v>
                </c:pt>
                <c:pt idx="1092">
                  <c:v>10.95811336468564</c:v>
                </c:pt>
                <c:pt idx="1093">
                  <c:v>10.9590165664408</c:v>
                </c:pt>
                <c:pt idx="1094">
                  <c:v>10.95991820471978</c:v>
                </c:pt>
                <c:pt idx="1095">
                  <c:v>10.96081828357571</c:v>
                </c:pt>
                <c:pt idx="1096">
                  <c:v>10.96171680704767</c:v>
                </c:pt>
                <c:pt idx="1097">
                  <c:v>10.96261377916086</c:v>
                </c:pt>
                <c:pt idx="1098">
                  <c:v>10.96350920392662</c:v>
                </c:pt>
                <c:pt idx="1099">
                  <c:v>10.96440308534243</c:v>
                </c:pt>
                <c:pt idx="1100">
                  <c:v>10.96529542739207</c:v>
                </c:pt>
                <c:pt idx="1101">
                  <c:v>10.96618623404563</c:v>
                </c:pt>
                <c:pt idx="1102">
                  <c:v>10.96707550925956</c:v>
                </c:pt>
                <c:pt idx="1103">
                  <c:v>10.96796325697673</c:v>
                </c:pt>
                <c:pt idx="1104">
                  <c:v>10.9688494811265</c:v>
                </c:pt>
                <c:pt idx="1105">
                  <c:v>10.96973418562478</c:v>
                </c:pt>
                <c:pt idx="1106">
                  <c:v>10.9706173743741</c:v>
                </c:pt>
                <c:pt idx="1107">
                  <c:v>10.9714990512636</c:v>
                </c:pt>
                <c:pt idx="1108">
                  <c:v>10.9723792201692</c:v>
                </c:pt>
                <c:pt idx="1109">
                  <c:v>10.97325788495353</c:v>
                </c:pt>
                <c:pt idx="1110">
                  <c:v>10.9741350494661</c:v>
                </c:pt>
                <c:pt idx="1111">
                  <c:v>10.97501071754328</c:v>
                </c:pt>
                <c:pt idx="1112">
                  <c:v>10.9758848930084</c:v>
                </c:pt>
                <c:pt idx="1113">
                  <c:v>10.97675757967172</c:v>
                </c:pt>
                <c:pt idx="1114">
                  <c:v>10.97762878133066</c:v>
                </c:pt>
                <c:pt idx="1115">
                  <c:v>10.97849850176968</c:v>
                </c:pt>
                <c:pt idx="1116">
                  <c:v>10.97936674476038</c:v>
                </c:pt>
                <c:pt idx="1117">
                  <c:v>10.98023351406164</c:v>
                </c:pt>
                <c:pt idx="1118">
                  <c:v>10.98109881341958</c:v>
                </c:pt>
                <c:pt idx="1119">
                  <c:v>10.98196264656761</c:v>
                </c:pt>
                <c:pt idx="1120">
                  <c:v>10.98282501722656</c:v>
                </c:pt>
                <c:pt idx="1121">
                  <c:v>10.9836859291047</c:v>
                </c:pt>
                <c:pt idx="1122">
                  <c:v>10.9845453858977</c:v>
                </c:pt>
                <c:pt idx="1123">
                  <c:v>10.9854033912889</c:v>
                </c:pt>
                <c:pt idx="1124">
                  <c:v>10.98625994894911</c:v>
                </c:pt>
                <c:pt idx="1125">
                  <c:v>10.98711506253685</c:v>
                </c:pt>
                <c:pt idx="1126">
                  <c:v>10.9879687356983</c:v>
                </c:pt>
                <c:pt idx="1127">
                  <c:v>10.98882097206737</c:v>
                </c:pt>
                <c:pt idx="1128">
                  <c:v>10.98967177526582</c:v>
                </c:pt>
                <c:pt idx="1129">
                  <c:v>10.99052114890321</c:v>
                </c:pt>
                <c:pt idx="1130">
                  <c:v>10.99136909657701</c:v>
                </c:pt>
                <c:pt idx="1131">
                  <c:v>10.99221562187266</c:v>
                </c:pt>
                <c:pt idx="1132">
                  <c:v>10.99306072836355</c:v>
                </c:pt>
                <c:pt idx="1133">
                  <c:v>10.99390441961118</c:v>
                </c:pt>
                <c:pt idx="1134">
                  <c:v>10.9947466991651</c:v>
                </c:pt>
                <c:pt idx="1135">
                  <c:v>10.99558757056302</c:v>
                </c:pt>
                <c:pt idx="1136">
                  <c:v>10.99642703733085</c:v>
                </c:pt>
                <c:pt idx="1137">
                  <c:v>10.99726510298278</c:v>
                </c:pt>
                <c:pt idx="1138">
                  <c:v>10.99810177102123</c:v>
                </c:pt>
                <c:pt idx="1139">
                  <c:v>10.99893704493703</c:v>
                </c:pt>
                <c:pt idx="1140">
                  <c:v>10.99977092820936</c:v>
                </c:pt>
                <c:pt idx="1141">
                  <c:v>11.00060342430586</c:v>
                </c:pt>
                <c:pt idx="1142">
                  <c:v>11.00143453668264</c:v>
                </c:pt>
                <c:pt idx="1143">
                  <c:v>11.00226426878436</c:v>
                </c:pt>
                <c:pt idx="1144">
                  <c:v>11.0030926240443</c:v>
                </c:pt>
                <c:pt idx="1145">
                  <c:v>11.00391960588427</c:v>
                </c:pt>
                <c:pt idx="1146">
                  <c:v>11.00474521771488</c:v>
                </c:pt>
                <c:pt idx="1147">
                  <c:v>11.0055694629354</c:v>
                </c:pt>
                <c:pt idx="1148">
                  <c:v>11.00639234493385</c:v>
                </c:pt>
                <c:pt idx="1149">
                  <c:v>11.00721386708712</c:v>
                </c:pt>
                <c:pt idx="1150">
                  <c:v>11.00803403276094</c:v>
                </c:pt>
                <c:pt idx="1151">
                  <c:v>11.00885284530996</c:v>
                </c:pt>
                <c:pt idx="1152">
                  <c:v>11.00967030807776</c:v>
                </c:pt>
                <c:pt idx="1153">
                  <c:v>11.01048642439694</c:v>
                </c:pt>
                <c:pt idx="1154">
                  <c:v>11.01130119758916</c:v>
                </c:pt>
                <c:pt idx="1155">
                  <c:v>11.01211463096514</c:v>
                </c:pt>
                <c:pt idx="1156">
                  <c:v>11.01292672782474</c:v>
                </c:pt>
                <c:pt idx="1157">
                  <c:v>11.01373749145703</c:v>
                </c:pt>
                <c:pt idx="1158">
                  <c:v>11.01454692514028</c:v>
                </c:pt>
                <c:pt idx="1159">
                  <c:v>11.01535503214203</c:v>
                </c:pt>
                <c:pt idx="1160">
                  <c:v>11.01616181571912</c:v>
                </c:pt>
                <c:pt idx="1161">
                  <c:v>11.0169672791178</c:v>
                </c:pt>
                <c:pt idx="1162">
                  <c:v>11.01777142557361</c:v>
                </c:pt>
                <c:pt idx="1163">
                  <c:v>11.01857425831168</c:v>
                </c:pt>
                <c:pt idx="1164">
                  <c:v>11.0193757805465</c:v>
                </c:pt>
                <c:pt idx="1165">
                  <c:v>11.02017599548216</c:v>
                </c:pt>
                <c:pt idx="1166">
                  <c:v>11.02097490631228</c:v>
                </c:pt>
                <c:pt idx="1167">
                  <c:v>11.0217725162201</c:v>
                </c:pt>
                <c:pt idx="1168">
                  <c:v>11.02256882837856</c:v>
                </c:pt>
                <c:pt idx="1169">
                  <c:v>11.02336384595024</c:v>
                </c:pt>
                <c:pt idx="1170">
                  <c:v>11.02415757208748</c:v>
                </c:pt>
                <c:pt idx="1171">
                  <c:v>11.02495000993242</c:v>
                </c:pt>
                <c:pt idx="1172">
                  <c:v>11.02574116261698</c:v>
                </c:pt>
                <c:pt idx="1173">
                  <c:v>11.026531033263</c:v>
                </c:pt>
                <c:pt idx="1174">
                  <c:v>11.02731962498214</c:v>
                </c:pt>
                <c:pt idx="1175">
                  <c:v>11.0281069408761</c:v>
                </c:pt>
                <c:pt idx="1176">
                  <c:v>11.02889298403651</c:v>
                </c:pt>
                <c:pt idx="1177">
                  <c:v>11.02967775754502</c:v>
                </c:pt>
                <c:pt idx="1178">
                  <c:v>11.0304612644734</c:v>
                </c:pt>
                <c:pt idx="1179">
                  <c:v>11.03124350788346</c:v>
                </c:pt>
                <c:pt idx="1180">
                  <c:v>11.0320244908272</c:v>
                </c:pt>
                <c:pt idx="1181">
                  <c:v>11.03280421634676</c:v>
                </c:pt>
                <c:pt idx="1182">
                  <c:v>11.03358268747458</c:v>
                </c:pt>
                <c:pt idx="1183">
                  <c:v>11.03435990723328</c:v>
                </c:pt>
                <c:pt idx="1184">
                  <c:v>11.03513587863584</c:v>
                </c:pt>
                <c:pt idx="1185">
                  <c:v>11.03591060468556</c:v>
                </c:pt>
                <c:pt idx="1186">
                  <c:v>11.03668408837612</c:v>
                </c:pt>
                <c:pt idx="1187">
                  <c:v>11.03745633269162</c:v>
                </c:pt>
                <c:pt idx="1188">
                  <c:v>11.03822734060662</c:v>
                </c:pt>
                <c:pt idx="1189">
                  <c:v>11.03899711508618</c:v>
                </c:pt>
                <c:pt idx="1190">
                  <c:v>11.0397656590859</c:v>
                </c:pt>
                <c:pt idx="1191">
                  <c:v>11.0405329755519</c:v>
                </c:pt>
                <c:pt idx="1192">
                  <c:v>11.04129906742097</c:v>
                </c:pt>
                <c:pt idx="1193">
                  <c:v>11.04206393762052</c:v>
                </c:pt>
                <c:pt idx="1194">
                  <c:v>11.04282758906863</c:v>
                </c:pt>
                <c:pt idx="1195">
                  <c:v>11.04359002467415</c:v>
                </c:pt>
                <c:pt idx="1196">
                  <c:v>11.04435124733662</c:v>
                </c:pt>
                <c:pt idx="1197">
                  <c:v>11.04511125994642</c:v>
                </c:pt>
                <c:pt idx="1198">
                  <c:v>11.04587006538472</c:v>
                </c:pt>
                <c:pt idx="1199">
                  <c:v>11.04662766652361</c:v>
                </c:pt>
                <c:pt idx="1200">
                  <c:v>11.04738406622604</c:v>
                </c:pt>
                <c:pt idx="1201">
                  <c:v>11.04813926734591</c:v>
                </c:pt>
                <c:pt idx="1202">
                  <c:v>11.0488932727281</c:v>
                </c:pt>
                <c:pt idx="1203">
                  <c:v>11.0496460852085</c:v>
                </c:pt>
                <c:pt idx="1204">
                  <c:v>11.05039770761401</c:v>
                </c:pt>
                <c:pt idx="1205">
                  <c:v>11.05114814276268</c:v>
                </c:pt>
                <c:pt idx="1206">
                  <c:v>11.05189739346361</c:v>
                </c:pt>
                <c:pt idx="1207">
                  <c:v>11.0526454625171</c:v>
                </c:pt>
                <c:pt idx="1208">
                  <c:v>11.05339235271458</c:v>
                </c:pt>
                <c:pt idx="1209">
                  <c:v>11.05413806683877</c:v>
                </c:pt>
                <c:pt idx="1210">
                  <c:v>11.05488260766358</c:v>
                </c:pt>
                <c:pt idx="1211">
                  <c:v>11.05562597795424</c:v>
                </c:pt>
                <c:pt idx="1212">
                  <c:v>11.05636818046729</c:v>
                </c:pt>
                <c:pt idx="1213">
                  <c:v>11.05710921795066</c:v>
                </c:pt>
                <c:pt idx="1214">
                  <c:v>11.05784909314363</c:v>
                </c:pt>
                <c:pt idx="1215">
                  <c:v>11.05858780877693</c:v>
                </c:pt>
                <c:pt idx="1216">
                  <c:v>11.05932536757271</c:v>
                </c:pt>
                <c:pt idx="1217">
                  <c:v>11.06006177224468</c:v>
                </c:pt>
                <c:pt idx="1218">
                  <c:v>11.060797025498</c:v>
                </c:pt>
                <c:pt idx="1219">
                  <c:v>11.06153113002943</c:v>
                </c:pt>
                <c:pt idx="1220">
                  <c:v>11.06226408852732</c:v>
                </c:pt>
                <c:pt idx="1221">
                  <c:v>11.06299590367164</c:v>
                </c:pt>
                <c:pt idx="1222">
                  <c:v>11.063726578134</c:v>
                </c:pt>
                <c:pt idx="1223">
                  <c:v>11.0644561145777</c:v>
                </c:pt>
                <c:pt idx="1224">
                  <c:v>11.0651845156578</c:v>
                </c:pt>
                <c:pt idx="1225">
                  <c:v>11.06591178402104</c:v>
                </c:pt>
                <c:pt idx="1226">
                  <c:v>11.06663792230602</c:v>
                </c:pt>
                <c:pt idx="1227">
                  <c:v>11.06736293314311</c:v>
                </c:pt>
                <c:pt idx="1228">
                  <c:v>11.06808681915452</c:v>
                </c:pt>
                <c:pt idx="1229">
                  <c:v>11.0688095829544</c:v>
                </c:pt>
                <c:pt idx="1230">
                  <c:v>11.06953122714875</c:v>
                </c:pt>
                <c:pt idx="1231">
                  <c:v>11.07025175433553</c:v>
                </c:pt>
                <c:pt idx="1232">
                  <c:v>11.07097116710468</c:v>
                </c:pt>
                <c:pt idx="1233">
                  <c:v>11.07168946803815</c:v>
                </c:pt>
                <c:pt idx="1234">
                  <c:v>11.0724066597099</c:v>
                </c:pt>
                <c:pt idx="1235">
                  <c:v>11.07312274468597</c:v>
                </c:pt>
                <c:pt idx="1236">
                  <c:v>11.07383772552452</c:v>
                </c:pt>
                <c:pt idx="1237">
                  <c:v>11.07455160477581</c:v>
                </c:pt>
                <c:pt idx="1238">
                  <c:v>11.07526438498224</c:v>
                </c:pt>
                <c:pt idx="1239">
                  <c:v>11.07597606867842</c:v>
                </c:pt>
                <c:pt idx="1240">
                  <c:v>11.07668665839121</c:v>
                </c:pt>
                <c:pt idx="1241">
                  <c:v>11.07739615663964</c:v>
                </c:pt>
                <c:pt idx="1242">
                  <c:v>11.0781045659351</c:v>
                </c:pt>
                <c:pt idx="1243">
                  <c:v>11.0788118887812</c:v>
                </c:pt>
                <c:pt idx="1244">
                  <c:v>11.07951812767396</c:v>
                </c:pt>
                <c:pt idx="1245">
                  <c:v>11.08022328510172</c:v>
                </c:pt>
                <c:pt idx="1246">
                  <c:v>11.08092736354524</c:v>
                </c:pt>
                <c:pt idx="1247">
                  <c:v>11.08163036547768</c:v>
                </c:pt>
                <c:pt idx="1248">
                  <c:v>11.0823322933647</c:v>
                </c:pt>
                <c:pt idx="1249">
                  <c:v>11.08303314966434</c:v>
                </c:pt>
                <c:pt idx="1250">
                  <c:v>11.08373293682727</c:v>
                </c:pt>
                <c:pt idx="1251">
                  <c:v>11.08443165729661</c:v>
                </c:pt>
                <c:pt idx="1252">
                  <c:v>11.0851293135081</c:v>
                </c:pt>
                <c:pt idx="1253">
                  <c:v>11.08582590789002</c:v>
                </c:pt>
                <c:pt idx="1254">
                  <c:v>11.08652144286334</c:v>
                </c:pt>
                <c:pt idx="1255">
                  <c:v>11.08721592084161</c:v>
                </c:pt>
                <c:pt idx="1256">
                  <c:v>11.08790934423113</c:v>
                </c:pt>
                <c:pt idx="1257">
                  <c:v>11.08860171543083</c:v>
                </c:pt>
                <c:pt idx="1258">
                  <c:v>11.08929303683244</c:v>
                </c:pt>
                <c:pt idx="1259">
                  <c:v>11.08998331082043</c:v>
                </c:pt>
                <c:pt idx="1260">
                  <c:v>11.090672539772</c:v>
                </c:pt>
                <c:pt idx="1261">
                  <c:v>11.09136072605729</c:v>
                </c:pt>
                <c:pt idx="1262">
                  <c:v>11.09204787203915</c:v>
                </c:pt>
                <c:pt idx="1263">
                  <c:v>11.0927339800734</c:v>
                </c:pt>
                <c:pt idx="1264">
                  <c:v>11.09341905250868</c:v>
                </c:pt>
                <c:pt idx="1265">
                  <c:v>11.09410309168662</c:v>
                </c:pt>
                <c:pt idx="1266">
                  <c:v>11.09478609994176</c:v>
                </c:pt>
                <c:pt idx="1267">
                  <c:v>11.09546807960161</c:v>
                </c:pt>
                <c:pt idx="1268">
                  <c:v>11.09614903298672</c:v>
                </c:pt>
                <c:pt idx="1269">
                  <c:v>11.09682896241066</c:v>
                </c:pt>
                <c:pt idx="1270">
                  <c:v>11.09750787018</c:v>
                </c:pt>
                <c:pt idx="1271">
                  <c:v>11.09818575859447</c:v>
                </c:pt>
                <c:pt idx="1272">
                  <c:v>11.09886262994686</c:v>
                </c:pt>
                <c:pt idx="1273">
                  <c:v>11.09953848652311</c:v>
                </c:pt>
                <c:pt idx="1274">
                  <c:v>11.1002133306023</c:v>
                </c:pt>
                <c:pt idx="1275">
                  <c:v>11.1008871644567</c:v>
                </c:pt>
                <c:pt idx="1276">
                  <c:v>11.10155999035183</c:v>
                </c:pt>
                <c:pt idx="1277">
                  <c:v>11.1022318105464</c:v>
                </c:pt>
                <c:pt idx="1278">
                  <c:v>11.10290262729235</c:v>
                </c:pt>
                <c:pt idx="1279">
                  <c:v>11.10357244283501</c:v>
                </c:pt>
                <c:pt idx="1280">
                  <c:v>11.10424125941292</c:v>
                </c:pt>
                <c:pt idx="1281">
                  <c:v>11.104909079258</c:v>
                </c:pt>
                <c:pt idx="1282">
                  <c:v>11.10557590459552</c:v>
                </c:pt>
                <c:pt idx="1283">
                  <c:v>11.10624173764415</c:v>
                </c:pt>
                <c:pt idx="1284">
                  <c:v>11.10690658061593</c:v>
                </c:pt>
                <c:pt idx="1285">
                  <c:v>11.10757043571638</c:v>
                </c:pt>
                <c:pt idx="1286">
                  <c:v>11.10823330514447</c:v>
                </c:pt>
                <c:pt idx="1287">
                  <c:v>11.10889519109261</c:v>
                </c:pt>
                <c:pt idx="1288">
                  <c:v>11.10955609574676</c:v>
                </c:pt>
                <c:pt idx="1289">
                  <c:v>11.1102160212864</c:v>
                </c:pt>
                <c:pt idx="1290">
                  <c:v>11.11087496988454</c:v>
                </c:pt>
                <c:pt idx="1291">
                  <c:v>11.1115329437078</c:v>
                </c:pt>
                <c:pt idx="1292">
                  <c:v>11.11218994491641</c:v>
                </c:pt>
                <c:pt idx="1293">
                  <c:v>11.11284597566418</c:v>
                </c:pt>
                <c:pt idx="1294">
                  <c:v>11.1135010380986</c:v>
                </c:pt>
                <c:pt idx="1295">
                  <c:v>11.11415513436082</c:v>
                </c:pt>
                <c:pt idx="1296">
                  <c:v>11.1148082665857</c:v>
                </c:pt>
                <c:pt idx="1297">
                  <c:v>11.11546043690182</c:v>
                </c:pt>
                <c:pt idx="1298">
                  <c:v>11.11611164743146</c:v>
                </c:pt>
                <c:pt idx="1299">
                  <c:v>11.11676190029072</c:v>
                </c:pt>
                <c:pt idx="1300">
                  <c:v>11.11741119758946</c:v>
                </c:pt>
                <c:pt idx="1301">
                  <c:v>11.11805954143135</c:v>
                </c:pt>
                <c:pt idx="1302">
                  <c:v>11.1187069339139</c:v>
                </c:pt>
                <c:pt idx="1303">
                  <c:v>11.11935337712846</c:v>
                </c:pt>
                <c:pt idx="1304">
                  <c:v>11.1199988731603</c:v>
                </c:pt>
                <c:pt idx="1305">
                  <c:v>11.12064342408852</c:v>
                </c:pt>
                <c:pt idx="1306">
                  <c:v>11.12128703198621</c:v>
                </c:pt>
                <c:pt idx="1307">
                  <c:v>11.12192969892036</c:v>
                </c:pt>
                <c:pt idx="1308">
                  <c:v>11.12257142695196</c:v>
                </c:pt>
                <c:pt idx="1309">
                  <c:v>11.12321221813597</c:v>
                </c:pt>
                <c:pt idx="1310">
                  <c:v>11.12385207452136</c:v>
                </c:pt>
                <c:pt idx="1311">
                  <c:v>11.12449099815114</c:v>
                </c:pt>
                <c:pt idx="1312">
                  <c:v>11.12512899106236</c:v>
                </c:pt>
                <c:pt idx="1313">
                  <c:v>11.12576605528616</c:v>
                </c:pt>
                <c:pt idx="1314">
                  <c:v>11.12640219284778</c:v>
                </c:pt>
                <c:pt idx="1315">
                  <c:v>11.12703740576658</c:v>
                </c:pt>
                <c:pt idx="1316">
                  <c:v>11.12767169605603</c:v>
                </c:pt>
                <c:pt idx="1317">
                  <c:v>11.1283050657238</c:v>
                </c:pt>
                <c:pt idx="1318">
                  <c:v>11.12893751677172</c:v>
                </c:pt>
                <c:pt idx="1319">
                  <c:v>11.12956905119584</c:v>
                </c:pt>
                <c:pt idx="1320">
                  <c:v>11.1301996709864</c:v>
                </c:pt>
                <c:pt idx="1321">
                  <c:v>11.13082937812794</c:v>
                </c:pt>
                <c:pt idx="1322">
                  <c:v>11.13145817459921</c:v>
                </c:pt>
                <c:pt idx="1323">
                  <c:v>11.13208606237328</c:v>
                </c:pt>
                <c:pt idx="1324">
                  <c:v>11.13271304341753</c:v>
                </c:pt>
                <c:pt idx="1325">
                  <c:v>11.13333911969364</c:v>
                </c:pt>
                <c:pt idx="1326">
                  <c:v>11.13396429315767</c:v>
                </c:pt>
                <c:pt idx="1327">
                  <c:v>11.13458856576002</c:v>
                </c:pt>
                <c:pt idx="1328">
                  <c:v>11.1352119394455</c:v>
                </c:pt>
                <c:pt idx="1329">
                  <c:v>11.13583441615333</c:v>
                </c:pt>
                <c:pt idx="1330">
                  <c:v>11.13645599781714</c:v>
                </c:pt>
                <c:pt idx="1331">
                  <c:v>11.13707668636502</c:v>
                </c:pt>
                <c:pt idx="1332">
                  <c:v>11.13769648371953</c:v>
                </c:pt>
                <c:pt idx="1333">
                  <c:v>11.13831539179772</c:v>
                </c:pt>
                <c:pt idx="1334">
                  <c:v>11.13893341251115</c:v>
                </c:pt>
                <c:pt idx="1335">
                  <c:v>11.1395505477659</c:v>
                </c:pt>
                <c:pt idx="1336">
                  <c:v>11.14016679946259</c:v>
                </c:pt>
                <c:pt idx="1337">
                  <c:v>11.14078216949642</c:v>
                </c:pt>
                <c:pt idx="1338">
                  <c:v>11.1413966597572</c:v>
                </c:pt>
                <c:pt idx="1339">
                  <c:v>11.1420102721293</c:v>
                </c:pt>
                <c:pt idx="1340">
                  <c:v>11.14262300849173</c:v>
                </c:pt>
                <c:pt idx="1341">
                  <c:v>11.14323487071817</c:v>
                </c:pt>
                <c:pt idx="1342">
                  <c:v>11.14384586067694</c:v>
                </c:pt>
                <c:pt idx="1343">
                  <c:v>11.14445598023104</c:v>
                </c:pt>
                <c:pt idx="1344">
                  <c:v>11.14506523123816</c:v>
                </c:pt>
                <c:pt idx="1345">
                  <c:v>11.14567361555075</c:v>
                </c:pt>
                <c:pt idx="1346">
                  <c:v>11.14628113501597</c:v>
                </c:pt>
                <c:pt idx="1347">
                  <c:v>11.14688779147573</c:v>
                </c:pt>
                <c:pt idx="1348">
                  <c:v>11.14749358676676</c:v>
                </c:pt>
                <c:pt idx="1349">
                  <c:v>11.14809852272051</c:v>
                </c:pt>
                <c:pt idx="1350">
                  <c:v>11.14870260116332</c:v>
                </c:pt>
                <c:pt idx="1351">
                  <c:v>11.1493058239163</c:v>
                </c:pt>
                <c:pt idx="1352">
                  <c:v>11.14990819279546</c:v>
                </c:pt>
                <c:pt idx="1353">
                  <c:v>11.15050970961164</c:v>
                </c:pt>
                <c:pt idx="1354">
                  <c:v>11.15111037617058</c:v>
                </c:pt>
                <c:pt idx="1355">
                  <c:v>11.15171019427294</c:v>
                </c:pt>
                <c:pt idx="1356">
                  <c:v>11.15230916571425</c:v>
                </c:pt>
                <c:pt idx="1357">
                  <c:v>11.15290729228504</c:v>
                </c:pt>
                <c:pt idx="1358">
                  <c:v>11.15350457577077</c:v>
                </c:pt>
                <c:pt idx="1359">
                  <c:v>11.15410101795187</c:v>
                </c:pt>
                <c:pt idx="1360">
                  <c:v>11.15469662060377</c:v>
                </c:pt>
                <c:pt idx="1361">
                  <c:v>11.15529138549691</c:v>
                </c:pt>
                <c:pt idx="1362">
                  <c:v>11.15588531439677</c:v>
                </c:pt>
                <c:pt idx="1363">
                  <c:v>11.15647840906385</c:v>
                </c:pt>
                <c:pt idx="1364">
                  <c:v>11.15707067125373</c:v>
                </c:pt>
                <c:pt idx="1365">
                  <c:v>11.15766210271707</c:v>
                </c:pt>
                <c:pt idx="1366">
                  <c:v>11.15825270519959</c:v>
                </c:pt>
                <c:pt idx="1367">
                  <c:v>11.15884248044221</c:v>
                </c:pt>
                <c:pt idx="1368">
                  <c:v>11.1594314301809</c:v>
                </c:pt>
                <c:pt idx="1369">
                  <c:v>11.1600195561468</c:v>
                </c:pt>
                <c:pt idx="1370">
                  <c:v>11.16060686006623</c:v>
                </c:pt>
                <c:pt idx="1371">
                  <c:v>11.1611933436607</c:v>
                </c:pt>
                <c:pt idx="1372">
                  <c:v>11.16177900864688</c:v>
                </c:pt>
                <c:pt idx="1373">
                  <c:v>11.16236385673668</c:v>
                </c:pt>
                <c:pt idx="1374">
                  <c:v>11.16294788963725</c:v>
                </c:pt>
                <c:pt idx="1375">
                  <c:v>11.16353110905098</c:v>
                </c:pt>
                <c:pt idx="1376">
                  <c:v>11.16411351667553</c:v>
                </c:pt>
                <c:pt idx="1377">
                  <c:v>11.16469511420382</c:v>
                </c:pt>
                <c:pt idx="1378">
                  <c:v>11.1652759033241</c:v>
                </c:pt>
                <c:pt idx="1379">
                  <c:v>11.16585588571992</c:v>
                </c:pt>
                <c:pt idx="1380">
                  <c:v>11.16643506307015</c:v>
                </c:pt>
                <c:pt idx="1381">
                  <c:v>11.16701343704903</c:v>
                </c:pt>
                <c:pt idx="1382">
                  <c:v>11.16759100932614</c:v>
                </c:pt>
                <c:pt idx="1383">
                  <c:v>11.16816778156645</c:v>
                </c:pt>
                <c:pt idx="1384">
                  <c:v>11.16874375543033</c:v>
                </c:pt>
                <c:pt idx="1385">
                  <c:v>11.16931893257356</c:v>
                </c:pt>
                <c:pt idx="1386">
                  <c:v>11.16989331464734</c:v>
                </c:pt>
                <c:pt idx="1387">
                  <c:v>11.1704669032983</c:v>
                </c:pt>
                <c:pt idx="1388">
                  <c:v>11.17103970016854</c:v>
                </c:pt>
                <c:pt idx="1389">
                  <c:v>11.17161170689566</c:v>
                </c:pt>
                <c:pt idx="1390">
                  <c:v>11.17218292511272</c:v>
                </c:pt>
                <c:pt idx="1391">
                  <c:v>11.1727533564483</c:v>
                </c:pt>
                <c:pt idx="1392">
                  <c:v>11.17332300252644</c:v>
                </c:pt>
                <c:pt idx="1393">
                  <c:v>11.17389186496684</c:v>
                </c:pt>
                <c:pt idx="1394">
                  <c:v>11.17445994538463</c:v>
                </c:pt>
                <c:pt idx="1395">
                  <c:v>11.17502724539057</c:v>
                </c:pt>
                <c:pt idx="1396">
                  <c:v>11.17559376659098</c:v>
                </c:pt>
                <c:pt idx="1397">
                  <c:v>11.1761595105878</c:v>
                </c:pt>
                <c:pt idx="1398">
                  <c:v>11.17672447897853</c:v>
                </c:pt>
                <c:pt idx="1399">
                  <c:v>11.17728867335637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813704"/>
        <c:axId val="2146517208"/>
      </c:lineChart>
      <c:catAx>
        <c:axId val="2126813704"/>
        <c:scaling>
          <c:orientation val="minMax"/>
        </c:scaling>
        <c:delete val="1"/>
        <c:axPos val="b"/>
        <c:majorTickMark val="out"/>
        <c:minorTickMark val="none"/>
        <c:tickLblPos val="nextTo"/>
        <c:crossAx val="2146517208"/>
        <c:crosses val="autoZero"/>
        <c:auto val="1"/>
        <c:lblAlgn val="ctr"/>
        <c:lblOffset val="100"/>
        <c:noMultiLvlLbl val="0"/>
      </c:catAx>
      <c:valAx>
        <c:axId val="2146517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6813704"/>
        <c:crosses val="autoZero"/>
        <c:crossBetween val="between"/>
      </c:valAx>
      <c:spPr>
        <a:solidFill>
          <a:srgbClr val="EFAB16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114588801399825"/>
          <c:y val="0.0324087072762159"/>
          <c:w val="0.884965223097113"/>
          <c:h val="0.898148148148148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800000"/>
              </a:solidFill>
            </a:ln>
          </c:spPr>
          <c:marker>
            <c:symbol val="none"/>
          </c:marker>
          <c:val>
            <c:numRef>
              <c:f>Sheet1!$B$6:$B$2107</c:f>
              <c:numCache>
                <c:formatCode>General</c:formatCode>
                <c:ptCount val="2102"/>
                <c:pt idx="0">
                  <c:v>11.99999997526616</c:v>
                </c:pt>
                <c:pt idx="1">
                  <c:v>11.99999930667018</c:v>
                </c:pt>
                <c:pt idx="2">
                  <c:v>11.9999925015006</c:v>
                </c:pt>
                <c:pt idx="3">
                  <c:v>11.99995528016193</c:v>
                </c:pt>
                <c:pt idx="4">
                  <c:v>11.9998206559377</c:v>
                </c:pt>
                <c:pt idx="5">
                  <c:v>11.99945520084285</c:v>
                </c:pt>
                <c:pt idx="6">
                  <c:v>11.99864777303391</c:v>
                </c:pt>
                <c:pt idx="7">
                  <c:v>11.99711556628297</c:v>
                </c:pt>
                <c:pt idx="8">
                  <c:v>11.99452411319303</c:v>
                </c:pt>
                <c:pt idx="9">
                  <c:v>11.99051411612256</c:v>
                </c:pt>
                <c:pt idx="10">
                  <c:v>11.98472839438392</c:v>
                </c:pt>
                <c:pt idx="11">
                  <c:v>11.97683455036527</c:v>
                </c:pt>
                <c:pt idx="12">
                  <c:v>11.96654139551941</c:v>
                </c:pt>
                <c:pt idx="13">
                  <c:v>11.95360895832633</c:v>
                </c:pt>
                <c:pt idx="14">
                  <c:v>11.93785290755283</c:v>
                </c:pt>
                <c:pt idx="15">
                  <c:v>11.91914463601097</c:v>
                </c:pt>
                <c:pt idx="16">
                  <c:v>11.89740828624377</c:v>
                </c:pt>
                <c:pt idx="17">
                  <c:v>11.87261584245628</c:v>
                </c:pt>
                <c:pt idx="18">
                  <c:v>11.8447811833326</c:v>
                </c:pt>
                <c:pt idx="19">
                  <c:v>11.81395375681189</c:v>
                </c:pt>
                <c:pt idx="20">
                  <c:v>11.78021233333519</c:v>
                </c:pt>
                <c:pt idx="21">
                  <c:v>11.74365912989992</c:v>
                </c:pt>
                <c:pt idx="22">
                  <c:v>11.70441447340631</c:v>
                </c:pt>
                <c:pt idx="23">
                  <c:v>11.66261208301234</c:v>
                </c:pt>
                <c:pt idx="24">
                  <c:v>11.61839499065544</c:v>
                </c:pt>
                <c:pt idx="25">
                  <c:v>11.57191207983297</c:v>
                </c:pt>
                <c:pt idx="26">
                  <c:v>11.52331519936271</c:v>
                </c:pt>
                <c:pt idx="27">
                  <c:v>11.47275679651911</c:v>
                </c:pt>
                <c:pt idx="28">
                  <c:v>11.42038800909924</c:v>
                </c:pt>
                <c:pt idx="29">
                  <c:v>11.3663571559884</c:v>
                </c:pt>
                <c:pt idx="30">
                  <c:v>11.3108085687886</c:v>
                </c:pt>
                <c:pt idx="31">
                  <c:v>11.25388171173461</c:v>
                </c:pt>
                <c:pt idx="32">
                  <c:v>11.1957105425687</c:v>
                </c:pt>
                <c:pt idx="33">
                  <c:v>11.13642307269932</c:v>
                </c:pt>
                <c:pt idx="34">
                  <c:v>11.07614109047105</c:v>
                </c:pt>
                <c:pt idx="35">
                  <c:v>11.01498001651321</c:v>
                </c:pt>
                <c:pt idx="36">
                  <c:v>10.95304886480416</c:v>
                </c:pt>
                <c:pt idx="37">
                  <c:v>10.89045028724496</c:v>
                </c:pt>
                <c:pt idx="38">
                  <c:v>10.82728068318012</c:v>
                </c:pt>
                <c:pt idx="39">
                  <c:v>10.76363035845883</c:v>
                </c:pt>
                <c:pt idx="40">
                  <c:v>10.69958372133725</c:v>
                </c:pt>
                <c:pt idx="41">
                  <c:v>10.6352195048255</c:v>
                </c:pt>
                <c:pt idx="42">
                  <c:v>10.5706110070292</c:v>
                </c:pt>
                <c:pt idx="43">
                  <c:v>10.50582634267052</c:v>
                </c:pt>
                <c:pt idx="44">
                  <c:v>10.44092870033929</c:v>
                </c:pt>
                <c:pt idx="45">
                  <c:v>10.37597660116064</c:v>
                </c:pt>
                <c:pt idx="46">
                  <c:v>10.31102415550523</c:v>
                </c:pt>
                <c:pt idx="47">
                  <c:v>10.24612131514148</c:v>
                </c:pt>
                <c:pt idx="48">
                  <c:v>10.18131411886435</c:v>
                </c:pt>
                <c:pt idx="49">
                  <c:v>10.11664493015143</c:v>
                </c:pt>
                <c:pt idx="50">
                  <c:v>10.05215266581782</c:v>
                </c:pt>
                <c:pt idx="51">
                  <c:v>9.987873014978435</c:v>
                </c:pt>
                <c:pt idx="52">
                  <c:v>9.923838647898335</c:v>
                </c:pt>
                <c:pt idx="53">
                  <c:v>9.860079414526166</c:v>
                </c:pt>
                <c:pt idx="54">
                  <c:v>9.796622532675312</c:v>
                </c:pt>
                <c:pt idx="55">
                  <c:v>9.733492765949254</c:v>
                </c:pt>
                <c:pt idx="56">
                  <c:v>9.67071259160799</c:v>
                </c:pt>
                <c:pt idx="57">
                  <c:v>9.608302358648256</c:v>
                </c:pt>
                <c:pt idx="58">
                  <c:v>9.546280436425883</c:v>
                </c:pt>
                <c:pt idx="59">
                  <c:v>9.484663354186823</c:v>
                </c:pt>
                <c:pt idx="60">
                  <c:v>9.423465931899634</c:v>
                </c:pt>
                <c:pt idx="61">
                  <c:v>9.362701402796952</c:v>
                </c:pt>
                <c:pt idx="62">
                  <c:v>9.302381528040456</c:v>
                </c:pt>
                <c:pt idx="63">
                  <c:v>9.242516703923797</c:v>
                </c:pt>
                <c:pt idx="64">
                  <c:v>9.183116062023467</c:v>
                </c:pt>
                <c:pt idx="65">
                  <c:v>9.124187562698688</c:v>
                </c:pt>
                <c:pt idx="66">
                  <c:v>9.065738082330012</c:v>
                </c:pt>
                <c:pt idx="67">
                  <c:v>9.007773494672392</c:v>
                </c:pt>
                <c:pt idx="68">
                  <c:v>8.950298746684307</c:v>
                </c:pt>
                <c:pt idx="69">
                  <c:v>8.893317929176595</c:v>
                </c:pt>
                <c:pt idx="70">
                  <c:v>8.836834342611277</c:v>
                </c:pt>
                <c:pt idx="71">
                  <c:v>8.780850558360471</c:v>
                </c:pt>
                <c:pt idx="72">
                  <c:v>8.725368475721218</c:v>
                </c:pt>
                <c:pt idx="73">
                  <c:v>8.6703893749648</c:v>
                </c:pt>
                <c:pt idx="74">
                  <c:v>8.615913966682868</c:v>
                </c:pt>
                <c:pt idx="75">
                  <c:v>8.561942437677721</c:v>
                </c:pt>
                <c:pt idx="76">
                  <c:v>8.50847449362828</c:v>
                </c:pt>
                <c:pt idx="77">
                  <c:v>8.45550939874993</c:v>
                </c:pt>
                <c:pt idx="78">
                  <c:v>8.40304601265172</c:v>
                </c:pt>
                <c:pt idx="79">
                  <c:v>8.35108282458201</c:v>
                </c:pt>
                <c:pt idx="80">
                  <c:v>8.299617985241028</c:v>
                </c:pt>
                <c:pt idx="81">
                  <c:v>8.248649336327171</c:v>
                </c:pt>
                <c:pt idx="82">
                  <c:v>8.198174437972742</c:v>
                </c:pt>
                <c:pt idx="83">
                  <c:v>8.148190594214963</c:v>
                </c:pt>
                <c:pt idx="84">
                  <c:v>8.09869487663664</c:v>
                </c:pt>
                <c:pt idx="85">
                  <c:v>8.049684146305127</c:v>
                </c:pt>
                <c:pt idx="86">
                  <c:v>8.00115507412531</c:v>
                </c:pt>
                <c:pt idx="87">
                  <c:v>7.953104159717705</c:v>
                </c:pt>
                <c:pt idx="88">
                  <c:v>7.905527748923748</c:v>
                </c:pt>
                <c:pt idx="89">
                  <c:v>7.8584220500334</c:v>
                </c:pt>
                <c:pt idx="90">
                  <c:v>7.81178314882416</c:v>
                </c:pt>
                <c:pt idx="91">
                  <c:v>7.765607022493812</c:v>
                </c:pt>
                <c:pt idx="92">
                  <c:v>7.719889552563984</c:v>
                </c:pt>
                <c:pt idx="93">
                  <c:v>7.674626536826135</c:v>
                </c:pt>
                <c:pt idx="94">
                  <c:v>7.62981370039662</c:v>
                </c:pt>
                <c:pt idx="95">
                  <c:v>7.5854467059427</c:v>
                </c:pt>
                <c:pt idx="96">
                  <c:v>7.541521163137526</c:v>
                </c:pt>
                <c:pt idx="97">
                  <c:v>7.498032637397602</c:v>
                </c:pt>
                <c:pt idx="98">
                  <c:v>7.454976657952685</c:v>
                </c:pt>
                <c:pt idx="99">
                  <c:v>7.41234872529503</c:v>
                </c:pt>
                <c:pt idx="100">
                  <c:v>7.370144318050507</c:v>
                </c:pt>
                <c:pt idx="101">
                  <c:v>7.328358899313024</c:v>
                </c:pt>
                <c:pt idx="102">
                  <c:v>7.286987922478668</c:v>
                </c:pt>
                <c:pt idx="103">
                  <c:v>7.246026836615195</c:v>
                </c:pt>
                <c:pt idx="104">
                  <c:v>7.205471091399095</c:v>
                </c:pt>
                <c:pt idx="105">
                  <c:v>7.165316141650385</c:v>
                </c:pt>
                <c:pt idx="106">
                  <c:v>7.125557451493761</c:v>
                </c:pt>
                <c:pt idx="107">
                  <c:v>7.086190498171633</c:v>
                </c:pt>
                <c:pt idx="108">
                  <c:v>7.047210775534106</c:v>
                </c:pt>
                <c:pt idx="109">
                  <c:v>7.008613797228276</c:v>
                </c:pt>
                <c:pt idx="110">
                  <c:v>6.97039509960813</c:v>
                </c:pt>
                <c:pt idx="111">
                  <c:v>6.932550244384655</c:v>
                </c:pt>
                <c:pt idx="112">
                  <c:v>6.895074821034695</c:v>
                </c:pt>
                <c:pt idx="113">
                  <c:v>6.857964448985458</c:v>
                </c:pt>
                <c:pt idx="114">
                  <c:v>6.821214779591195</c:v>
                </c:pt>
                <c:pt idx="115">
                  <c:v>6.784821497915064</c:v>
                </c:pt>
                <c:pt idx="116">
                  <c:v>6.748780324333066</c:v>
                </c:pt>
                <c:pt idx="117">
                  <c:v>6.713087015970072</c:v>
                </c:pt>
                <c:pt idx="118">
                  <c:v>6.677737367981265</c:v>
                </c:pt>
                <c:pt idx="119">
                  <c:v>6.642727214690208</c:v>
                </c:pt>
                <c:pt idx="120">
                  <c:v>6.608052430593335</c:v>
                </c:pt>
                <c:pt idx="121">
                  <c:v>6.5737089312414</c:v>
                </c:pt>
                <c:pt idx="122">
                  <c:v>6.53969267400604</c:v>
                </c:pt>
                <c:pt idx="123">
                  <c:v>6.505999658740633</c:v>
                </c:pt>
                <c:pt idx="124">
                  <c:v>6.472625928342744</c:v>
                </c:pt>
                <c:pt idx="125">
                  <c:v>6.4395675692259</c:v>
                </c:pt>
                <c:pt idx="126">
                  <c:v>6.40682071170717</c:v>
                </c:pt>
                <c:pt idx="127">
                  <c:v>6.374381530317176</c:v>
                </c:pt>
                <c:pt idx="128">
                  <c:v>6.342246244038264</c:v>
                </c:pt>
                <c:pt idx="129">
                  <c:v>6.310411116476379</c:v>
                </c:pt>
                <c:pt idx="130">
                  <c:v>6.27887245597236</c:v>
                </c:pt>
                <c:pt idx="131">
                  <c:v>6.247626615655548</c:v>
                </c:pt>
                <c:pt idx="132">
                  <c:v>6.21666999344741</c:v>
                </c:pt>
                <c:pt idx="133">
                  <c:v>6.185999032016038</c:v>
                </c:pt>
                <c:pt idx="134">
                  <c:v>6.155610218687361</c:v>
                </c:pt>
                <c:pt idx="135">
                  <c:v>6.125500085316562</c:v>
                </c:pt>
                <c:pt idx="136">
                  <c:v>6.095665208121249</c:v>
                </c:pt>
                <c:pt idx="137">
                  <c:v>6.066102207482857</c:v>
                </c:pt>
                <c:pt idx="138">
                  <c:v>6.036807747715705</c:v>
                </c:pt>
                <c:pt idx="139">
                  <c:v>6.007778536808686</c:v>
                </c:pt>
                <c:pt idx="140">
                  <c:v>5.979011326141236</c:v>
                </c:pt>
                <c:pt idx="141">
                  <c:v>5.950502910176064</c:v>
                </c:pt>
                <c:pt idx="142">
                  <c:v>5.922250126130915</c:v>
                </c:pt>
                <c:pt idx="143">
                  <c:v>5.894249853631344</c:v>
                </c:pt>
                <c:pt idx="144">
                  <c:v>5.866499014346376</c:v>
                </c:pt>
                <c:pt idx="145">
                  <c:v>5.838994571608871</c:v>
                </c:pt>
                <c:pt idx="146">
                  <c:v>5.811733530022272</c:v>
                </c:pt>
                <c:pt idx="147">
                  <c:v>5.784712935054863</c:v>
                </c:pt>
                <c:pt idx="148">
                  <c:v>5.757929872623745</c:v>
                </c:pt>
                <c:pt idx="149">
                  <c:v>5.73138146866908</c:v>
                </c:pt>
                <c:pt idx="150">
                  <c:v>5.705064888720024</c:v>
                </c:pt>
                <c:pt idx="151">
                  <c:v>5.678977337453808</c:v>
                </c:pt>
                <c:pt idx="152">
                  <c:v>5.653116058248565</c:v>
                </c:pt>
                <c:pt idx="153">
                  <c:v>5.627478332731581</c:v>
                </c:pt>
                <c:pt idx="154">
                  <c:v>5.602061480322</c:v>
                </c:pt>
                <c:pt idx="155">
                  <c:v>5.57686285777212</c:v>
                </c:pt>
                <c:pt idx="156">
                  <c:v>5.551879858704612</c:v>
                </c:pt>
                <c:pt idx="157">
                  <c:v>5.527109913148474</c:v>
                </c:pt>
                <c:pt idx="158">
                  <c:v>5.502550487073696</c:v>
                </c:pt>
                <c:pt idx="159">
                  <c:v>5.478199081925231</c:v>
                </c:pt>
                <c:pt idx="160">
                  <c:v>5.454053234157084</c:v>
                </c:pt>
                <c:pt idx="161">
                  <c:v>5.430110514766667</c:v>
                </c:pt>
                <c:pt idx="162">
                  <c:v>5.40636852883032</c:v>
                </c:pt>
                <c:pt idx="163">
                  <c:v>5.382824915039941</c:v>
                </c:pt>
                <c:pt idx="164">
                  <c:v>5.359477345241713</c:v>
                </c:pt>
                <c:pt idx="165">
                  <c:v>5.336323523976588</c:v>
                </c:pt>
                <c:pt idx="166">
                  <c:v>5.31336118802367</c:v>
                </c:pt>
                <c:pt idx="167">
                  <c:v>5.290588105945956</c:v>
                </c:pt>
                <c:pt idx="168">
                  <c:v>5.268002077639506</c:v>
                </c:pt>
                <c:pt idx="169">
                  <c:v>5.245600933885656</c:v>
                </c:pt>
                <c:pt idx="170">
                  <c:v>5.223382535906889</c:v>
                </c:pt>
                <c:pt idx="171">
                  <c:v>5.201344774926408</c:v>
                </c:pt>
                <c:pt idx="172">
                  <c:v>5.179485571731695</c:v>
                </c:pt>
                <c:pt idx="173">
                  <c:v>5.157802876242124</c:v>
                </c:pt>
                <c:pt idx="174">
                  <c:v>5.136294667080804</c:v>
                </c:pt>
                <c:pt idx="175">
                  <c:v>5.114958951150689</c:v>
                </c:pt>
                <c:pt idx="176">
                  <c:v>5.09379376321596</c:v>
                </c:pt>
                <c:pt idx="177">
                  <c:v>5.072797165486187</c:v>
                </c:pt>
                <c:pt idx="178">
                  <c:v>5.051967247207465</c:v>
                </c:pt>
                <c:pt idx="179">
                  <c:v>5.03130212425683</c:v>
                </c:pt>
                <c:pt idx="180">
                  <c:v>5.01079993874166</c:v>
                </c:pt>
                <c:pt idx="181">
                  <c:v>4.990458858604573</c:v>
                </c:pt>
                <c:pt idx="182">
                  <c:v>4.97027707723266</c:v>
                </c:pt>
                <c:pt idx="183">
                  <c:v>4.950252813072</c:v>
                </c:pt>
                <c:pt idx="184">
                  <c:v>4.930384309247076</c:v>
                </c:pt>
                <c:pt idx="185">
                  <c:v>4.910669833185215</c:v>
                </c:pt>
                <c:pt idx="186">
                  <c:v>4.891107676246131</c:v>
                </c:pt>
                <c:pt idx="187">
                  <c:v>4.87169615335638</c:v>
                </c:pt>
                <c:pt idx="188">
                  <c:v>4.852433602648941</c:v>
                </c:pt>
                <c:pt idx="189">
                  <c:v>4.833318385107927</c:v>
                </c:pt>
                <c:pt idx="190">
                  <c:v>4.814348884217976</c:v>
                </c:pt>
                <c:pt idx="191">
                  <c:v>4.795523505619153</c:v>
                </c:pt>
                <c:pt idx="192">
                  <c:v>4.776840676766364</c:v>
                </c:pt>
                <c:pt idx="193">
                  <c:v>4.75829884659408</c:v>
                </c:pt>
                <c:pt idx="194">
                  <c:v>4.739896485185783</c:v>
                </c:pt>
                <c:pt idx="195">
                  <c:v>4.721632083448405</c:v>
                </c:pt>
                <c:pt idx="196">
                  <c:v>4.703504152791635</c:v>
                </c:pt>
                <c:pt idx="197">
                  <c:v>4.685511224812104</c:v>
                </c:pt>
                <c:pt idx="198">
                  <c:v>4.667651850982181</c:v>
                </c:pt>
                <c:pt idx="199">
                  <c:v>4.649924602343939</c:v>
                </c:pt>
                <c:pt idx="200">
                  <c:v>4.632328069207116</c:v>
                </c:pt>
                <c:pt idx="201">
                  <c:v>4.614860860852521</c:v>
                </c:pt>
                <c:pt idx="202">
                  <c:v>4.597521605239729</c:v>
                </c:pt>
                <c:pt idx="203">
                  <c:v>4.580308948718976</c:v>
                </c:pt>
                <c:pt idx="204">
                  <c:v>4.563221555748312</c:v>
                </c:pt>
                <c:pt idx="205">
                  <c:v>4.54625810861458</c:v>
                </c:pt>
                <c:pt idx="206">
                  <c:v>4.529417307159187</c:v>
                </c:pt>
                <c:pt idx="207">
                  <c:v>4.512697868508035</c:v>
                </c:pt>
                <c:pt idx="208">
                  <c:v>4.496098526805936</c:v>
                </c:pt>
                <c:pt idx="209">
                  <c:v>4.47961803295498</c:v>
                </c:pt>
                <c:pt idx="210">
                  <c:v>4.463255154357504</c:v>
                </c:pt>
                <c:pt idx="211">
                  <c:v>4.447008674662896</c:v>
                </c:pt>
                <c:pt idx="212">
                  <c:v>4.43087739351863</c:v>
                </c:pt>
                <c:pt idx="213">
                  <c:v>4.414860126325236</c:v>
                </c:pt>
                <c:pt idx="214">
                  <c:v>4.398955703995345</c:v>
                </c:pt>
                <c:pt idx="215">
                  <c:v>4.383162972716616</c:v>
                </c:pt>
                <c:pt idx="216">
                  <c:v>4.367480793718461</c:v>
                </c:pt>
                <c:pt idx="217">
                  <c:v>4.351908043042716</c:v>
                </c:pt>
                <c:pt idx="218">
                  <c:v>4.336443611317886</c:v>
                </c:pt>
                <c:pt idx="219">
                  <c:v>4.321086403537246</c:v>
                </c:pt>
                <c:pt idx="220">
                  <c:v>4.305835338840525</c:v>
                </c:pt>
                <c:pt idx="221">
                  <c:v>4.290689350299155</c:v>
                </c:pt>
                <c:pt idx="222">
                  <c:v>4.27564738470497</c:v>
                </c:pt>
                <c:pt idx="223">
                  <c:v>4.260708402362618</c:v>
                </c:pt>
                <c:pt idx="224">
                  <c:v>4.245871376885136</c:v>
                </c:pt>
                <c:pt idx="225">
                  <c:v>4.23113529499307</c:v>
                </c:pt>
                <c:pt idx="226">
                  <c:v>4.216499156316804</c:v>
                </c:pt>
                <c:pt idx="227">
                  <c:v>4.201961973202223</c:v>
                </c:pt>
                <c:pt idx="228">
                  <c:v>4.187522770519474</c:v>
                </c:pt>
                <c:pt idx="229">
                  <c:v>4.173180585475116</c:v>
                </c:pt>
                <c:pt idx="230">
                  <c:v>4.158934467426855</c:v>
                </c:pt>
                <c:pt idx="231">
                  <c:v>4.144783477702656</c:v>
                </c:pt>
                <c:pt idx="232">
                  <c:v>4.13072668942026</c:v>
                </c:pt>
                <c:pt idx="233">
                  <c:v>4.11676318731288</c:v>
                </c:pt>
                <c:pt idx="234">
                  <c:v>4.102892067555366</c:v>
                </c:pt>
                <c:pt idx="235">
                  <c:v>4.089112437594671</c:v>
                </c:pt>
                <c:pt idx="236">
                  <c:v>4.07542341598168</c:v>
                </c:pt>
                <c:pt idx="237">
                  <c:v>4.061824132207501</c:v>
                </c:pt>
                <c:pt idx="238">
                  <c:v>4.048313726541275</c:v>
                </c:pt>
                <c:pt idx="239">
                  <c:v>4.034891349871044</c:v>
                </c:pt>
                <c:pt idx="240">
                  <c:v>4.021556163547245</c:v>
                </c:pt>
                <c:pt idx="241">
                  <c:v>4.008307339228775</c:v>
                </c:pt>
                <c:pt idx="242">
                  <c:v>3.995144058731567</c:v>
                </c:pt>
                <c:pt idx="243">
                  <c:v>3.982065513879677</c:v>
                </c:pt>
                <c:pt idx="244">
                  <c:v>3.969070906358819</c:v>
                </c:pt>
                <c:pt idx="245">
                  <c:v>3.956159447572332</c:v>
                </c:pt>
                <c:pt idx="246">
                  <c:v>3.943330358499444</c:v>
                </c:pt>
                <c:pt idx="247">
                  <c:v>3.930582869555987</c:v>
                </c:pt>
                <c:pt idx="248">
                  <c:v>3.91791622045728</c:v>
                </c:pt>
                <c:pt idx="249">
                  <c:v>3.905329660083276</c:v>
                </c:pt>
                <c:pt idx="250">
                  <c:v>3.892822446346054</c:v>
                </c:pt>
                <c:pt idx="251">
                  <c:v>3.880393846059252</c:v>
                </c:pt>
                <c:pt idx="252">
                  <c:v>3.868043134809776</c:v>
                </c:pt>
                <c:pt idx="253">
                  <c:v>3.855769596831936</c:v>
                </c:pt>
                <c:pt idx="254">
                  <c:v>3.843572524882501</c:v>
                </c:pt>
                <c:pt idx="255">
                  <c:v>3.83145122011938</c:v>
                </c:pt>
                <c:pt idx="256">
                  <c:v>3.819404991981071</c:v>
                </c:pt>
                <c:pt idx="257">
                  <c:v>3.807433158068592</c:v>
                </c:pt>
                <c:pt idx="258">
                  <c:v>3.795535044029147</c:v>
                </c:pt>
                <c:pt idx="259">
                  <c:v>3.783709983441803</c:v>
                </c:pt>
                <c:pt idx="260">
                  <c:v>3.771957317704956</c:v>
                </c:pt>
                <c:pt idx="261">
                  <c:v>3.760276395925596</c:v>
                </c:pt>
                <c:pt idx="262">
                  <c:v>3.748666574810461</c:v>
                </c:pt>
                <c:pt idx="263">
                  <c:v>3.737127218558771</c:v>
                </c:pt>
                <c:pt idx="264">
                  <c:v>3.725657698756932</c:v>
                </c:pt>
                <c:pt idx="265">
                  <c:v>3.714257394274691</c:v>
                </c:pt>
                <c:pt idx="266">
                  <c:v>3.702925691163156</c:v>
                </c:pt>
                <c:pt idx="267">
                  <c:v>3.691661982554303</c:v>
                </c:pt>
                <c:pt idx="268">
                  <c:v>3.680465668562256</c:v>
                </c:pt>
                <c:pt idx="269">
                  <c:v>3.669336156185928</c:v>
                </c:pt>
                <c:pt idx="270">
                  <c:v>3.658272859213452</c:v>
                </c:pt>
                <c:pt idx="271">
                  <c:v>3.647275198128</c:v>
                </c:pt>
                <c:pt idx="272">
                  <c:v>3.636342600015117</c:v>
                </c:pt>
                <c:pt idx="273">
                  <c:v>3.625474498471536</c:v>
                </c:pt>
                <c:pt idx="274">
                  <c:v>3.614670333515507</c:v>
                </c:pt>
                <c:pt idx="275">
                  <c:v>3.60392955149844</c:v>
                </c:pt>
                <c:pt idx="276">
                  <c:v>3.593251605018012</c:v>
                </c:pt>
                <c:pt idx="277">
                  <c:v>3.58263595283268</c:v>
                </c:pt>
                <c:pt idx="278">
                  <c:v>3.572082059777447</c:v>
                </c:pt>
                <c:pt idx="279">
                  <c:v>3.561589396681045</c:v>
                </c:pt>
                <c:pt idx="280">
                  <c:v>3.551157440284368</c:v>
                </c:pt>
                <c:pt idx="281">
                  <c:v>3.540785673160201</c:v>
                </c:pt>
                <c:pt idx="282">
                  <c:v>3.530473583634277</c:v>
                </c:pt>
                <c:pt idx="283">
                  <c:v>3.520220665707408</c:v>
                </c:pt>
                <c:pt idx="284">
                  <c:v>3.510026418978996</c:v>
                </c:pt>
                <c:pt idx="285">
                  <c:v>3.499890348571668</c:v>
                </c:pt>
                <c:pt idx="286">
                  <c:v>3.489811965057072</c:v>
                </c:pt>
                <c:pt idx="287">
                  <c:v>3.479790784382856</c:v>
                </c:pt>
                <c:pt idx="288">
                  <c:v>3.4698263278008</c:v>
                </c:pt>
                <c:pt idx="289">
                  <c:v>3.459918121795968</c:v>
                </c:pt>
                <c:pt idx="290">
                  <c:v>3.450065698017072</c:v>
                </c:pt>
                <c:pt idx="291">
                  <c:v>3.440268593207854</c:v>
                </c:pt>
                <c:pt idx="292">
                  <c:v>3.430526349139535</c:v>
                </c:pt>
                <c:pt idx="293">
                  <c:v>3.420838512544273</c:v>
                </c:pt>
                <c:pt idx="294">
                  <c:v>3.411204635049732</c:v>
                </c:pt>
                <c:pt idx="295">
                  <c:v>3.401624273114531</c:v>
                </c:pt>
                <c:pt idx="296">
                  <c:v>3.392096987964757</c:v>
                </c:pt>
                <c:pt idx="297">
                  <c:v>3.38262234553152</c:v>
                </c:pt>
                <c:pt idx="298">
                  <c:v>3.373199916389221</c:v>
                </c:pt>
                <c:pt idx="299">
                  <c:v>3.363829275695064</c:v>
                </c:pt>
                <c:pt idx="300">
                  <c:v>3.354510003129262</c:v>
                </c:pt>
                <c:pt idx="301">
                  <c:v>3.345241682836261</c:v>
                </c:pt>
                <c:pt idx="302">
                  <c:v>3.336023903366776</c:v>
                </c:pt>
                <c:pt idx="303">
                  <c:v>3.326856257620824</c:v>
                </c:pt>
                <c:pt idx="304">
                  <c:v>3.31773834279144</c:v>
                </c:pt>
                <c:pt idx="305">
                  <c:v>3.308669760309432</c:v>
                </c:pt>
                <c:pt idx="306">
                  <c:v>3.299650115788812</c:v>
                </c:pt>
                <c:pt idx="307">
                  <c:v>3.290679018973163</c:v>
                </c:pt>
                <c:pt idx="308">
                  <c:v>3.281756083682712</c:v>
                </c:pt>
                <c:pt idx="309">
                  <c:v>3.27288092776224</c:v>
                </c:pt>
                <c:pt idx="310">
                  <c:v>3.264053173029803</c:v>
                </c:pt>
                <c:pt idx="311">
                  <c:v>3.255272445226141</c:v>
                </c:pt>
                <c:pt idx="312">
                  <c:v>3.246538373964901</c:v>
                </c:pt>
                <c:pt idx="313">
                  <c:v>3.237850592683536</c:v>
                </c:pt>
                <c:pt idx="314">
                  <c:v>3.229208738595048</c:v>
                </c:pt>
                <c:pt idx="315">
                  <c:v>3.220612452640296</c:v>
                </c:pt>
                <c:pt idx="316">
                  <c:v>3.212061379441068</c:v>
                </c:pt>
                <c:pt idx="317">
                  <c:v>3.203555167253941</c:v>
                </c:pt>
                <c:pt idx="318">
                  <c:v>3.19509346792464</c:v>
                </c:pt>
                <c:pt idx="319">
                  <c:v>3.186675936843216</c:v>
                </c:pt>
                <c:pt idx="320">
                  <c:v>3.178302232899779</c:v>
                </c:pt>
                <c:pt idx="321">
                  <c:v>3.169972018440947</c:v>
                </c:pt>
                <c:pt idx="322">
                  <c:v>3.161684959226916</c:v>
                </c:pt>
                <c:pt idx="323">
                  <c:v>3.153440724389088</c:v>
                </c:pt>
                <c:pt idx="324">
                  <c:v>3.14523898638846</c:v>
                </c:pt>
                <c:pt idx="325">
                  <c:v>3.137079420974413</c:v>
                </c:pt>
                <c:pt idx="326">
                  <c:v>3.128961707144303</c:v>
                </c:pt>
                <c:pt idx="327">
                  <c:v>3.120885527103503</c:v>
                </c:pt>
                <c:pt idx="328">
                  <c:v>3.112850566226041</c:v>
                </c:pt>
                <c:pt idx="329">
                  <c:v>3.104856513015863</c:v>
                </c:pt>
                <c:pt idx="330">
                  <c:v>3.096903059068596</c:v>
                </c:pt>
                <c:pt idx="331">
                  <c:v>3.088989899033856</c:v>
                </c:pt>
                <c:pt idx="332">
                  <c:v>3.081116730578148</c:v>
                </c:pt>
                <c:pt idx="333">
                  <c:v>3.073283254348235</c:v>
                </c:pt>
                <c:pt idx="334">
                  <c:v>3.065489173935072</c:v>
                </c:pt>
                <c:pt idx="335">
                  <c:v>3.057734195838227</c:v>
                </c:pt>
                <c:pt idx="336">
                  <c:v>3.050018029430797</c:v>
                </c:pt>
                <c:pt idx="337">
                  <c:v>3.042340386924924</c:v>
                </c:pt>
                <c:pt idx="338">
                  <c:v>3.03470098333758</c:v>
                </c:pt>
                <c:pt idx="339">
                  <c:v>3.027099536457084</c:v>
                </c:pt>
                <c:pt idx="340">
                  <c:v>3.019535766809916</c:v>
                </c:pt>
                <c:pt idx="341">
                  <c:v>3.012009397628076</c:v>
                </c:pt>
                <c:pt idx="342">
                  <c:v>3.0045201548169</c:v>
                </c:pt>
                <c:pt idx="343">
                  <c:v>2.99706776692326</c:v>
                </c:pt>
                <c:pt idx="344">
                  <c:v>2.989651965104303</c:v>
                </c:pt>
                <c:pt idx="345">
                  <c:v>2.982272483096556</c:v>
                </c:pt>
                <c:pt idx="346">
                  <c:v>2.974929057185508</c:v>
                </c:pt>
                <c:pt idx="347">
                  <c:v>2.967621426175536</c:v>
                </c:pt>
                <c:pt idx="348">
                  <c:v>2.96034933136038</c:v>
                </c:pt>
                <c:pt idx="349">
                  <c:v>2.953112516493888</c:v>
                </c:pt>
                <c:pt idx="350">
                  <c:v>2.945910727761241</c:v>
                </c:pt>
                <c:pt idx="351">
                  <c:v>2.938743713750592</c:v>
                </c:pt>
                <c:pt idx="352">
                  <c:v>2.93161122542502</c:v>
                </c:pt>
                <c:pt idx="353">
                  <c:v>2.92451301609492</c:v>
                </c:pt>
                <c:pt idx="354">
                  <c:v>2.917448841390815</c:v>
                </c:pt>
                <c:pt idx="355">
                  <c:v>2.910418459236396</c:v>
                </c:pt>
                <c:pt idx="356">
                  <c:v>2.9034216298221</c:v>
                </c:pt>
                <c:pt idx="357">
                  <c:v>2.896458115578843</c:v>
                </c:pt>
                <c:pt idx="358">
                  <c:v>2.889527681152704</c:v>
                </c:pt>
                <c:pt idx="359">
                  <c:v>2.882630093378566</c:v>
                </c:pt>
                <c:pt idx="360">
                  <c:v>2.875765121255962</c:v>
                </c:pt>
                <c:pt idx="361">
                  <c:v>2.868932535923832</c:v>
                </c:pt>
                <c:pt idx="362">
                  <c:v>2.862132110636232</c:v>
                </c:pt>
                <c:pt idx="363">
                  <c:v>2.855363620738196</c:v>
                </c:pt>
                <c:pt idx="364">
                  <c:v>2.84862684364206</c:v>
                </c:pt>
                <c:pt idx="365">
                  <c:v>2.841921558803928</c:v>
                </c:pt>
                <c:pt idx="366">
                  <c:v>2.835247547700564</c:v>
                </c:pt>
                <c:pt idx="367">
                  <c:v>2.828604593806607</c:v>
                </c:pt>
                <c:pt idx="368">
                  <c:v>2.821992482571983</c:v>
                </c:pt>
                <c:pt idx="369">
                  <c:v>2.815411001399771</c:v>
                </c:pt>
                <c:pt idx="370">
                  <c:v>2.808859939624124</c:v>
                </c:pt>
                <c:pt idx="371">
                  <c:v>2.802339088489056</c:v>
                </c:pt>
                <c:pt idx="372">
                  <c:v>2.79584824112634</c:v>
                </c:pt>
                <c:pt idx="373">
                  <c:v>2.789387192535156</c:v>
                </c:pt>
                <c:pt idx="374">
                  <c:v>2.782955739560999</c:v>
                </c:pt>
                <c:pt idx="375">
                  <c:v>2.776553680875156</c:v>
                </c:pt>
                <c:pt idx="376">
                  <c:v>2.770180816954536</c:v>
                </c:pt>
                <c:pt idx="377">
                  <c:v>2.76383695006164</c:v>
                </c:pt>
                <c:pt idx="378">
                  <c:v>2.757521884224864</c:v>
                </c:pt>
                <c:pt idx="379">
                  <c:v>2.75123542521901</c:v>
                </c:pt>
                <c:pt idx="380">
                  <c:v>2.744977380546143</c:v>
                </c:pt>
                <c:pt idx="381">
                  <c:v>2.738747559416556</c:v>
                </c:pt>
                <c:pt idx="382">
                  <c:v>2.732545772730108</c:v>
                </c:pt>
                <c:pt idx="383">
                  <c:v>2.72637183305772</c:v>
                </c:pt>
                <c:pt idx="384">
                  <c:v>2.720225554623192</c:v>
                </c:pt>
                <c:pt idx="385">
                  <c:v>2.714106753285145</c:v>
                </c:pt>
                <c:pt idx="386">
                  <c:v>2.708015246519316</c:v>
                </c:pt>
                <c:pt idx="387">
                  <c:v>2.701950853401</c:v>
                </c:pt>
                <c:pt idx="388">
                  <c:v>2.695913394587688</c:v>
                </c:pt>
                <c:pt idx="389">
                  <c:v>2.689902692302092</c:v>
                </c:pt>
                <c:pt idx="390">
                  <c:v>2.683918570315152</c:v>
                </c:pt>
                <c:pt idx="391">
                  <c:v>2.677960853929476</c:v>
                </c:pt>
                <c:pt idx="392">
                  <c:v>2.672029369962828</c:v>
                </c:pt>
                <c:pt idx="393">
                  <c:v>2.66612394673194</c:v>
                </c:pt>
                <c:pt idx="394">
                  <c:v>2.660244414036467</c:v>
                </c:pt>
                <c:pt idx="395">
                  <c:v>2.654390603143128</c:v>
                </c:pt>
                <c:pt idx="396">
                  <c:v>2.648562346770155</c:v>
                </c:pt>
                <c:pt idx="397">
                  <c:v>2.642759479071802</c:v>
                </c:pt>
                <c:pt idx="398">
                  <c:v>2.636981835623124</c:v>
                </c:pt>
                <c:pt idx="399">
                  <c:v>2.631229253404956</c:v>
                </c:pt>
                <c:pt idx="400">
                  <c:v>2.625501570789023</c:v>
                </c:pt>
                <c:pt idx="401">
                  <c:v>2.619798627523308</c:v>
                </c:pt>
                <c:pt idx="402">
                  <c:v>2.614120264717536</c:v>
                </c:pt>
                <c:pt idx="403">
                  <c:v>2.608466324828892</c:v>
                </c:pt>
                <c:pt idx="404">
                  <c:v>2.60283665164788</c:v>
                </c:pt>
                <c:pt idx="405">
                  <c:v>2.597231090284367</c:v>
                </c:pt>
                <c:pt idx="406">
                  <c:v>2.59164948715376</c:v>
                </c:pt>
                <c:pt idx="407">
                  <c:v>2.586091689963744</c:v>
                </c:pt>
                <c:pt idx="408">
                  <c:v>2.580557547700093</c:v>
                </c:pt>
                <c:pt idx="409">
                  <c:v>2.575046910614172</c:v>
                </c:pt>
                <c:pt idx="410">
                  <c:v>2.569559630209392</c:v>
                </c:pt>
                <c:pt idx="411">
                  <c:v>2.564095559228436</c:v>
                </c:pt>
                <c:pt idx="412">
                  <c:v>2.558654551640364</c:v>
                </c:pt>
                <c:pt idx="413">
                  <c:v>2.553236462628023</c:v>
                </c:pt>
                <c:pt idx="414">
                  <c:v>2.547841148575607</c:v>
                </c:pt>
                <c:pt idx="415">
                  <c:v>2.542468467056255</c:v>
                </c:pt>
                <c:pt idx="416">
                  <c:v>2.5371182768199</c:v>
                </c:pt>
                <c:pt idx="417">
                  <c:v>2.531790437781276</c:v>
                </c:pt>
                <c:pt idx="418">
                  <c:v>2.526484811007995</c:v>
                </c:pt>
                <c:pt idx="419">
                  <c:v>2.521201258708801</c:v>
                </c:pt>
                <c:pt idx="420">
                  <c:v>2.515939644222001</c:v>
                </c:pt>
                <c:pt idx="421">
                  <c:v>2.510699832003996</c:v>
                </c:pt>
                <c:pt idx="422">
                  <c:v>2.505481687617936</c:v>
                </c:pt>
                <c:pt idx="423">
                  <c:v>2.500285077722567</c:v>
                </c:pt>
                <c:pt idx="424">
                  <c:v>2.495109870061175</c:v>
                </c:pt>
                <c:pt idx="425">
                  <c:v>2.489955933450656</c:v>
                </c:pt>
                <c:pt idx="426">
                  <c:v>2.484823137770748</c:v>
                </c:pt>
                <c:pt idx="427">
                  <c:v>2.479711353953316</c:v>
                </c:pt>
                <c:pt idx="428">
                  <c:v>2.474620453971899</c:v>
                </c:pt>
                <c:pt idx="429">
                  <c:v>2.469550310831256</c:v>
                </c:pt>
                <c:pt idx="430">
                  <c:v>2.464500798557077</c:v>
                </c:pt>
                <c:pt idx="431">
                  <c:v>2.459471792185848</c:v>
                </c:pt>
                <c:pt idx="432">
                  <c:v>2.454463167754799</c:v>
                </c:pt>
                <c:pt idx="433">
                  <c:v>2.449474802291964</c:v>
                </c:pt>
                <c:pt idx="434">
                  <c:v>2.444506573806396</c:v>
                </c:pt>
                <c:pt idx="435">
                  <c:v>2.439558361278443</c:v>
                </c:pt>
                <c:pt idx="436">
                  <c:v>2.434630044650231</c:v>
                </c:pt>
                <c:pt idx="437">
                  <c:v>2.429721504816143</c:v>
                </c:pt>
                <c:pt idx="438">
                  <c:v>2.424832623613462</c:v>
                </c:pt>
                <c:pt idx="439">
                  <c:v>2.419963283813172</c:v>
                </c:pt>
                <c:pt idx="440">
                  <c:v>2.415113369110776</c:v>
                </c:pt>
                <c:pt idx="441">
                  <c:v>2.410282764117301</c:v>
                </c:pt>
                <c:pt idx="442">
                  <c:v>2.405471354350309</c:v>
                </c:pt>
                <c:pt idx="443">
                  <c:v>2.400679026225168</c:v>
                </c:pt>
                <c:pt idx="444">
                  <c:v>2.395905667046231</c:v>
                </c:pt>
                <c:pt idx="445">
                  <c:v>2.391151164998277</c:v>
                </c:pt>
                <c:pt idx="446">
                  <c:v>2.386415409137986</c:v>
                </c:pt>
                <c:pt idx="447">
                  <c:v>2.381698289385468</c:v>
                </c:pt>
                <c:pt idx="448">
                  <c:v>2.376999696515988</c:v>
                </c:pt>
                <c:pt idx="449">
                  <c:v>2.372319522151728</c:v>
                </c:pt>
                <c:pt idx="450">
                  <c:v>2.36765765875362</c:v>
                </c:pt>
                <c:pt idx="451">
                  <c:v>2.363013999613308</c:v>
                </c:pt>
                <c:pt idx="452">
                  <c:v>2.358388438845238</c:v>
                </c:pt>
                <c:pt idx="453">
                  <c:v>2.353780871378736</c:v>
                </c:pt>
                <c:pt idx="454">
                  <c:v>2.349191192950272</c:v>
                </c:pt>
                <c:pt idx="455">
                  <c:v>2.344619300095752</c:v>
                </c:pt>
                <c:pt idx="456">
                  <c:v>2.340065090142948</c:v>
                </c:pt>
                <c:pt idx="457">
                  <c:v>2.335528461203963</c:v>
                </c:pt>
                <c:pt idx="458">
                  <c:v>2.331009312167819</c:v>
                </c:pt>
                <c:pt idx="459">
                  <c:v>2.326507542693096</c:v>
                </c:pt>
                <c:pt idx="460">
                  <c:v>2.322023053200672</c:v>
                </c:pt>
                <c:pt idx="461">
                  <c:v>2.317555744866564</c:v>
                </c:pt>
                <c:pt idx="462">
                  <c:v>2.313105519614818</c:v>
                </c:pt>
                <c:pt idx="463">
                  <c:v>2.308672280110488</c:v>
                </c:pt>
                <c:pt idx="464">
                  <c:v>2.304255929752657</c:v>
                </c:pt>
                <c:pt idx="465">
                  <c:v>2.29985637266766</c:v>
                </c:pt>
                <c:pt idx="466">
                  <c:v>2.295473513702209</c:v>
                </c:pt>
                <c:pt idx="467">
                  <c:v>2.29110725841672</c:v>
                </c:pt>
                <c:pt idx="468">
                  <c:v>2.28675751307868</c:v>
                </c:pt>
                <c:pt idx="469">
                  <c:v>2.282424184656072</c:v>
                </c:pt>
                <c:pt idx="470">
                  <c:v>2.278107180810863</c:v>
                </c:pt>
                <c:pt idx="471">
                  <c:v>2.273806409892623</c:v>
                </c:pt>
                <c:pt idx="472">
                  <c:v>2.269521780932148</c:v>
                </c:pt>
                <c:pt idx="473">
                  <c:v>2.265253203635196</c:v>
                </c:pt>
                <c:pt idx="474">
                  <c:v>2.26100058837624</c:v>
                </c:pt>
                <c:pt idx="475">
                  <c:v>2.256763846192367</c:v>
                </c:pt>
                <c:pt idx="476">
                  <c:v>2.252542888777187</c:v>
                </c:pt>
                <c:pt idx="477">
                  <c:v>2.248337628474815</c:v>
                </c:pt>
                <c:pt idx="478">
                  <c:v>2.244147978273936</c:v>
                </c:pt>
                <c:pt idx="479">
                  <c:v>2.23997385180192</c:v>
                </c:pt>
                <c:pt idx="480">
                  <c:v>2.235815163318997</c:v>
                </c:pt>
                <c:pt idx="481">
                  <c:v>2.231671827712536</c:v>
                </c:pt>
                <c:pt idx="482">
                  <c:v>2.227543760491308</c:v>
                </c:pt>
                <c:pt idx="483">
                  <c:v>2.223430877779884</c:v>
                </c:pt>
                <c:pt idx="484">
                  <c:v>2.219333096313083</c:v>
                </c:pt>
                <c:pt idx="485">
                  <c:v>2.215250333430419</c:v>
                </c:pt>
                <c:pt idx="486">
                  <c:v>2.211182507070709</c:v>
                </c:pt>
                <c:pt idx="487">
                  <c:v>2.207129535766596</c:v>
                </c:pt>
                <c:pt idx="488">
                  <c:v>2.203091338639307</c:v>
                </c:pt>
                <c:pt idx="489">
                  <c:v>2.199067835393328</c:v>
                </c:pt>
                <c:pt idx="490">
                  <c:v>2.195058946311204</c:v>
                </c:pt>
                <c:pt idx="491">
                  <c:v>2.19106459224834</c:v>
                </c:pt>
                <c:pt idx="492">
                  <c:v>2.187084694627932</c:v>
                </c:pt>
                <c:pt idx="493">
                  <c:v>2.183119175435892</c:v>
                </c:pt>
                <c:pt idx="494">
                  <c:v>2.179167957215844</c:v>
                </c:pt>
                <c:pt idx="495">
                  <c:v>2.175230963064203</c:v>
                </c:pt>
                <c:pt idx="496">
                  <c:v>2.171308116625211</c:v>
                </c:pt>
                <c:pt idx="497">
                  <c:v>2.167399342086194</c:v>
                </c:pt>
                <c:pt idx="498">
                  <c:v>2.163504564172667</c:v>
                </c:pt>
                <c:pt idx="499">
                  <c:v>2.159623708143648</c:v>
                </c:pt>
                <c:pt idx="500">
                  <c:v>2.155756699786969</c:v>
                </c:pt>
                <c:pt idx="501">
                  <c:v>2.151903465414588</c:v>
                </c:pt>
                <c:pt idx="502">
                  <c:v>2.148063931858044</c:v>
                </c:pt>
                <c:pt idx="503">
                  <c:v>2.144238026463852</c:v>
                </c:pt>
                <c:pt idx="504">
                  <c:v>2.14042567708908</c:v>
                </c:pt>
                <c:pt idx="505">
                  <c:v>2.136626812096801</c:v>
                </c:pt>
                <c:pt idx="506">
                  <c:v>2.132841360351768</c:v>
                </c:pt>
                <c:pt idx="507">
                  <c:v>2.129069251216008</c:v>
                </c:pt>
                <c:pt idx="508">
                  <c:v>2.125310414544516</c:v>
                </c:pt>
                <c:pt idx="509">
                  <c:v>2.121564780681</c:v>
                </c:pt>
                <c:pt idx="510">
                  <c:v>2.117832280453607</c:v>
                </c:pt>
                <c:pt idx="511">
                  <c:v>2.114112845170788</c:v>
                </c:pt>
                <c:pt idx="512">
                  <c:v>2.110406406617148</c:v>
                </c:pt>
                <c:pt idx="513">
                  <c:v>2.106712897049316</c:v>
                </c:pt>
                <c:pt idx="514">
                  <c:v>2.103032249191907</c:v>
                </c:pt>
                <c:pt idx="515">
                  <c:v>2.099364396233544</c:v>
                </c:pt>
                <c:pt idx="516">
                  <c:v>2.095709271822828</c:v>
                </c:pt>
                <c:pt idx="517">
                  <c:v>2.0920668100644</c:v>
                </c:pt>
                <c:pt idx="518">
                  <c:v>2.08843694551512</c:v>
                </c:pt>
                <c:pt idx="519">
                  <c:v>2.084819613180144</c:v>
                </c:pt>
                <c:pt idx="520">
                  <c:v>2.08121474850912</c:v>
                </c:pt>
                <c:pt idx="521">
                  <c:v>2.077622287392468</c:v>
                </c:pt>
                <c:pt idx="522">
                  <c:v>2.074042166157564</c:v>
                </c:pt>
                <c:pt idx="523">
                  <c:v>2.070474321565067</c:v>
                </c:pt>
                <c:pt idx="524">
                  <c:v>2.066918690805299</c:v>
                </c:pt>
                <c:pt idx="525">
                  <c:v>2.063375211494556</c:v>
                </c:pt>
                <c:pt idx="526">
                  <c:v>2.059843821671556</c:v>
                </c:pt>
                <c:pt idx="527">
                  <c:v>2.056324459793891</c:v>
                </c:pt>
                <c:pt idx="528">
                  <c:v>2.052817064734489</c:v>
                </c:pt>
                <c:pt idx="529">
                  <c:v>2.04932157577812</c:v>
                </c:pt>
                <c:pt idx="530">
                  <c:v>2.045837932617984</c:v>
                </c:pt>
                <c:pt idx="531">
                  <c:v>2.042366075352276</c:v>
                </c:pt>
                <c:pt idx="532">
                  <c:v>2.038905944480832</c:v>
                </c:pt>
                <c:pt idx="533">
                  <c:v>2.035457480901731</c:v>
                </c:pt>
                <c:pt idx="534">
                  <c:v>2.032020625908034</c:v>
                </c:pt>
                <c:pt idx="535">
                  <c:v>2.028595321184472</c:v>
                </c:pt>
                <c:pt idx="536">
                  <c:v>2.025181508804243</c:v>
                </c:pt>
                <c:pt idx="537">
                  <c:v>2.021779131225721</c:v>
                </c:pt>
                <c:pt idx="538">
                  <c:v>2.018388131289349</c:v>
                </c:pt>
                <c:pt idx="539">
                  <c:v>2.015008452214464</c:v>
                </c:pt>
                <c:pt idx="540">
                  <c:v>2.011640037596135</c:v>
                </c:pt>
                <c:pt idx="541">
                  <c:v>2.008282831402128</c:v>
                </c:pt>
                <c:pt idx="542">
                  <c:v>2.00493677796984</c:v>
                </c:pt>
                <c:pt idx="543">
                  <c:v>2.001601822003224</c:v>
                </c:pt>
                <c:pt idx="544">
                  <c:v>1.998277908569821</c:v>
                </c:pt>
                <c:pt idx="545">
                  <c:v>1.994964983097816</c:v>
                </c:pt>
                <c:pt idx="546">
                  <c:v>1.991662991373023</c:v>
                </c:pt>
                <c:pt idx="547">
                  <c:v>1.98837187953606</c:v>
                </c:pt>
                <c:pt idx="548">
                  <c:v>1.98509159407938</c:v>
                </c:pt>
                <c:pt idx="549">
                  <c:v>1.981822081844472</c:v>
                </c:pt>
                <c:pt idx="550">
                  <c:v>1.978563290019012</c:v>
                </c:pt>
                <c:pt idx="551">
                  <c:v>1.975315166134056</c:v>
                </c:pt>
                <c:pt idx="552">
                  <c:v>1.972077658061268</c:v>
                </c:pt>
                <c:pt idx="553">
                  <c:v>1.968850714010172</c:v>
                </c:pt>
                <c:pt idx="554">
                  <c:v>1.965634282525371</c:v>
                </c:pt>
                <c:pt idx="555">
                  <c:v>1.962428312484179</c:v>
                </c:pt>
                <c:pt idx="556">
                  <c:v>1.959232753093284</c:v>
                </c:pt>
                <c:pt idx="557">
                  <c:v>1.956047553886751</c:v>
                </c:pt>
                <c:pt idx="558">
                  <c:v>1.952872664723123</c:v>
                </c:pt>
                <c:pt idx="559">
                  <c:v>1.949708035782828</c:v>
                </c:pt>
                <c:pt idx="560">
                  <c:v>1.94655361756566</c:v>
                </c:pt>
                <c:pt idx="561">
                  <c:v>1.943409360888204</c:v>
                </c:pt>
                <c:pt idx="562">
                  <c:v>1.940275216881336</c:v>
                </c:pt>
                <c:pt idx="563">
                  <c:v>1.937151136987703</c:v>
                </c:pt>
                <c:pt idx="564">
                  <c:v>1.93403707295928</c:v>
                </c:pt>
                <c:pt idx="565">
                  <c:v>1.9309329768549</c:v>
                </c:pt>
                <c:pt idx="566">
                  <c:v>1.927838801037828</c:v>
                </c:pt>
                <c:pt idx="567">
                  <c:v>1.924754498173368</c:v>
                </c:pt>
                <c:pt idx="568">
                  <c:v>1.921680021226452</c:v>
                </c:pt>
                <c:pt idx="569">
                  <c:v>1.918615323459325</c:v>
                </c:pt>
                <c:pt idx="570">
                  <c:v>1.9155603584292</c:v>
                </c:pt>
                <c:pt idx="571">
                  <c:v>1.912515079985916</c:v>
                </c:pt>
                <c:pt idx="572">
                  <c:v>1.909479442269647</c:v>
                </c:pt>
                <c:pt idx="573">
                  <c:v>1.906453399708679</c:v>
                </c:pt>
                <c:pt idx="574">
                  <c:v>1.903436907017086</c:v>
                </c:pt>
                <c:pt idx="575">
                  <c:v>1.900429919192581</c:v>
                </c:pt>
                <c:pt idx="576">
                  <c:v>1.897432391514228</c:v>
                </c:pt>
                <c:pt idx="577">
                  <c:v>1.894444279540308</c:v>
                </c:pt>
                <c:pt idx="578">
                  <c:v>1.891465539106152</c:v>
                </c:pt>
                <c:pt idx="579">
                  <c:v>1.888496126321951</c:v>
                </c:pt>
                <c:pt idx="580">
                  <c:v>1.885535997570684</c:v>
                </c:pt>
                <c:pt idx="581">
                  <c:v>1.882585109505948</c:v>
                </c:pt>
                <c:pt idx="582">
                  <c:v>1.879643419049916</c:v>
                </c:pt>
                <c:pt idx="583">
                  <c:v>1.876710883391267</c:v>
                </c:pt>
                <c:pt idx="584">
                  <c:v>1.873787459983105</c:v>
                </c:pt>
                <c:pt idx="585">
                  <c:v>1.87087310654094</c:v>
                </c:pt>
                <c:pt idx="586">
                  <c:v>1.867967781040704</c:v>
                </c:pt>
                <c:pt idx="587">
                  <c:v>1.865071441716708</c:v>
                </c:pt>
                <c:pt idx="588">
                  <c:v>1.862184047059717</c:v>
                </c:pt>
                <c:pt idx="589">
                  <c:v>1.859305555814928</c:v>
                </c:pt>
                <c:pt idx="590">
                  <c:v>1.856435926980096</c:v>
                </c:pt>
                <c:pt idx="591">
                  <c:v>1.85357511980357</c:v>
                </c:pt>
                <c:pt idx="592">
                  <c:v>1.850723093782416</c:v>
                </c:pt>
                <c:pt idx="593">
                  <c:v>1.847879808660481</c:v>
                </c:pt>
                <c:pt idx="594">
                  <c:v>1.84504522442658</c:v>
                </c:pt>
                <c:pt idx="595">
                  <c:v>1.842219301312608</c:v>
                </c:pt>
                <c:pt idx="596">
                  <c:v>1.839401999791716</c:v>
                </c:pt>
                <c:pt idx="597">
                  <c:v>1.83659328057648</c:v>
                </c:pt>
                <c:pt idx="598">
                  <c:v>1.8337931046171</c:v>
                </c:pt>
                <c:pt idx="599">
                  <c:v>1.831001433099612</c:v>
                </c:pt>
                <c:pt idx="600">
                  <c:v>1.828218227444124</c:v>
                </c:pt>
                <c:pt idx="601">
                  <c:v>1.825443449303076</c:v>
                </c:pt>
                <c:pt idx="602">
                  <c:v>1.822677060559427</c:v>
                </c:pt>
                <c:pt idx="603">
                  <c:v>1.81991902332503</c:v>
                </c:pt>
                <c:pt idx="604">
                  <c:v>1.817169299938848</c:v>
                </c:pt>
                <c:pt idx="605">
                  <c:v>1.814427852965291</c:v>
                </c:pt>
                <c:pt idx="606">
                  <c:v>1.811694645192539</c:v>
                </c:pt>
                <c:pt idx="607">
                  <c:v>1.80896963963088</c:v>
                </c:pt>
                <c:pt idx="608">
                  <c:v>1.806252799511016</c:v>
                </c:pt>
                <c:pt idx="609">
                  <c:v>1.803544088282496</c:v>
                </c:pt>
                <c:pt idx="610">
                  <c:v>1.800843469612055</c:v>
                </c:pt>
                <c:pt idx="611">
                  <c:v>1.798150907382012</c:v>
                </c:pt>
                <c:pt idx="612">
                  <c:v>1.7954663656887</c:v>
                </c:pt>
                <c:pt idx="613">
                  <c:v>1.792789808840856</c:v>
                </c:pt>
                <c:pt idx="614">
                  <c:v>1.79012120135808</c:v>
                </c:pt>
                <c:pt idx="615">
                  <c:v>1.787460507969275</c:v>
                </c:pt>
                <c:pt idx="616">
                  <c:v>1.784807693611103</c:v>
                </c:pt>
                <c:pt idx="617">
                  <c:v>1.782162723426515</c:v>
                </c:pt>
                <c:pt idx="618">
                  <c:v>1.779525562763148</c:v>
                </c:pt>
                <c:pt idx="619">
                  <c:v>1.776896177171904</c:v>
                </c:pt>
                <c:pt idx="620">
                  <c:v>1.774274532405444</c:v>
                </c:pt>
                <c:pt idx="621">
                  <c:v>1.771660594416708</c:v>
                </c:pt>
                <c:pt idx="622">
                  <c:v>1.769054329357476</c:v>
                </c:pt>
                <c:pt idx="623">
                  <c:v>1.766455703576916</c:v>
                </c:pt>
                <c:pt idx="624">
                  <c:v>1.76386468362012</c:v>
                </c:pt>
                <c:pt idx="625">
                  <c:v>1.761281236226735</c:v>
                </c:pt>
                <c:pt idx="626">
                  <c:v>1.75870532832954</c:v>
                </c:pt>
                <c:pt idx="627">
                  <c:v>1.75613692705302</c:v>
                </c:pt>
                <c:pt idx="628">
                  <c:v>1.753575999712032</c:v>
                </c:pt>
                <c:pt idx="629">
                  <c:v>1.751022513810384</c:v>
                </c:pt>
                <c:pt idx="630">
                  <c:v>1.748476437039504</c:v>
                </c:pt>
                <c:pt idx="631">
                  <c:v>1.745937737277107</c:v>
                </c:pt>
                <c:pt idx="632">
                  <c:v>1.743406382585796</c:v>
                </c:pt>
                <c:pt idx="633">
                  <c:v>1.740882341211816</c:v>
                </c:pt>
                <c:pt idx="634">
                  <c:v>1.738365581583683</c:v>
                </c:pt>
                <c:pt idx="635">
                  <c:v>1.735856072310912</c:v>
                </c:pt>
                <c:pt idx="636">
                  <c:v>1.733353782182712</c:v>
                </c:pt>
                <c:pt idx="637">
                  <c:v>1.730858680166712</c:v>
                </c:pt>
                <c:pt idx="638">
                  <c:v>1.728370735407672</c:v>
                </c:pt>
                <c:pt idx="639">
                  <c:v>1.72588991722626</c:v>
                </c:pt>
                <c:pt idx="640">
                  <c:v>1.72341619511778</c:v>
                </c:pt>
                <c:pt idx="641">
                  <c:v>1.720949538750936</c:v>
                </c:pt>
                <c:pt idx="642">
                  <c:v>1.718489917966608</c:v>
                </c:pt>
                <c:pt idx="643">
                  <c:v>1.716037302776628</c:v>
                </c:pt>
                <c:pt idx="644">
                  <c:v>1.713591663362604</c:v>
                </c:pt>
                <c:pt idx="645">
                  <c:v>1.711152970074684</c:v>
                </c:pt>
                <c:pt idx="646">
                  <c:v>1.70872119343038</c:v>
                </c:pt>
                <c:pt idx="647">
                  <c:v>1.706296304113428</c:v>
                </c:pt>
                <c:pt idx="648">
                  <c:v>1.703878272972552</c:v>
                </c:pt>
                <c:pt idx="649">
                  <c:v>1.701467071020395</c:v>
                </c:pt>
                <c:pt idx="650">
                  <c:v>1.699062669432276</c:v>
                </c:pt>
                <c:pt idx="651">
                  <c:v>1.696665039545148</c:v>
                </c:pt>
                <c:pt idx="652">
                  <c:v>1.694274152856396</c:v>
                </c:pt>
                <c:pt idx="653">
                  <c:v>1.691889981022764</c:v>
                </c:pt>
                <c:pt idx="654">
                  <c:v>1.689512495859228</c:v>
                </c:pt>
                <c:pt idx="655">
                  <c:v>1.687141669337868</c:v>
                </c:pt>
                <c:pt idx="656">
                  <c:v>1.68477747358686</c:v>
                </c:pt>
                <c:pt idx="657">
                  <c:v>1.682419880889288</c:v>
                </c:pt>
                <c:pt idx="658">
                  <c:v>1.680068863682171</c:v>
                </c:pt>
                <c:pt idx="659">
                  <c:v>1.677724394555315</c:v>
                </c:pt>
                <c:pt idx="660">
                  <c:v>1.675386446250335</c:v>
                </c:pt>
                <c:pt idx="661">
                  <c:v>1.673054991659544</c:v>
                </c:pt>
                <c:pt idx="662">
                  <c:v>1.67073000382494</c:v>
                </c:pt>
                <c:pt idx="663">
                  <c:v>1.66841145593718</c:v>
                </c:pt>
                <c:pt idx="664">
                  <c:v>1.66609932133458</c:v>
                </c:pt>
                <c:pt idx="665">
                  <c:v>1.66379357350206</c:v>
                </c:pt>
                <c:pt idx="666">
                  <c:v>1.66149418607016</c:v>
                </c:pt>
                <c:pt idx="667">
                  <c:v>1.659201132814056</c:v>
                </c:pt>
                <c:pt idx="668">
                  <c:v>1.656914387652551</c:v>
                </c:pt>
                <c:pt idx="669">
                  <c:v>1.654633924647108</c:v>
                </c:pt>
                <c:pt idx="670">
                  <c:v>1.65235971800088</c:v>
                </c:pt>
                <c:pt idx="671">
                  <c:v>1.650091742057735</c:v>
                </c:pt>
                <c:pt idx="672">
                  <c:v>1.64782997130132</c:v>
                </c:pt>
                <c:pt idx="673">
                  <c:v>1.645574380354092</c:v>
                </c:pt>
                <c:pt idx="674">
                  <c:v>1.643324943976392</c:v>
                </c:pt>
                <c:pt idx="675">
                  <c:v>1.641081637065504</c:v>
                </c:pt>
                <c:pt idx="676">
                  <c:v>1.638844434654708</c:v>
                </c:pt>
                <c:pt idx="677">
                  <c:v>1.636613311912428</c:v>
                </c:pt>
                <c:pt idx="678">
                  <c:v>1.63438824414126</c:v>
                </c:pt>
                <c:pt idx="679">
                  <c:v>1.632169206777096</c:v>
                </c:pt>
                <c:pt idx="680">
                  <c:v>1.629956175388187</c:v>
                </c:pt>
                <c:pt idx="681">
                  <c:v>1.627749125674344</c:v>
                </c:pt>
                <c:pt idx="682">
                  <c:v>1.625548033465967</c:v>
                </c:pt>
                <c:pt idx="683">
                  <c:v>1.623352874723196</c:v>
                </c:pt>
                <c:pt idx="684">
                  <c:v>1.621163625535092</c:v>
                </c:pt>
                <c:pt idx="685">
                  <c:v>1.618980262118688</c:v>
                </c:pt>
                <c:pt idx="686">
                  <c:v>1.616802760818228</c:v>
                </c:pt>
                <c:pt idx="687">
                  <c:v>1.614631098104244</c:v>
                </c:pt>
                <c:pt idx="688">
                  <c:v>1.612465250572776</c:v>
                </c:pt>
                <c:pt idx="689">
                  <c:v>1.610305194944484</c:v>
                </c:pt>
                <c:pt idx="690">
                  <c:v>1.608150908063868</c:v>
                </c:pt>
                <c:pt idx="691">
                  <c:v>1.606002366898416</c:v>
                </c:pt>
                <c:pt idx="692">
                  <c:v>1.603859548537824</c:v>
                </c:pt>
                <c:pt idx="693">
                  <c:v>1.601722430193132</c:v>
                </c:pt>
                <c:pt idx="694">
                  <c:v>1.599590989195979</c:v>
                </c:pt>
                <c:pt idx="695">
                  <c:v>1.597465202997804</c:v>
                </c:pt>
                <c:pt idx="696">
                  <c:v>1.595345049169008</c:v>
                </c:pt>
                <c:pt idx="697">
                  <c:v>1.59323050539822</c:v>
                </c:pt>
                <c:pt idx="698">
                  <c:v>1.591121549491512</c:v>
                </c:pt>
                <c:pt idx="699">
                  <c:v>1.589018159371621</c:v>
                </c:pt>
                <c:pt idx="700">
                  <c:v>1.586920313077187</c:v>
                </c:pt>
                <c:pt idx="701">
                  <c:v>1.584827988761988</c:v>
                </c:pt>
                <c:pt idx="702">
                  <c:v>1.5827411646942</c:v>
                </c:pt>
                <c:pt idx="703">
                  <c:v>1.580659819255644</c:v>
                </c:pt>
                <c:pt idx="704">
                  <c:v>1.578583930941072</c:v>
                </c:pt>
                <c:pt idx="705">
                  <c:v>1.576513478357376</c:v>
                </c:pt>
                <c:pt idx="706">
                  <c:v>1.574448440222905</c:v>
                </c:pt>
                <c:pt idx="707">
                  <c:v>1.572388795366728</c:v>
                </c:pt>
                <c:pt idx="708">
                  <c:v>1.570334522727936</c:v>
                </c:pt>
                <c:pt idx="709">
                  <c:v>1.568285601354864</c:v>
                </c:pt>
                <c:pt idx="710">
                  <c:v>1.566242010404496</c:v>
                </c:pt>
                <c:pt idx="711">
                  <c:v>1.564203729141636</c:v>
                </c:pt>
                <c:pt idx="712">
                  <c:v>1.562170736938333</c:v>
                </c:pt>
                <c:pt idx="713">
                  <c:v>1.560143013273096</c:v>
                </c:pt>
                <c:pt idx="714">
                  <c:v>1.558120537730256</c:v>
                </c:pt>
                <c:pt idx="715">
                  <c:v>1.556103289999295</c:v>
                </c:pt>
                <c:pt idx="716">
                  <c:v>1.554091249874124</c:v>
                </c:pt>
                <c:pt idx="717">
                  <c:v>1.552084397252472</c:v>
                </c:pt>
                <c:pt idx="718">
                  <c:v>1.550082712135187</c:v>
                </c:pt>
                <c:pt idx="719">
                  <c:v>1.548086174625575</c:v>
                </c:pt>
                <c:pt idx="720">
                  <c:v>1.546094764928748</c:v>
                </c:pt>
                <c:pt idx="721">
                  <c:v>1.544108463351024</c:v>
                </c:pt>
                <c:pt idx="722">
                  <c:v>1.542127250299176</c:v>
                </c:pt>
                <c:pt idx="723">
                  <c:v>1.540151106279912</c:v>
                </c:pt>
                <c:pt idx="724">
                  <c:v>1.538180011899156</c:v>
                </c:pt>
                <c:pt idx="725">
                  <c:v>1.536213947861484</c:v>
                </c:pt>
                <c:pt idx="726">
                  <c:v>1.534252894969403</c:v>
                </c:pt>
                <c:pt idx="727">
                  <c:v>1.532296834122865</c:v>
                </c:pt>
                <c:pt idx="728">
                  <c:v>1.53034574631852</c:v>
                </c:pt>
                <c:pt idx="729">
                  <c:v>1.528399612649195</c:v>
                </c:pt>
                <c:pt idx="730">
                  <c:v>1.526458414303248</c:v>
                </c:pt>
                <c:pt idx="731">
                  <c:v>1.524522132563987</c:v>
                </c:pt>
                <c:pt idx="732">
                  <c:v>1.522590748809036</c:v>
                </c:pt>
                <c:pt idx="733">
                  <c:v>1.520664244509792</c:v>
                </c:pt>
                <c:pt idx="734">
                  <c:v>1.518742601230812</c:v>
                </c:pt>
                <c:pt idx="735">
                  <c:v>1.516825800629221</c:v>
                </c:pt>
                <c:pt idx="736">
                  <c:v>1.514913824454144</c:v>
                </c:pt>
                <c:pt idx="737">
                  <c:v>1.513006654546139</c:v>
                </c:pt>
                <c:pt idx="738">
                  <c:v>1.511104272836616</c:v>
                </c:pt>
                <c:pt idx="739">
                  <c:v>1.509206661347243</c:v>
                </c:pt>
                <c:pt idx="740">
                  <c:v>1.507313802189457</c:v>
                </c:pt>
                <c:pt idx="741">
                  <c:v>1.505425677563844</c:v>
                </c:pt>
                <c:pt idx="742">
                  <c:v>1.503542269759583</c:v>
                </c:pt>
                <c:pt idx="743">
                  <c:v>1.501663561153944</c:v>
                </c:pt>
                <c:pt idx="744">
                  <c:v>1.499789534211696</c:v>
                </c:pt>
                <c:pt idx="745">
                  <c:v>1.497920171484611</c:v>
                </c:pt>
                <c:pt idx="746">
                  <c:v>1.496055455610864</c:v>
                </c:pt>
                <c:pt idx="747">
                  <c:v>1.494195369314568</c:v>
                </c:pt>
                <c:pt idx="748">
                  <c:v>1.492339895405184</c:v>
                </c:pt>
                <c:pt idx="749">
                  <c:v>1.490489016777036</c:v>
                </c:pt>
                <c:pt idx="750">
                  <c:v>1.488642716408771</c:v>
                </c:pt>
                <c:pt idx="751">
                  <c:v>1.486800977362872</c:v>
                </c:pt>
                <c:pt idx="752">
                  <c:v>1.484963782785072</c:v>
                </c:pt>
                <c:pt idx="753">
                  <c:v>1.48313111590392</c:v>
                </c:pt>
                <c:pt idx="754">
                  <c:v>1.481302960030248</c:v>
                </c:pt>
                <c:pt idx="755">
                  <c:v>1.479479298556631</c:v>
                </c:pt>
                <c:pt idx="756">
                  <c:v>1.477660114956972</c:v>
                </c:pt>
                <c:pt idx="757">
                  <c:v>1.475845392785903</c:v>
                </c:pt>
                <c:pt idx="758">
                  <c:v>1.474035115678368</c:v>
                </c:pt>
                <c:pt idx="759">
                  <c:v>1.472229267349117</c:v>
                </c:pt>
                <c:pt idx="760">
                  <c:v>1.470427831592207</c:v>
                </c:pt>
                <c:pt idx="761">
                  <c:v>1.468630792280519</c:v>
                </c:pt>
                <c:pt idx="762">
                  <c:v>1.466838133365324</c:v>
                </c:pt>
                <c:pt idx="763">
                  <c:v>1.465049838875736</c:v>
                </c:pt>
                <c:pt idx="764">
                  <c:v>1.463265892918308</c:v>
                </c:pt>
                <c:pt idx="765">
                  <c:v>1.461486279676512</c:v>
                </c:pt>
                <c:pt idx="766">
                  <c:v>1.459710983410308</c:v>
                </c:pt>
                <c:pt idx="767">
                  <c:v>1.457939988455688</c:v>
                </c:pt>
                <c:pt idx="768">
                  <c:v>1.456173279224195</c:v>
                </c:pt>
                <c:pt idx="769">
                  <c:v>1.454410840202483</c:v>
                </c:pt>
                <c:pt idx="770">
                  <c:v>1.452652655951832</c:v>
                </c:pt>
                <c:pt idx="771">
                  <c:v>1.450898711107776</c:v>
                </c:pt>
                <c:pt idx="772">
                  <c:v>1.449148990379579</c:v>
                </c:pt>
                <c:pt idx="773">
                  <c:v>1.447403478549841</c:v>
                </c:pt>
                <c:pt idx="774">
                  <c:v>1.445662160474039</c:v>
                </c:pt>
                <c:pt idx="775">
                  <c:v>1.443925021080108</c:v>
                </c:pt>
                <c:pt idx="776">
                  <c:v>1.442192045367996</c:v>
                </c:pt>
                <c:pt idx="777">
                  <c:v>1.440463218409223</c:v>
                </c:pt>
                <c:pt idx="778">
                  <c:v>1.438738525346508</c:v>
                </c:pt>
                <c:pt idx="779">
                  <c:v>1.437017951393256</c:v>
                </c:pt>
                <c:pt idx="780">
                  <c:v>1.435301481833244</c:v>
                </c:pt>
                <c:pt idx="781">
                  <c:v>1.433589102020123</c:v>
                </c:pt>
                <c:pt idx="782">
                  <c:v>1.43188079737704</c:v>
                </c:pt>
                <c:pt idx="783">
                  <c:v>1.43017655339622</c:v>
                </c:pt>
                <c:pt idx="784">
                  <c:v>1.428476355638544</c:v>
                </c:pt>
                <c:pt idx="785">
                  <c:v>1.426780189733196</c:v>
                </c:pt>
                <c:pt idx="786">
                  <c:v>1.425088041377184</c:v>
                </c:pt>
                <c:pt idx="787">
                  <c:v>1.423399896335004</c:v>
                </c:pt>
                <c:pt idx="788">
                  <c:v>1.421715740438183</c:v>
                </c:pt>
                <c:pt idx="789">
                  <c:v>1.420035559584984</c:v>
                </c:pt>
                <c:pt idx="790">
                  <c:v>1.41835933973988</c:v>
                </c:pt>
                <c:pt idx="791">
                  <c:v>1.4166870669333</c:v>
                </c:pt>
                <c:pt idx="792">
                  <c:v>1.415018727261133</c:v>
                </c:pt>
                <c:pt idx="793">
                  <c:v>1.413354306884412</c:v>
                </c:pt>
                <c:pt idx="794">
                  <c:v>1.411693792028933</c:v>
                </c:pt>
                <c:pt idx="795">
                  <c:v>1.410037168984836</c:v>
                </c:pt>
                <c:pt idx="796">
                  <c:v>1.408384424106253</c:v>
                </c:pt>
                <c:pt idx="797">
                  <c:v>1.406735543810952</c:v>
                </c:pt>
                <c:pt idx="798">
                  <c:v>1.405090514579928</c:v>
                </c:pt>
                <c:pt idx="799">
                  <c:v>1.403449322957088</c:v>
                </c:pt>
                <c:pt idx="800">
                  <c:v>1.401811955548836</c:v>
                </c:pt>
                <c:pt idx="801">
                  <c:v>1.40017839902375</c:v>
                </c:pt>
                <c:pt idx="802">
                  <c:v>1.398548640112188</c:v>
                </c:pt>
                <c:pt idx="803">
                  <c:v>1.39692266560596</c:v>
                </c:pt>
                <c:pt idx="804">
                  <c:v>1.395300462357948</c:v>
                </c:pt>
                <c:pt idx="805">
                  <c:v>1.39368201728178</c:v>
                </c:pt>
                <c:pt idx="806">
                  <c:v>1.392067317351468</c:v>
                </c:pt>
                <c:pt idx="807">
                  <c:v>1.39045634960106</c:v>
                </c:pt>
                <c:pt idx="808">
                  <c:v>1.38884910112428</c:v>
                </c:pt>
                <c:pt idx="809">
                  <c:v>1.387245559074228</c:v>
                </c:pt>
                <c:pt idx="810">
                  <c:v>1.385645710662983</c:v>
                </c:pt>
                <c:pt idx="811">
                  <c:v>1.384049543161308</c:v>
                </c:pt>
                <c:pt idx="812">
                  <c:v>1.38245704389833</c:v>
                </c:pt>
                <c:pt idx="813">
                  <c:v>1.380868200261108</c:v>
                </c:pt>
                <c:pt idx="814">
                  <c:v>1.379282999694444</c:v>
                </c:pt>
                <c:pt idx="815">
                  <c:v>1.377701429700456</c:v>
                </c:pt>
                <c:pt idx="816">
                  <c:v>1.376123477838252</c:v>
                </c:pt>
                <c:pt idx="817">
                  <c:v>1.374549131723676</c:v>
                </c:pt>
                <c:pt idx="818">
                  <c:v>1.3729783790289</c:v>
                </c:pt>
                <c:pt idx="819">
                  <c:v>1.371411207482184</c:v>
                </c:pt>
                <c:pt idx="820">
                  <c:v>1.369847604867504</c:v>
                </c:pt>
                <c:pt idx="821">
                  <c:v>1.368287559024228</c:v>
                </c:pt>
                <c:pt idx="822">
                  <c:v>1.366731057846864</c:v>
                </c:pt>
                <c:pt idx="823">
                  <c:v>1.365178089284699</c:v>
                </c:pt>
                <c:pt idx="824">
                  <c:v>1.363628641341504</c:v>
                </c:pt>
                <c:pt idx="825">
                  <c:v>1.362082702075213</c:v>
                </c:pt>
                <c:pt idx="826">
                  <c:v>1.36054025959764</c:v>
                </c:pt>
                <c:pt idx="827">
                  <c:v>1.359001302074184</c:v>
                </c:pt>
                <c:pt idx="828">
                  <c:v>1.357465817723472</c:v>
                </c:pt>
                <c:pt idx="829">
                  <c:v>1.355933794817136</c:v>
                </c:pt>
                <c:pt idx="830">
                  <c:v>1.354405221679463</c:v>
                </c:pt>
                <c:pt idx="831">
                  <c:v>1.352880086687112</c:v>
                </c:pt>
                <c:pt idx="832">
                  <c:v>1.351358378268828</c:v>
                </c:pt>
                <c:pt idx="833">
                  <c:v>1.349840084905164</c:v>
                </c:pt>
                <c:pt idx="834">
                  <c:v>1.348325195128152</c:v>
                </c:pt>
                <c:pt idx="835">
                  <c:v>1.346813697521052</c:v>
                </c:pt>
                <c:pt idx="836">
                  <c:v>1.345305580718052</c:v>
                </c:pt>
                <c:pt idx="837">
                  <c:v>1.343800833403992</c:v>
                </c:pt>
                <c:pt idx="838">
                  <c:v>1.342299444314087</c:v>
                </c:pt>
                <c:pt idx="839">
                  <c:v>1.34080140223362</c:v>
                </c:pt>
                <c:pt idx="840">
                  <c:v>1.33930669599768</c:v>
                </c:pt>
                <c:pt idx="841">
                  <c:v>1.33781531449092</c:v>
                </c:pt>
                <c:pt idx="842">
                  <c:v>1.336327246647228</c:v>
                </c:pt>
                <c:pt idx="843">
                  <c:v>1.334842481449488</c:v>
                </c:pt>
                <c:pt idx="844">
                  <c:v>1.333361007929279</c:v>
                </c:pt>
                <c:pt idx="845">
                  <c:v>1.331882815166676</c:v>
                </c:pt>
                <c:pt idx="846">
                  <c:v>1.33040789228988</c:v>
                </c:pt>
                <c:pt idx="847">
                  <c:v>1.328936228475047</c:v>
                </c:pt>
                <c:pt idx="848">
                  <c:v>1.327467812945976</c:v>
                </c:pt>
                <c:pt idx="849">
                  <c:v>1.32600263497386</c:v>
                </c:pt>
                <c:pt idx="850">
                  <c:v>1.32454068387701</c:v>
                </c:pt>
                <c:pt idx="851">
                  <c:v>1.323081949020612</c:v>
                </c:pt>
                <c:pt idx="852">
                  <c:v>1.321626419816495</c:v>
                </c:pt>
                <c:pt idx="853">
                  <c:v>1.32017408572284</c:v>
                </c:pt>
                <c:pt idx="854">
                  <c:v>1.318724936243904</c:v>
                </c:pt>
                <c:pt idx="855">
                  <c:v>1.317278960929836</c:v>
                </c:pt>
                <c:pt idx="856">
                  <c:v>1.315836149376397</c:v>
                </c:pt>
                <c:pt idx="857">
                  <c:v>1.314396491224691</c:v>
                </c:pt>
                <c:pt idx="858">
                  <c:v>1.312959976160928</c:v>
                </c:pt>
                <c:pt idx="859">
                  <c:v>1.311526593916212</c:v>
                </c:pt>
                <c:pt idx="860">
                  <c:v>1.310096334266244</c:v>
                </c:pt>
                <c:pt idx="861">
                  <c:v>1.308669187031136</c:v>
                </c:pt>
                <c:pt idx="862">
                  <c:v>1.307245142075124</c:v>
                </c:pt>
                <c:pt idx="863">
                  <c:v>1.305824189306351</c:v>
                </c:pt>
                <c:pt idx="864">
                  <c:v>1.304406318676631</c:v>
                </c:pt>
                <c:pt idx="865">
                  <c:v>1.302991520181204</c:v>
                </c:pt>
                <c:pt idx="866">
                  <c:v>1.301579783858508</c:v>
                </c:pt>
                <c:pt idx="867">
                  <c:v>1.300171099789956</c:v>
                </c:pt>
                <c:pt idx="868">
                  <c:v>1.298765458099691</c:v>
                </c:pt>
                <c:pt idx="869">
                  <c:v>1.297362848954352</c:v>
                </c:pt>
                <c:pt idx="870">
                  <c:v>1.295963262562847</c:v>
                </c:pt>
                <c:pt idx="871">
                  <c:v>1.294566689176163</c:v>
                </c:pt>
                <c:pt idx="872">
                  <c:v>1.293173119087081</c:v>
                </c:pt>
                <c:pt idx="873">
                  <c:v>1.291782542630004</c:v>
                </c:pt>
                <c:pt idx="874">
                  <c:v>1.290394950180696</c:v>
                </c:pt>
                <c:pt idx="875">
                  <c:v>1.289010332156101</c:v>
                </c:pt>
                <c:pt idx="876">
                  <c:v>1.287628679014056</c:v>
                </c:pt>
                <c:pt idx="877">
                  <c:v>1.28624998125318</c:v>
                </c:pt>
                <c:pt idx="878">
                  <c:v>1.284874229412552</c:v>
                </c:pt>
                <c:pt idx="879">
                  <c:v>1.283501414071548</c:v>
                </c:pt>
                <c:pt idx="880">
                  <c:v>1.282131525849612</c:v>
                </c:pt>
                <c:pt idx="881">
                  <c:v>1.280764555406076</c:v>
                </c:pt>
                <c:pt idx="882">
                  <c:v>1.279400493439884</c:v>
                </c:pt>
                <c:pt idx="883">
                  <c:v>1.27803933068946</c:v>
                </c:pt>
                <c:pt idx="884">
                  <c:v>1.27668105793242</c:v>
                </c:pt>
                <c:pt idx="885">
                  <c:v>1.275325665985428</c:v>
                </c:pt>
                <c:pt idx="886">
                  <c:v>1.273973145703967</c:v>
                </c:pt>
                <c:pt idx="887">
                  <c:v>1.272623487982128</c:v>
                </c:pt>
                <c:pt idx="888">
                  <c:v>1.27127668375242</c:v>
                </c:pt>
                <c:pt idx="889">
                  <c:v>1.26993272398554</c:v>
                </c:pt>
                <c:pt idx="890">
                  <c:v>1.268591599690212</c:v>
                </c:pt>
                <c:pt idx="891">
                  <c:v>1.267253301912972</c:v>
                </c:pt>
                <c:pt idx="892">
                  <c:v>1.26591782173794</c:v>
                </c:pt>
                <c:pt idx="893">
                  <c:v>1.264585150286676</c:v>
                </c:pt>
                <c:pt idx="894">
                  <c:v>1.263255278717952</c:v>
                </c:pt>
                <c:pt idx="895">
                  <c:v>1.261928198227548</c:v>
                </c:pt>
                <c:pt idx="896">
                  <c:v>1.260603900048084</c:v>
                </c:pt>
                <c:pt idx="897">
                  <c:v>1.259282375448815</c:v>
                </c:pt>
                <c:pt idx="898">
                  <c:v>1.257963615735455</c:v>
                </c:pt>
                <c:pt idx="899">
                  <c:v>1.256647612249956</c:v>
                </c:pt>
                <c:pt idx="900">
                  <c:v>1.25533435637034</c:v>
                </c:pt>
                <c:pt idx="901">
                  <c:v>1.254023839510523</c:v>
                </c:pt>
                <c:pt idx="902">
                  <c:v>1.252716053120088</c:v>
                </c:pt>
                <c:pt idx="903">
                  <c:v>1.251410988684167</c:v>
                </c:pt>
                <c:pt idx="904">
                  <c:v>1.250108637723192</c:v>
                </c:pt>
                <c:pt idx="905">
                  <c:v>1.248808991792735</c:v>
                </c:pt>
                <c:pt idx="906">
                  <c:v>1.247512042483344</c:v>
                </c:pt>
                <c:pt idx="907">
                  <c:v>1.246217781420324</c:v>
                </c:pt>
                <c:pt idx="908">
                  <c:v>1.244926200263615</c:v>
                </c:pt>
                <c:pt idx="909">
                  <c:v>1.243637290707551</c:v>
                </c:pt>
                <c:pt idx="910">
                  <c:v>1.242351044480713</c:v>
                </c:pt>
                <c:pt idx="911">
                  <c:v>1.24106745334578</c:v>
                </c:pt>
                <c:pt idx="912">
                  <c:v>1.239786509099304</c:v>
                </c:pt>
                <c:pt idx="913">
                  <c:v>1.23850820357154</c:v>
                </c:pt>
                <c:pt idx="914">
                  <c:v>1.237232528626332</c:v>
                </c:pt>
                <c:pt idx="915">
                  <c:v>1.235959476160859</c:v>
                </c:pt>
                <c:pt idx="916">
                  <c:v>1.234689038105532</c:v>
                </c:pt>
                <c:pt idx="917">
                  <c:v>1.233421206423792</c:v>
                </c:pt>
                <c:pt idx="918">
                  <c:v>1.232155973111952</c:v>
                </c:pt>
                <c:pt idx="919">
                  <c:v>1.230893330198988</c:v>
                </c:pt>
                <c:pt idx="920">
                  <c:v>1.229633269746468</c:v>
                </c:pt>
                <c:pt idx="921">
                  <c:v>1.228375783848263</c:v>
                </c:pt>
                <c:pt idx="922">
                  <c:v>1.227120864630515</c:v>
                </c:pt>
                <c:pt idx="923">
                  <c:v>1.225868504251344</c:v>
                </c:pt>
                <c:pt idx="924">
                  <c:v>1.224618694900776</c:v>
                </c:pt>
                <c:pt idx="925">
                  <c:v>1.223371428800556</c:v>
                </c:pt>
                <c:pt idx="926">
                  <c:v>1.222126698203964</c:v>
                </c:pt>
                <c:pt idx="927">
                  <c:v>1.220884495395672</c:v>
                </c:pt>
                <c:pt idx="928">
                  <c:v>1.219644812691612</c:v>
                </c:pt>
                <c:pt idx="929">
                  <c:v>1.218407642438795</c:v>
                </c:pt>
                <c:pt idx="930">
                  <c:v>1.2171729770151</c:v>
                </c:pt>
                <c:pt idx="931">
                  <c:v>1.215940808829252</c:v>
                </c:pt>
                <c:pt idx="932">
                  <c:v>1.214711130320508</c:v>
                </c:pt>
                <c:pt idx="933">
                  <c:v>1.21348393395864</c:v>
                </c:pt>
                <c:pt idx="934">
                  <c:v>1.212259212243708</c:v>
                </c:pt>
                <c:pt idx="935">
                  <c:v>1.211036957705891</c:v>
                </c:pt>
                <c:pt idx="936">
                  <c:v>1.209817162905408</c:v>
                </c:pt>
                <c:pt idx="937">
                  <c:v>1.208599820432303</c:v>
                </c:pt>
                <c:pt idx="938">
                  <c:v>1.207384922906352</c:v>
                </c:pt>
                <c:pt idx="939">
                  <c:v>1.206172462976832</c:v>
                </c:pt>
                <c:pt idx="940">
                  <c:v>1.204962433322484</c:v>
                </c:pt>
                <c:pt idx="941">
                  <c:v>1.203754826651256</c:v>
                </c:pt>
                <c:pt idx="942">
                  <c:v>1.202549635700243</c:v>
                </c:pt>
                <c:pt idx="943">
                  <c:v>1.201346853235476</c:v>
                </c:pt>
                <c:pt idx="944">
                  <c:v>1.20014647205184</c:v>
                </c:pt>
                <c:pt idx="945">
                  <c:v>1.198948484972868</c:v>
                </c:pt>
                <c:pt idx="946">
                  <c:v>1.197752884850663</c:v>
                </c:pt>
                <c:pt idx="947">
                  <c:v>1.1965596645657</c:v>
                </c:pt>
                <c:pt idx="948">
                  <c:v>1.19536881702672</c:v>
                </c:pt>
                <c:pt idx="949">
                  <c:v>1.194180335170572</c:v>
                </c:pt>
                <c:pt idx="950">
                  <c:v>1.192994211962088</c:v>
                </c:pt>
                <c:pt idx="951">
                  <c:v>1.191810440393915</c:v>
                </c:pt>
                <c:pt idx="952">
                  <c:v>1.190629013486447</c:v>
                </c:pt>
                <c:pt idx="953">
                  <c:v>1.189449924287604</c:v>
                </c:pt>
                <c:pt idx="954">
                  <c:v>1.188273165872736</c:v>
                </c:pt>
                <c:pt idx="955">
                  <c:v>1.187098731344496</c:v>
                </c:pt>
                <c:pt idx="956">
                  <c:v>1.185926613832704</c:v>
                </c:pt>
                <c:pt idx="957">
                  <c:v>1.18475680649418</c:v>
                </c:pt>
                <c:pt idx="958">
                  <c:v>1.18358930251266</c:v>
                </c:pt>
                <c:pt idx="959">
                  <c:v>1.182424095098641</c:v>
                </c:pt>
                <c:pt idx="960">
                  <c:v>1.181261177489232</c:v>
                </c:pt>
                <c:pt idx="961">
                  <c:v>1.180100542948056</c:v>
                </c:pt>
                <c:pt idx="962">
                  <c:v>1.178942184765096</c:v>
                </c:pt>
                <c:pt idx="963">
                  <c:v>1.177786096256592</c:v>
                </c:pt>
                <c:pt idx="964">
                  <c:v>1.176632270764872</c:v>
                </c:pt>
                <c:pt idx="965">
                  <c:v>1.17548070165828</c:v>
                </c:pt>
                <c:pt idx="966">
                  <c:v>1.174331382331008</c:v>
                </c:pt>
                <c:pt idx="967">
                  <c:v>1.173184306202963</c:v>
                </c:pt>
                <c:pt idx="968">
                  <c:v>1.172039466719688</c:v>
                </c:pt>
                <c:pt idx="969">
                  <c:v>1.170896857352196</c:v>
                </c:pt>
                <c:pt idx="970">
                  <c:v>1.16975647159686</c:v>
                </c:pt>
                <c:pt idx="971">
                  <c:v>1.1686183029753</c:v>
                </c:pt>
                <c:pt idx="972">
                  <c:v>1.167482345034252</c:v>
                </c:pt>
                <c:pt idx="973">
                  <c:v>1.166348591345423</c:v>
                </c:pt>
                <c:pt idx="974">
                  <c:v>1.165217035505437</c:v>
                </c:pt>
                <c:pt idx="975">
                  <c:v>1.164087671135616</c:v>
                </c:pt>
                <c:pt idx="976">
                  <c:v>1.162960491881976</c:v>
                </c:pt>
                <c:pt idx="977">
                  <c:v>1.161835491414996</c:v>
                </c:pt>
                <c:pt idx="978">
                  <c:v>1.160712663429576</c:v>
                </c:pt>
                <c:pt idx="979">
                  <c:v>1.159592001644905</c:v>
                </c:pt>
                <c:pt idx="980">
                  <c:v>1.158473499804324</c:v>
                </c:pt>
                <c:pt idx="981">
                  <c:v>1.157357151675216</c:v>
                </c:pt>
                <c:pt idx="982">
                  <c:v>1.156242951048911</c:v>
                </c:pt>
                <c:pt idx="983">
                  <c:v>1.155130891740552</c:v>
                </c:pt>
                <c:pt idx="984">
                  <c:v>1.154020967588965</c:v>
                </c:pt>
                <c:pt idx="985">
                  <c:v>1.152913172456592</c:v>
                </c:pt>
                <c:pt idx="986">
                  <c:v>1.151807500229352</c:v>
                </c:pt>
                <c:pt idx="987">
                  <c:v>1.150703944816513</c:v>
                </c:pt>
                <c:pt idx="988">
                  <c:v>1.149602500150596</c:v>
                </c:pt>
                <c:pt idx="989">
                  <c:v>1.148503160187301</c:v>
                </c:pt>
                <c:pt idx="990">
                  <c:v>1.147405918905323</c:v>
                </c:pt>
                <c:pt idx="991">
                  <c:v>1.146310770306276</c:v>
                </c:pt>
                <c:pt idx="992">
                  <c:v>1.145217708414636</c:v>
                </c:pt>
                <c:pt idx="993">
                  <c:v>1.144126727277528</c:v>
                </c:pt>
                <c:pt idx="994">
                  <c:v>1.143037820964731</c:v>
                </c:pt>
                <c:pt idx="995">
                  <c:v>1.141950983568468</c:v>
                </c:pt>
                <c:pt idx="996">
                  <c:v>1.140866209203371</c:v>
                </c:pt>
                <c:pt idx="997">
                  <c:v>1.139783492006352</c:v>
                </c:pt>
                <c:pt idx="998">
                  <c:v>1.138702826136504</c:v>
                </c:pt>
                <c:pt idx="999">
                  <c:v>1.137624205774967</c:v>
                </c:pt>
                <c:pt idx="1000">
                  <c:v>1.136547625124868</c:v>
                </c:pt>
                <c:pt idx="1001">
                  <c:v>1.13547307841118</c:v>
                </c:pt>
                <c:pt idx="1002">
                  <c:v>1.134400559880647</c:v>
                </c:pt>
                <c:pt idx="1003">
                  <c:v>1.133330063801676</c:v>
                </c:pt>
                <c:pt idx="1004">
                  <c:v>1.13226158446422</c:v>
                </c:pt>
                <c:pt idx="1005">
                  <c:v>1.131195116179668</c:v>
                </c:pt>
                <c:pt idx="1006">
                  <c:v>1.130130653280804</c:v>
                </c:pt>
                <c:pt idx="1007">
                  <c:v>1.12906819012164</c:v>
                </c:pt>
                <c:pt idx="1008">
                  <c:v>1.128007721077344</c:v>
                </c:pt>
                <c:pt idx="1009">
                  <c:v>1.126949240544132</c:v>
                </c:pt>
                <c:pt idx="1010">
                  <c:v>1.125892742939208</c:v>
                </c:pt>
                <c:pt idx="1011">
                  <c:v>1.124838222700597</c:v>
                </c:pt>
                <c:pt idx="1012">
                  <c:v>1.123785674287104</c:v>
                </c:pt>
                <c:pt idx="1013">
                  <c:v>1.122735092178216</c:v>
                </c:pt>
                <c:pt idx="1014">
                  <c:v>1.121686470873948</c:v>
                </c:pt>
                <c:pt idx="1015">
                  <c:v>1.120639804894835</c:v>
                </c:pt>
                <c:pt idx="1016">
                  <c:v>1.119595088781756</c:v>
                </c:pt>
                <c:pt idx="1017">
                  <c:v>1.1185523170959</c:v>
                </c:pt>
                <c:pt idx="1018">
                  <c:v>1.11751148441862</c:v>
                </c:pt>
                <c:pt idx="1019">
                  <c:v>1.11647258535138</c:v>
                </c:pt>
                <c:pt idx="1020">
                  <c:v>1.115435614515648</c:v>
                </c:pt>
                <c:pt idx="1021">
                  <c:v>1.114400566552801</c:v>
                </c:pt>
                <c:pt idx="1022">
                  <c:v>1.113367436124036</c:v>
                </c:pt>
                <c:pt idx="1023">
                  <c:v>1.112336217910284</c:v>
                </c:pt>
                <c:pt idx="1024">
                  <c:v>1.111306906612092</c:v>
                </c:pt>
                <c:pt idx="1025">
                  <c:v>1.110279496949568</c:v>
                </c:pt>
                <c:pt idx="1026">
                  <c:v>1.109253983662283</c:v>
                </c:pt>
                <c:pt idx="1027">
                  <c:v>1.10823036150917</c:v>
                </c:pt>
                <c:pt idx="1028">
                  <c:v>1.10720862526842</c:v>
                </c:pt>
                <c:pt idx="1029">
                  <c:v>1.106188769737451</c:v>
                </c:pt>
                <c:pt idx="1030">
                  <c:v>1.105170789732744</c:v>
                </c:pt>
                <c:pt idx="1031">
                  <c:v>1.10415468008982</c:v>
                </c:pt>
                <c:pt idx="1032">
                  <c:v>1.103140435663128</c:v>
                </c:pt>
                <c:pt idx="1033">
                  <c:v>1.102128051325932</c:v>
                </c:pt>
                <c:pt idx="1034">
                  <c:v>1.101117521970263</c:v>
                </c:pt>
                <c:pt idx="1035">
                  <c:v>1.10010884250684</c:v>
                </c:pt>
                <c:pt idx="1036">
                  <c:v>1.09910200786494</c:v>
                </c:pt>
                <c:pt idx="1037">
                  <c:v>1.098097012992348</c:v>
                </c:pt>
                <c:pt idx="1038">
                  <c:v>1.097093852855268</c:v>
                </c:pt>
                <c:pt idx="1039">
                  <c:v>1.096092522438227</c:v>
                </c:pt>
                <c:pt idx="1040">
                  <c:v>1.09509301674402</c:v>
                </c:pt>
                <c:pt idx="1041">
                  <c:v>1.094095330793556</c:v>
                </c:pt>
                <c:pt idx="1042">
                  <c:v>1.093099459625892</c:v>
                </c:pt>
                <c:pt idx="1043">
                  <c:v>1.092105398298048</c:v>
                </c:pt>
                <c:pt idx="1044">
                  <c:v>1.09111314188496</c:v>
                </c:pt>
                <c:pt idx="1045">
                  <c:v>1.090122685479419</c:v>
                </c:pt>
                <c:pt idx="1046">
                  <c:v>1.089134024191968</c:v>
                </c:pt>
                <c:pt idx="1047">
                  <c:v>1.08814715315082</c:v>
                </c:pt>
                <c:pt idx="1048">
                  <c:v>1.087162067501796</c:v>
                </c:pt>
                <c:pt idx="1049">
                  <c:v>1.086178762408212</c:v>
                </c:pt>
                <c:pt idx="1050">
                  <c:v>1.085197233050868</c:v>
                </c:pt>
                <c:pt idx="1051">
                  <c:v>1.08421747462788</c:v>
                </c:pt>
                <c:pt idx="1052">
                  <c:v>1.083239482354668</c:v>
                </c:pt>
                <c:pt idx="1053">
                  <c:v>1.08226325146385</c:v>
                </c:pt>
                <c:pt idx="1054">
                  <c:v>1.081288777205184</c:v>
                </c:pt>
                <c:pt idx="1055">
                  <c:v>1.080316054845468</c:v>
                </c:pt>
                <c:pt idx="1056">
                  <c:v>1.079345079668484</c:v>
                </c:pt>
                <c:pt idx="1057">
                  <c:v>1.078375846974888</c:v>
                </c:pt>
                <c:pt idx="1058">
                  <c:v>1.077408352082196</c:v>
                </c:pt>
                <c:pt idx="1059">
                  <c:v>1.07644259032464</c:v>
                </c:pt>
                <c:pt idx="1060">
                  <c:v>1.075478557053156</c:v>
                </c:pt>
                <c:pt idx="1061">
                  <c:v>1.07451624763524</c:v>
                </c:pt>
                <c:pt idx="1062">
                  <c:v>1.073555657454949</c:v>
                </c:pt>
                <c:pt idx="1063">
                  <c:v>1.072596781912788</c:v>
                </c:pt>
                <c:pt idx="1064">
                  <c:v>1.071639616425613</c:v>
                </c:pt>
                <c:pt idx="1065">
                  <c:v>1.070684156426604</c:v>
                </c:pt>
                <c:pt idx="1066">
                  <c:v>1.069730397365183</c:v>
                </c:pt>
                <c:pt idx="1067">
                  <c:v>1.068778334706924</c:v>
                </c:pt>
                <c:pt idx="1068">
                  <c:v>1.067827963933476</c:v>
                </c:pt>
                <c:pt idx="1069">
                  <c:v>1.066879280542536</c:v>
                </c:pt>
                <c:pt idx="1070">
                  <c:v>1.065932280047723</c:v>
                </c:pt>
                <c:pt idx="1071">
                  <c:v>1.064986957978536</c:v>
                </c:pt>
                <c:pt idx="1072">
                  <c:v>1.064043309880307</c:v>
                </c:pt>
                <c:pt idx="1073">
                  <c:v>1.063101331314084</c:v>
                </c:pt>
                <c:pt idx="1074">
                  <c:v>1.062161017856568</c:v>
                </c:pt>
                <c:pt idx="1075">
                  <c:v>1.061222365100088</c:v>
                </c:pt>
                <c:pt idx="1076">
                  <c:v>1.060285368652488</c:v>
                </c:pt>
                <c:pt idx="1077">
                  <c:v>1.059350024137081</c:v>
                </c:pt>
                <c:pt idx="1078">
                  <c:v>1.05841632719256</c:v>
                </c:pt>
                <c:pt idx="1079">
                  <c:v>1.057484273472959</c:v>
                </c:pt>
                <c:pt idx="1080">
                  <c:v>1.056553858647575</c:v>
                </c:pt>
                <c:pt idx="1081">
                  <c:v>1.055625078400872</c:v>
                </c:pt>
                <c:pt idx="1082">
                  <c:v>1.054697928432468</c:v>
                </c:pt>
                <c:pt idx="1083">
                  <c:v>1.05377240445702</c:v>
                </c:pt>
                <c:pt idx="1084">
                  <c:v>1.052848502204196</c:v>
                </c:pt>
                <c:pt idx="1085">
                  <c:v>1.051926217418579</c:v>
                </c:pt>
                <c:pt idx="1086">
                  <c:v>1.051005545859636</c:v>
                </c:pt>
                <c:pt idx="1087">
                  <c:v>1.050086483301588</c:v>
                </c:pt>
                <c:pt idx="1088">
                  <c:v>1.049169025533443</c:v>
                </c:pt>
                <c:pt idx="1089">
                  <c:v>1.04825316835884</c:v>
                </c:pt>
                <c:pt idx="1090">
                  <c:v>1.047338907596052</c:v>
                </c:pt>
                <c:pt idx="1091">
                  <c:v>1.046426239077876</c:v>
                </c:pt>
                <c:pt idx="1092">
                  <c:v>1.045515158651603</c:v>
                </c:pt>
                <c:pt idx="1093">
                  <c:v>1.044605662178916</c:v>
                </c:pt>
                <c:pt idx="1094">
                  <c:v>1.04369774553588</c:v>
                </c:pt>
                <c:pt idx="1095">
                  <c:v>1.042791404612832</c:v>
                </c:pt>
                <c:pt idx="1096">
                  <c:v>1.041886635314364</c:v>
                </c:pt>
                <c:pt idx="1097">
                  <c:v>1.040983433559203</c:v>
                </c:pt>
                <c:pt idx="1098">
                  <c:v>1.040081795280216</c:v>
                </c:pt>
                <c:pt idx="1099">
                  <c:v>1.039181716424292</c:v>
                </c:pt>
                <c:pt idx="1100">
                  <c:v>1.03828319295233</c:v>
                </c:pt>
                <c:pt idx="1101">
                  <c:v>1.03738622083914</c:v>
                </c:pt>
                <c:pt idx="1102">
                  <c:v>1.036490796073392</c:v>
                </c:pt>
                <c:pt idx="1103">
                  <c:v>1.035596914657572</c:v>
                </c:pt>
                <c:pt idx="1104">
                  <c:v>1.034704572607932</c:v>
                </c:pt>
                <c:pt idx="1105">
                  <c:v>1.033813765954368</c:v>
                </c:pt>
                <c:pt idx="1106">
                  <c:v>1.032924490740444</c:v>
                </c:pt>
                <c:pt idx="1107">
                  <c:v>1.032036743023272</c:v>
                </c:pt>
                <c:pt idx="1108">
                  <c:v>1.0311505188735</c:v>
                </c:pt>
                <c:pt idx="1109">
                  <c:v>1.030265814375216</c:v>
                </c:pt>
                <c:pt idx="1110">
                  <c:v>1.029382625625912</c:v>
                </c:pt>
                <c:pt idx="1111">
                  <c:v>1.0285009487364</c:v>
                </c:pt>
                <c:pt idx="1112">
                  <c:v>1.0276207798308</c:v>
                </c:pt>
                <c:pt idx="1113">
                  <c:v>1.026742115046468</c:v>
                </c:pt>
                <c:pt idx="1114">
                  <c:v>1.025864950533899</c:v>
                </c:pt>
                <c:pt idx="1115">
                  <c:v>1.02498928245672</c:v>
                </c:pt>
                <c:pt idx="1116">
                  <c:v>1.024115106991608</c:v>
                </c:pt>
                <c:pt idx="1117">
                  <c:v>1.023242420328276</c:v>
                </c:pt>
                <c:pt idx="1118">
                  <c:v>1.022371218669337</c:v>
                </c:pt>
                <c:pt idx="1119">
                  <c:v>1.021501498230324</c:v>
                </c:pt>
                <c:pt idx="1120">
                  <c:v>1.020633255239616</c:v>
                </c:pt>
                <c:pt idx="1121">
                  <c:v>1.019766485938356</c:v>
                </c:pt>
                <c:pt idx="1122">
                  <c:v>1.01890118658042</c:v>
                </c:pt>
                <c:pt idx="1123">
                  <c:v>1.018037353432392</c:v>
                </c:pt>
                <c:pt idx="1124">
                  <c:v>1.017174982773444</c:v>
                </c:pt>
                <c:pt idx="1125">
                  <c:v>1.016314070895312</c:v>
                </c:pt>
                <c:pt idx="1126">
                  <c:v>1.015454614102297</c:v>
                </c:pt>
                <c:pt idx="1127">
                  <c:v>1.014596608711104</c:v>
                </c:pt>
                <c:pt idx="1128">
                  <c:v>1.013740051050887</c:v>
                </c:pt>
                <c:pt idx="1129">
                  <c:v>1.01288493746315</c:v>
                </c:pt>
                <c:pt idx="1130">
                  <c:v>1.012031264301708</c:v>
                </c:pt>
                <c:pt idx="1131">
                  <c:v>1.011179027932632</c:v>
                </c:pt>
                <c:pt idx="1132">
                  <c:v>1.010328224734176</c:v>
                </c:pt>
                <c:pt idx="1133">
                  <c:v>1.009478851096787</c:v>
                </c:pt>
                <c:pt idx="1134">
                  <c:v>1.008630903422988</c:v>
                </c:pt>
                <c:pt idx="1135">
                  <c:v>1.007784378127344</c:v>
                </c:pt>
                <c:pt idx="1136">
                  <c:v>1.006939271636448</c:v>
                </c:pt>
                <c:pt idx="1137">
                  <c:v>1.00609558038882</c:v>
                </c:pt>
                <c:pt idx="1138">
                  <c:v>1.005253300834908</c:v>
                </c:pt>
                <c:pt idx="1139">
                  <c:v>1.004412429436992</c:v>
                </c:pt>
                <c:pt idx="1140">
                  <c:v>1.003572962669149</c:v>
                </c:pt>
                <c:pt idx="1141">
                  <c:v>1.002734897017223</c:v>
                </c:pt>
                <c:pt idx="1142">
                  <c:v>1.00189822897877</c:v>
                </c:pt>
                <c:pt idx="1143">
                  <c:v>1.001062955062968</c:v>
                </c:pt>
                <c:pt idx="1144">
                  <c:v>1.000229071790641</c:v>
                </c:pt>
                <c:pt idx="1145">
                  <c:v>0.999396575694144</c:v>
                </c:pt>
                <c:pt idx="1146">
                  <c:v>0.99856546331736</c:v>
                </c:pt>
                <c:pt idx="1147">
                  <c:v>0.99773573121564</c:v>
                </c:pt>
                <c:pt idx="1148">
                  <c:v>0.996907375955712</c:v>
                </c:pt>
                <c:pt idx="1149">
                  <c:v>0.996080394115728</c:v>
                </c:pt>
                <c:pt idx="1150">
                  <c:v>0.99525478228512</c:v>
                </c:pt>
                <c:pt idx="1151">
                  <c:v>0.994430537064611</c:v>
                </c:pt>
                <c:pt idx="1152">
                  <c:v>0.993607655066147</c:v>
                </c:pt>
                <c:pt idx="1153">
                  <c:v>0.99278613291288</c:v>
                </c:pt>
                <c:pt idx="1154">
                  <c:v>0.99196596723906</c:v>
                </c:pt>
                <c:pt idx="1155">
                  <c:v>0.99114715469004</c:v>
                </c:pt>
                <c:pt idx="1156">
                  <c:v>0.990329691922236</c:v>
                </c:pt>
                <c:pt idx="1157">
                  <c:v>0.989513575603056</c:v>
                </c:pt>
                <c:pt idx="1158">
                  <c:v>0.98869880241084</c:v>
                </c:pt>
                <c:pt idx="1159">
                  <c:v>0.98788536903486</c:v>
                </c:pt>
                <c:pt idx="1160">
                  <c:v>0.98707327217526</c:v>
                </c:pt>
                <c:pt idx="1161">
                  <c:v>0.986262508542972</c:v>
                </c:pt>
                <c:pt idx="1162">
                  <c:v>0.985453074859716</c:v>
                </c:pt>
                <c:pt idx="1163">
                  <c:v>0.984644967857975</c:v>
                </c:pt>
                <c:pt idx="1164">
                  <c:v>0.983838184280879</c:v>
                </c:pt>
                <c:pt idx="1165">
                  <c:v>0.983032720882211</c:v>
                </c:pt>
                <c:pt idx="1166">
                  <c:v>0.982228574426387</c:v>
                </c:pt>
                <c:pt idx="1167">
                  <c:v>0.981425741688323</c:v>
                </c:pt>
                <c:pt idx="1168">
                  <c:v>0.980624219453496</c:v>
                </c:pt>
                <c:pt idx="1169">
                  <c:v>0.979824004517844</c:v>
                </c:pt>
                <c:pt idx="1170">
                  <c:v>0.979025093687724</c:v>
                </c:pt>
                <c:pt idx="1171">
                  <c:v>0.978227483779896</c:v>
                </c:pt>
                <c:pt idx="1172">
                  <c:v>0.97743117162144</c:v>
                </c:pt>
                <c:pt idx="1173">
                  <c:v>0.976636154049756</c:v>
                </c:pt>
                <c:pt idx="1174">
                  <c:v>0.975842427912516</c:v>
                </c:pt>
                <c:pt idx="1175">
                  <c:v>0.975049990067581</c:v>
                </c:pt>
                <c:pt idx="1176">
                  <c:v>0.97425883738302</c:v>
                </c:pt>
                <c:pt idx="1177">
                  <c:v>0.973468966737013</c:v>
                </c:pt>
                <c:pt idx="1178">
                  <c:v>0.972680375017859</c:v>
                </c:pt>
                <c:pt idx="1179">
                  <c:v>0.9718930591239</c:v>
                </c:pt>
                <c:pt idx="1180">
                  <c:v>0.971107015963488</c:v>
                </c:pt>
                <c:pt idx="1181">
                  <c:v>0.970322242454976</c:v>
                </c:pt>
                <c:pt idx="1182">
                  <c:v>0.969538735526604</c:v>
                </c:pt>
                <c:pt idx="1183">
                  <c:v>0.968756492116536</c:v>
                </c:pt>
                <c:pt idx="1184">
                  <c:v>0.967975509172812</c:v>
                </c:pt>
                <c:pt idx="1185">
                  <c:v>0.96719578365324</c:v>
                </c:pt>
                <c:pt idx="1186">
                  <c:v>0.96641731252542</c:v>
                </c:pt>
                <c:pt idx="1187">
                  <c:v>0.96564009276672</c:v>
                </c:pt>
                <c:pt idx="1188">
                  <c:v>0.964864121364156</c:v>
                </c:pt>
                <c:pt idx="1189">
                  <c:v>0.964089395314439</c:v>
                </c:pt>
                <c:pt idx="1190">
                  <c:v>0.963315911623884</c:v>
                </c:pt>
                <c:pt idx="1191">
                  <c:v>0.962543667308376</c:v>
                </c:pt>
                <c:pt idx="1192">
                  <c:v>0.961772659393381</c:v>
                </c:pt>
                <c:pt idx="1193">
                  <c:v>0.961002884913817</c:v>
                </c:pt>
                <c:pt idx="1194">
                  <c:v>0.960234340914108</c:v>
                </c:pt>
                <c:pt idx="1195">
                  <c:v>0.9594670244481</c:v>
                </c:pt>
                <c:pt idx="1196">
                  <c:v>0.958700932579032</c:v>
                </c:pt>
                <c:pt idx="1197">
                  <c:v>0.95793606237948</c:v>
                </c:pt>
                <c:pt idx="1198">
                  <c:v>0.957172410931367</c:v>
                </c:pt>
                <c:pt idx="1199">
                  <c:v>0.956409975325848</c:v>
                </c:pt>
                <c:pt idx="1200">
                  <c:v>0.955648752663384</c:v>
                </c:pt>
                <c:pt idx="1201">
                  <c:v>0.954888740053584</c:v>
                </c:pt>
                <c:pt idx="1202">
                  <c:v>0.954129934615283</c:v>
                </c:pt>
                <c:pt idx="1203">
                  <c:v>0.953372333476392</c:v>
                </c:pt>
                <c:pt idx="1204">
                  <c:v>0.952615933773961</c:v>
                </c:pt>
                <c:pt idx="1205">
                  <c:v>0.951860732654088</c:v>
                </c:pt>
                <c:pt idx="1206">
                  <c:v>0.951106727271899</c:v>
                </c:pt>
                <c:pt idx="1207">
                  <c:v>0.950353914791509</c:v>
                </c:pt>
                <c:pt idx="1208">
                  <c:v>0.949602292385988</c:v>
                </c:pt>
                <c:pt idx="1209">
                  <c:v>0.94885185723732</c:v>
                </c:pt>
                <c:pt idx="1210">
                  <c:v>0.948102606536388</c:v>
                </c:pt>
                <c:pt idx="1211">
                  <c:v>0.947354537482909</c:v>
                </c:pt>
                <c:pt idx="1212">
                  <c:v>0.946607647285417</c:v>
                </c:pt>
                <c:pt idx="1213">
                  <c:v>0.945861933161233</c:v>
                </c:pt>
                <c:pt idx="1214">
                  <c:v>0.945117392336424</c:v>
                </c:pt>
                <c:pt idx="1215">
                  <c:v>0.94437402204576</c:v>
                </c:pt>
                <c:pt idx="1216">
                  <c:v>0.943631819532707</c:v>
                </c:pt>
                <c:pt idx="1217">
                  <c:v>0.942890782049341</c:v>
                </c:pt>
                <c:pt idx="1218">
                  <c:v>0.942150906856368</c:v>
                </c:pt>
                <c:pt idx="1219">
                  <c:v>0.941412191223073</c:v>
                </c:pt>
                <c:pt idx="1220">
                  <c:v>0.940674632427288</c:v>
                </c:pt>
                <c:pt idx="1221">
                  <c:v>0.939938227755324</c:v>
                </c:pt>
                <c:pt idx="1222">
                  <c:v>0.939202974502008</c:v>
                </c:pt>
                <c:pt idx="1223">
                  <c:v>0.938468869970568</c:v>
                </c:pt>
                <c:pt idx="1224">
                  <c:v>0.93773591147268</c:v>
                </c:pt>
                <c:pt idx="1225">
                  <c:v>0.93700409632836</c:v>
                </c:pt>
                <c:pt idx="1226">
                  <c:v>0.936273421866</c:v>
                </c:pt>
                <c:pt idx="1227">
                  <c:v>0.935543885422296</c:v>
                </c:pt>
                <c:pt idx="1228">
                  <c:v>0.934815484342212</c:v>
                </c:pt>
                <c:pt idx="1229">
                  <c:v>0.934088215978956</c:v>
                </c:pt>
                <c:pt idx="1230">
                  <c:v>0.93336207769398</c:v>
                </c:pt>
                <c:pt idx="1231">
                  <c:v>0.932637066856896</c:v>
                </c:pt>
                <c:pt idx="1232">
                  <c:v>0.931913180845476</c:v>
                </c:pt>
                <c:pt idx="1233">
                  <c:v>0.931190417045603</c:v>
                </c:pt>
                <c:pt idx="1234">
                  <c:v>0.930468772851253</c:v>
                </c:pt>
                <c:pt idx="1235">
                  <c:v>0.929748245664468</c:v>
                </c:pt>
                <c:pt idx="1236">
                  <c:v>0.929028832895316</c:v>
                </c:pt>
                <c:pt idx="1237">
                  <c:v>0.928310531961852</c:v>
                </c:pt>
                <c:pt idx="1238">
                  <c:v>0.9275933402901</c:v>
                </c:pt>
                <c:pt idx="1239">
                  <c:v>0.926877255314028</c:v>
                </c:pt>
                <c:pt idx="1240">
                  <c:v>0.926162274475476</c:v>
                </c:pt>
                <c:pt idx="1241">
                  <c:v>0.925448395224191</c:v>
                </c:pt>
                <c:pt idx="1242">
                  <c:v>0.92473561501776</c:v>
                </c:pt>
                <c:pt idx="1243">
                  <c:v>0.924023931321576</c:v>
                </c:pt>
                <c:pt idx="1244">
                  <c:v>0.923313341608789</c:v>
                </c:pt>
                <c:pt idx="1245">
                  <c:v>0.922603843360356</c:v>
                </c:pt>
                <c:pt idx="1246">
                  <c:v>0.921895434064908</c:v>
                </c:pt>
                <c:pt idx="1247">
                  <c:v>0.9211881112188</c:v>
                </c:pt>
                <c:pt idx="1248">
                  <c:v>0.920481872326044</c:v>
                </c:pt>
                <c:pt idx="1249">
                  <c:v>0.919776714898284</c:v>
                </c:pt>
                <c:pt idx="1250">
                  <c:v>0.91907263645476</c:v>
                </c:pt>
                <c:pt idx="1251">
                  <c:v>0.91836963452232</c:v>
                </c:pt>
                <c:pt idx="1252">
                  <c:v>0.917667706635312</c:v>
                </c:pt>
                <c:pt idx="1253">
                  <c:v>0.916966850335656</c:v>
                </c:pt>
                <c:pt idx="1254">
                  <c:v>0.916267063172735</c:v>
                </c:pt>
                <c:pt idx="1255">
                  <c:v>0.915568342703388</c:v>
                </c:pt>
                <c:pt idx="1256">
                  <c:v>0.914870686491912</c:v>
                </c:pt>
                <c:pt idx="1257">
                  <c:v>0.914174092109977</c:v>
                </c:pt>
                <c:pt idx="1258">
                  <c:v>0.913478557136664</c:v>
                </c:pt>
                <c:pt idx="1259">
                  <c:v>0.912784079158392</c:v>
                </c:pt>
                <c:pt idx="1260">
                  <c:v>0.912090655768873</c:v>
                </c:pt>
                <c:pt idx="1261">
                  <c:v>0.911398284569171</c:v>
                </c:pt>
                <c:pt idx="1262">
                  <c:v>0.91070696316756</c:v>
                </c:pt>
                <c:pt idx="1263">
                  <c:v>0.910016689179575</c:v>
                </c:pt>
                <c:pt idx="1264">
                  <c:v>0.909327460227996</c:v>
                </c:pt>
                <c:pt idx="1265">
                  <c:v>0.908639273942712</c:v>
                </c:pt>
                <c:pt idx="1266">
                  <c:v>0.907952127960852</c:v>
                </c:pt>
                <c:pt idx="1267">
                  <c:v>0.907266019926612</c:v>
                </c:pt>
                <c:pt idx="1268">
                  <c:v>0.906580947491316</c:v>
                </c:pt>
                <c:pt idx="1269">
                  <c:v>0.905896908313379</c:v>
                </c:pt>
                <c:pt idx="1270">
                  <c:v>0.905213900058241</c:v>
                </c:pt>
                <c:pt idx="1271">
                  <c:v>0.904531920398388</c:v>
                </c:pt>
                <c:pt idx="1272">
                  <c:v>0.903850967013275</c:v>
                </c:pt>
                <c:pt idx="1273">
                  <c:v>0.90317103758934</c:v>
                </c:pt>
                <c:pt idx="1274">
                  <c:v>0.90249212982</c:v>
                </c:pt>
                <c:pt idx="1275">
                  <c:v>0.901814241405527</c:v>
                </c:pt>
                <c:pt idx="1276">
                  <c:v>0.901137370053144</c:v>
                </c:pt>
                <c:pt idx="1277">
                  <c:v>0.900461513476896</c:v>
                </c:pt>
                <c:pt idx="1278">
                  <c:v>0.899786669397708</c:v>
                </c:pt>
                <c:pt idx="1279">
                  <c:v>0.899112835543296</c:v>
                </c:pt>
                <c:pt idx="1280">
                  <c:v>0.898440009648167</c:v>
                </c:pt>
                <c:pt idx="1281">
                  <c:v>0.897768189453612</c:v>
                </c:pt>
                <c:pt idx="1282">
                  <c:v>0.897097372707647</c:v>
                </c:pt>
                <c:pt idx="1283">
                  <c:v>0.896427557164992</c:v>
                </c:pt>
                <c:pt idx="1284">
                  <c:v>0.89575874058708</c:v>
                </c:pt>
                <c:pt idx="1285">
                  <c:v>0.895090920742009</c:v>
                </c:pt>
                <c:pt idx="1286">
                  <c:v>0.894424095404484</c:v>
                </c:pt>
                <c:pt idx="1287">
                  <c:v>0.893758262355853</c:v>
                </c:pt>
                <c:pt idx="1288">
                  <c:v>0.893093419384067</c:v>
                </c:pt>
                <c:pt idx="1289">
                  <c:v>0.892429564283616</c:v>
                </c:pt>
                <c:pt idx="1290">
                  <c:v>0.891766694855531</c:v>
                </c:pt>
                <c:pt idx="1291">
                  <c:v>0.891104808907392</c:v>
                </c:pt>
                <c:pt idx="1292">
                  <c:v>0.89044390425324</c:v>
                </c:pt>
                <c:pt idx="1293">
                  <c:v>0.889783978713612</c:v>
                </c:pt>
                <c:pt idx="1294">
                  <c:v>0.889125030115464</c:v>
                </c:pt>
                <c:pt idx="1295">
                  <c:v>0.888467056292196</c:v>
                </c:pt>
                <c:pt idx="1296">
                  <c:v>0.887810055083592</c:v>
                </c:pt>
                <c:pt idx="1297">
                  <c:v>0.88715402433582</c:v>
                </c:pt>
                <c:pt idx="1298">
                  <c:v>0.886498961901408</c:v>
                </c:pt>
                <c:pt idx="1299">
                  <c:v>0.885844865639183</c:v>
                </c:pt>
                <c:pt idx="1300">
                  <c:v>0.8851917334143</c:v>
                </c:pt>
                <c:pt idx="1301">
                  <c:v>0.884539563098183</c:v>
                </c:pt>
                <c:pt idx="1302">
                  <c:v>0.88388835256854</c:v>
                </c:pt>
                <c:pt idx="1303">
                  <c:v>0.883238099709275</c:v>
                </c:pt>
                <c:pt idx="1304">
                  <c:v>0.88258880241054</c:v>
                </c:pt>
                <c:pt idx="1305">
                  <c:v>0.881940458568648</c:v>
                </c:pt>
                <c:pt idx="1306">
                  <c:v>0.881293066086096</c:v>
                </c:pt>
                <c:pt idx="1307">
                  <c:v>0.880646622871536</c:v>
                </c:pt>
                <c:pt idx="1308">
                  <c:v>0.880001126839704</c:v>
                </c:pt>
                <c:pt idx="1309">
                  <c:v>0.879356575911479</c:v>
                </c:pt>
                <c:pt idx="1310">
                  <c:v>0.878712968013792</c:v>
                </c:pt>
                <c:pt idx="1311">
                  <c:v>0.87807030107964</c:v>
                </c:pt>
                <c:pt idx="1312">
                  <c:v>0.877428573048036</c:v>
                </c:pt>
                <c:pt idx="1313">
                  <c:v>0.876787781864028</c:v>
                </c:pt>
                <c:pt idx="1314">
                  <c:v>0.87614792547864</c:v>
                </c:pt>
                <c:pt idx="1315">
                  <c:v>0.87550900184886</c:v>
                </c:pt>
                <c:pt idx="1316">
                  <c:v>0.87487100893764</c:v>
                </c:pt>
                <c:pt idx="1317">
                  <c:v>0.874233944713835</c:v>
                </c:pt>
                <c:pt idx="1318">
                  <c:v>0.87359780715222</c:v>
                </c:pt>
                <c:pt idx="1319">
                  <c:v>0.87296259423342</c:v>
                </c:pt>
                <c:pt idx="1320">
                  <c:v>0.872328303943968</c:v>
                </c:pt>
                <c:pt idx="1321">
                  <c:v>0.871694934276204</c:v>
                </c:pt>
                <c:pt idx="1322">
                  <c:v>0.871062483228275</c:v>
                </c:pt>
                <c:pt idx="1323">
                  <c:v>0.870430948804163</c:v>
                </c:pt>
                <c:pt idx="1324">
                  <c:v>0.869800329013596</c:v>
                </c:pt>
                <c:pt idx="1325">
                  <c:v>0.86917062187206</c:v>
                </c:pt>
                <c:pt idx="1326">
                  <c:v>0.868541825400792</c:v>
                </c:pt>
                <c:pt idx="1327">
                  <c:v>0.867913937626716</c:v>
                </c:pt>
                <c:pt idx="1328">
                  <c:v>0.867286956582468</c:v>
                </c:pt>
                <c:pt idx="1329">
                  <c:v>0.866660880306359</c:v>
                </c:pt>
                <c:pt idx="1330">
                  <c:v>0.866035706842331</c:v>
                </c:pt>
                <c:pt idx="1331">
                  <c:v>0.865411434239975</c:v>
                </c:pt>
                <c:pt idx="1332">
                  <c:v>0.8647880605545</c:v>
                </c:pt>
                <c:pt idx="1333">
                  <c:v>0.864165583846668</c:v>
                </c:pt>
                <c:pt idx="1334">
                  <c:v>0.86354400218286</c:v>
                </c:pt>
                <c:pt idx="1335">
                  <c:v>0.862923313634976</c:v>
                </c:pt>
                <c:pt idx="1336">
                  <c:v>0.862303516280472</c:v>
                </c:pt>
                <c:pt idx="1337">
                  <c:v>0.861684608202276</c:v>
                </c:pt>
                <c:pt idx="1338">
                  <c:v>0.861066587488848</c:v>
                </c:pt>
                <c:pt idx="1339">
                  <c:v>0.860449452234107</c:v>
                </c:pt>
                <c:pt idx="1340">
                  <c:v>0.859833200537412</c:v>
                </c:pt>
                <c:pt idx="1341">
                  <c:v>0.859217830503576</c:v>
                </c:pt>
                <c:pt idx="1342">
                  <c:v>0.858603340242804</c:v>
                </c:pt>
                <c:pt idx="1343">
                  <c:v>0.8579897278707</c:v>
                </c:pt>
                <c:pt idx="1344">
                  <c:v>0.857376991508268</c:v>
                </c:pt>
                <c:pt idx="1345">
                  <c:v>0.856765129281829</c:v>
                </c:pt>
                <c:pt idx="1346">
                  <c:v>0.856154139323064</c:v>
                </c:pt>
                <c:pt idx="1347">
                  <c:v>0.855544019768964</c:v>
                </c:pt>
                <c:pt idx="1348">
                  <c:v>0.854934768761844</c:v>
                </c:pt>
                <c:pt idx="1349">
                  <c:v>0.854326384449252</c:v>
                </c:pt>
                <c:pt idx="1350">
                  <c:v>0.853718864984028</c:v>
                </c:pt>
                <c:pt idx="1351">
                  <c:v>0.853112208524267</c:v>
                </c:pt>
                <c:pt idx="1352">
                  <c:v>0.85250641323324</c:v>
                </c:pt>
                <c:pt idx="1353">
                  <c:v>0.851901477279492</c:v>
                </c:pt>
                <c:pt idx="1354">
                  <c:v>0.851297398836683</c:v>
                </c:pt>
                <c:pt idx="1355">
                  <c:v>0.850694176083696</c:v>
                </c:pt>
                <c:pt idx="1356">
                  <c:v>0.850091807204544</c:v>
                </c:pt>
                <c:pt idx="1357">
                  <c:v>0.849490290388356</c:v>
                </c:pt>
                <c:pt idx="1358">
                  <c:v>0.84888962382942</c:v>
                </c:pt>
                <c:pt idx="1359">
                  <c:v>0.848289805727064</c:v>
                </c:pt>
                <c:pt idx="1360">
                  <c:v>0.847690834285752</c:v>
                </c:pt>
                <c:pt idx="1361">
                  <c:v>0.847092707714963</c:v>
                </c:pt>
                <c:pt idx="1362">
                  <c:v>0.846495424229232</c:v>
                </c:pt>
                <c:pt idx="1363">
                  <c:v>0.845898982048129</c:v>
                </c:pt>
                <c:pt idx="1364">
                  <c:v>0.845303379396228</c:v>
                </c:pt>
                <c:pt idx="1365">
                  <c:v>0.844708614503088</c:v>
                </c:pt>
                <c:pt idx="1366">
                  <c:v>0.844114685603232</c:v>
                </c:pt>
                <c:pt idx="1367">
                  <c:v>0.843521590936152</c:v>
                </c:pt>
                <c:pt idx="1368">
                  <c:v>0.842929328746271</c:v>
                </c:pt>
                <c:pt idx="1369">
                  <c:v>0.842337897282936</c:v>
                </c:pt>
                <c:pt idx="1370">
                  <c:v>0.841747294800408</c:v>
                </c:pt>
                <c:pt idx="1371">
                  <c:v>0.841157519557787</c:v>
                </c:pt>
                <c:pt idx="1372">
                  <c:v>0.840568569819108</c:v>
                </c:pt>
                <c:pt idx="1373">
                  <c:v>0.8399804438532</c:v>
                </c:pt>
                <c:pt idx="1374">
                  <c:v>0.839393139933768</c:v>
                </c:pt>
                <c:pt idx="1375">
                  <c:v>0.838806656339305</c:v>
                </c:pt>
                <c:pt idx="1376">
                  <c:v>0.838220991353123</c:v>
                </c:pt>
                <c:pt idx="1377">
                  <c:v>0.837636143263321</c:v>
                </c:pt>
                <c:pt idx="1378">
                  <c:v>0.837052110362749</c:v>
                </c:pt>
                <c:pt idx="1379">
                  <c:v>0.836468890949016</c:v>
                </c:pt>
                <c:pt idx="1380">
                  <c:v>0.835886483324472</c:v>
                </c:pt>
                <c:pt idx="1381">
                  <c:v>0.83530488579618</c:v>
                </c:pt>
                <c:pt idx="1382">
                  <c:v>0.834724096675897</c:v>
                </c:pt>
                <c:pt idx="1383">
                  <c:v>0.83414411428008</c:v>
                </c:pt>
                <c:pt idx="1384">
                  <c:v>0.833564936929847</c:v>
                </c:pt>
                <c:pt idx="1385">
                  <c:v>0.832986562950972</c:v>
                </c:pt>
                <c:pt idx="1386">
                  <c:v>0.832408990673856</c:v>
                </c:pt>
                <c:pt idx="1387">
                  <c:v>0.831832218433548</c:v>
                </c:pt>
                <c:pt idx="1388">
                  <c:v>0.831256244569667</c:v>
                </c:pt>
                <c:pt idx="1389">
                  <c:v>0.830681067426444</c:v>
                </c:pt>
                <c:pt idx="1390">
                  <c:v>0.830106685352665</c:v>
                </c:pt>
                <c:pt idx="1391">
                  <c:v>0.829533096701712</c:v>
                </c:pt>
                <c:pt idx="1392">
                  <c:v>0.82896029983146</c:v>
                </c:pt>
                <c:pt idx="1393">
                  <c:v>0.82838829310434</c:v>
                </c:pt>
                <c:pt idx="1394">
                  <c:v>0.827817074887283</c:v>
                </c:pt>
                <c:pt idx="1395">
                  <c:v>0.827246643551712</c:v>
                </c:pt>
                <c:pt idx="1396">
                  <c:v>0.826676997473557</c:v>
                </c:pt>
                <c:pt idx="1397">
                  <c:v>0.826108135033163</c:v>
                </c:pt>
                <c:pt idx="1398">
                  <c:v>0.825540054615371</c:v>
                </c:pt>
                <c:pt idx="1399">
                  <c:v>0.824972754609432</c:v>
                </c:pt>
                <c:pt idx="1400">
                  <c:v>0.824406233409023</c:v>
                </c:pt>
                <c:pt idx="1401">
                  <c:v>0.823840489412208</c:v>
                </c:pt>
                <c:pt idx="1402">
                  <c:v>0.823275521021472</c:v>
                </c:pt>
                <c:pt idx="1403">
                  <c:v>0.822711326643636</c:v>
                </c:pt>
                <c:pt idx="1404">
                  <c:v>0.8221479046899</c:v>
                </c:pt>
                <c:pt idx="1405">
                  <c:v>0.821585253575808</c:v>
                </c:pt>
                <c:pt idx="1406">
                  <c:v>0.821023371721236</c:v>
                </c:pt>
                <c:pt idx="1407">
                  <c:v>0.820462257550357</c:v>
                </c:pt>
                <c:pt idx="1408">
                  <c:v>0.819901909491648</c:v>
                </c:pt>
                <c:pt idx="1409">
                  <c:v>0.819342325977888</c:v>
                </c:pt>
                <c:pt idx="1410">
                  <c:v>0.8187835054461</c:v>
                </c:pt>
                <c:pt idx="1411">
                  <c:v>0.818225446337592</c:v>
                </c:pt>
                <c:pt idx="1412">
                  <c:v>0.817668147097884</c:v>
                </c:pt>
                <c:pt idx="1413">
                  <c:v>0.817111606176732</c:v>
                </c:pt>
                <c:pt idx="1414">
                  <c:v>0.816555822028116</c:v>
                </c:pt>
                <c:pt idx="1415">
                  <c:v>0.816000793110204</c:v>
                </c:pt>
                <c:pt idx="1416">
                  <c:v>0.815446517885352</c:v>
                </c:pt>
                <c:pt idx="1417">
                  <c:v>0.814892994820068</c:v>
                </c:pt>
                <c:pt idx="1418">
                  <c:v>0.814340222385048</c:v>
                </c:pt>
                <c:pt idx="1419">
                  <c:v>0.813788199055092</c:v>
                </c:pt>
                <c:pt idx="1420">
                  <c:v>0.813236923309152</c:v>
                </c:pt>
                <c:pt idx="1421">
                  <c:v>0.812686393630296</c:v>
                </c:pt>
                <c:pt idx="1422">
                  <c:v>0.812136608505671</c:v>
                </c:pt>
                <c:pt idx="1423">
                  <c:v>0.81158756642652</c:v>
                </c:pt>
                <c:pt idx="1424">
                  <c:v>0.811039265888171</c:v>
                </c:pt>
                <c:pt idx="1425">
                  <c:v>0.810491705389992</c:v>
                </c:pt>
                <c:pt idx="1426">
                  <c:v>0.809944883435412</c:v>
                </c:pt>
                <c:pt idx="1427">
                  <c:v>0.80939879853186</c:v>
                </c:pt>
                <c:pt idx="1428">
                  <c:v>0.808853449190808</c:v>
                </c:pt>
                <c:pt idx="1429">
                  <c:v>0.808308833927736</c:v>
                </c:pt>
                <c:pt idx="1430">
                  <c:v>0.807764951262096</c:v>
                </c:pt>
                <c:pt idx="1431">
                  <c:v>0.807221799717336</c:v>
                </c:pt>
                <c:pt idx="1432">
                  <c:v>0.806679377820851</c:v>
                </c:pt>
                <c:pt idx="1433">
                  <c:v>0.806137684103988</c:v>
                </c:pt>
                <c:pt idx="1434">
                  <c:v>0.805596717102036</c:v>
                </c:pt>
                <c:pt idx="1435">
                  <c:v>0.805056475354224</c:v>
                </c:pt>
                <c:pt idx="1436">
                  <c:v>0.804516957403656</c:v>
                </c:pt>
                <c:pt idx="1437">
                  <c:v>0.80397816179736</c:v>
                </c:pt>
                <c:pt idx="1438">
                  <c:v>0.803440087086241</c:v>
                </c:pt>
                <c:pt idx="1439">
                  <c:v>0.802902731825076</c:v>
                </c:pt>
                <c:pt idx="1440">
                  <c:v>0.802366094572513</c:v>
                </c:pt>
                <c:pt idx="1441">
                  <c:v>0.80183017389102</c:v>
                </c:pt>
                <c:pt idx="1442">
                  <c:v>0.801294968346911</c:v>
                </c:pt>
                <c:pt idx="1443">
                  <c:v>0.800760476510328</c:v>
                </c:pt>
                <c:pt idx="1444">
                  <c:v>0.800226696955224</c:v>
                </c:pt>
                <c:pt idx="1445">
                  <c:v>0.799693628259312</c:v>
                </c:pt>
                <c:pt idx="1446">
                  <c:v>0.799161269004144</c:v>
                </c:pt>
                <c:pt idx="1447">
                  <c:v>0.79862961777498</c:v>
                </c:pt>
                <c:pt idx="1448">
                  <c:v>0.798098673160895</c:v>
                </c:pt>
                <c:pt idx="1449">
                  <c:v>0.797568433754664</c:v>
                </c:pt>
                <c:pt idx="1450">
                  <c:v>0.797038898152824</c:v>
                </c:pt>
                <c:pt idx="1451">
                  <c:v>0.7965100649556</c:v>
                </c:pt>
                <c:pt idx="1452">
                  <c:v>0.795981932766972</c:v>
                </c:pt>
                <c:pt idx="1453">
                  <c:v>0.795454500194568</c:v>
                </c:pt>
                <c:pt idx="1454">
                  <c:v>0.794927765849736</c:v>
                </c:pt>
                <c:pt idx="1455">
                  <c:v>0.794401728347472</c:v>
                </c:pt>
                <c:pt idx="1456">
                  <c:v>0.793876386306421</c:v>
                </c:pt>
                <c:pt idx="1457">
                  <c:v>0.79335173834892</c:v>
                </c:pt>
                <c:pt idx="1458">
                  <c:v>0.7928277831009</c:v>
                </c:pt>
                <c:pt idx="1459">
                  <c:v>0.792304519191935</c:v>
                </c:pt>
                <c:pt idx="1460">
                  <c:v>0.79178194525518</c:v>
                </c:pt>
                <c:pt idx="1461">
                  <c:v>0.791260059927444</c:v>
                </c:pt>
                <c:pt idx="1462">
                  <c:v>0.790738861849068</c:v>
                </c:pt>
                <c:pt idx="1463">
                  <c:v>0.790218349664004</c:v>
                </c:pt>
                <c:pt idx="1464">
                  <c:v>0.789698522019743</c:v>
                </c:pt>
                <c:pt idx="1465">
                  <c:v>0.789179377567355</c:v>
                </c:pt>
                <c:pt idx="1466">
                  <c:v>0.788660914961436</c:v>
                </c:pt>
                <c:pt idx="1467">
                  <c:v>0.788143132860096</c:v>
                </c:pt>
                <c:pt idx="1468">
                  <c:v>0.787626029924989</c:v>
                </c:pt>
                <c:pt idx="1469">
                  <c:v>0.787109604821268</c:v>
                </c:pt>
                <c:pt idx="1470">
                  <c:v>0.78659385621756</c:v>
                </c:pt>
                <c:pt idx="1471">
                  <c:v>0.786078782785992</c:v>
                </c:pt>
                <c:pt idx="1472">
                  <c:v>0.785564383202172</c:v>
                </c:pt>
                <c:pt idx="1473">
                  <c:v>0.785050656145152</c:v>
                </c:pt>
                <c:pt idx="1474">
                  <c:v>0.78453760029744</c:v>
                </c:pt>
                <c:pt idx="1475">
                  <c:v>0.784025214344976</c:v>
                </c:pt>
                <c:pt idx="1476">
                  <c:v>0.783513496977131</c:v>
                </c:pt>
                <c:pt idx="1477">
                  <c:v>0.783002446886676</c:v>
                </c:pt>
                <c:pt idx="1478">
                  <c:v>0.782492062769832</c:v>
                </c:pt>
                <c:pt idx="1479">
                  <c:v>0.781982343326148</c:v>
                </c:pt>
                <c:pt idx="1480">
                  <c:v>0.781473287258616</c:v>
                </c:pt>
                <c:pt idx="1481">
                  <c:v>0.780964893273552</c:v>
                </c:pt>
                <c:pt idx="1482">
                  <c:v>0.780457160080656</c:v>
                </c:pt>
                <c:pt idx="1483">
                  <c:v>0.779950086392976</c:v>
                </c:pt>
                <c:pt idx="1484">
                  <c:v>0.779443670926895</c:v>
                </c:pt>
                <c:pt idx="1485">
                  <c:v>0.778937912402124</c:v>
                </c:pt>
                <c:pt idx="1486">
                  <c:v>0.778432809541692</c:v>
                </c:pt>
                <c:pt idx="1487">
                  <c:v>0.77792836107192</c:v>
                </c:pt>
                <c:pt idx="1488">
                  <c:v>0.777424565722464</c:v>
                </c:pt>
                <c:pt idx="1489">
                  <c:v>0.776921422226208</c:v>
                </c:pt>
                <c:pt idx="1490">
                  <c:v>0.77641892931936</c:v>
                </c:pt>
                <c:pt idx="1491">
                  <c:v>0.775917085741367</c:v>
                </c:pt>
                <c:pt idx="1492">
                  <c:v>0.77541589023492</c:v>
                </c:pt>
                <c:pt idx="1493">
                  <c:v>0.774915341545991</c:v>
                </c:pt>
                <c:pt idx="1494">
                  <c:v>0.774415438423739</c:v>
                </c:pt>
                <c:pt idx="1495">
                  <c:v>0.773916179620584</c:v>
                </c:pt>
                <c:pt idx="1496">
                  <c:v>0.773417563892111</c:v>
                </c:pt>
                <c:pt idx="1497">
                  <c:v>0.772919589997164</c:v>
                </c:pt>
                <c:pt idx="1498">
                  <c:v>0.772422256697724</c:v>
                </c:pt>
                <c:pt idx="1499">
                  <c:v>0.77192556275898</c:v>
                </c:pt>
                <c:pt idx="1500">
                  <c:v>0.7714295069493</c:v>
                </c:pt>
                <c:pt idx="1501">
                  <c:v>0.770934088040184</c:v>
                </c:pt>
                <c:pt idx="1502">
                  <c:v>0.770439304806311</c:v>
                </c:pt>
                <c:pt idx="1503">
                  <c:v>0.769945156025484</c:v>
                </c:pt>
                <c:pt idx="1504">
                  <c:v>0.76945164047862</c:v>
                </c:pt>
                <c:pt idx="1505">
                  <c:v>0.768958756949796</c:v>
                </c:pt>
                <c:pt idx="1506">
                  <c:v>0.76846650422616</c:v>
                </c:pt>
                <c:pt idx="1507">
                  <c:v>0.767974881097992</c:v>
                </c:pt>
                <c:pt idx="1508">
                  <c:v>0.767483886358644</c:v>
                </c:pt>
                <c:pt idx="1509">
                  <c:v>0.76699351880454</c:v>
                </c:pt>
                <c:pt idx="1510">
                  <c:v>0.766503777235199</c:v>
                </c:pt>
                <c:pt idx="1511">
                  <c:v>0.76601466045318</c:v>
                </c:pt>
                <c:pt idx="1512">
                  <c:v>0.765526167264096</c:v>
                </c:pt>
                <c:pt idx="1513">
                  <c:v>0.765038296476612</c:v>
                </c:pt>
                <c:pt idx="1514">
                  <c:v>0.764551046902428</c:v>
                </c:pt>
                <c:pt idx="1515">
                  <c:v>0.764064417356232</c:v>
                </c:pt>
                <c:pt idx="1516">
                  <c:v>0.76357840665576</c:v>
                </c:pt>
                <c:pt idx="1517">
                  <c:v>0.763093013621749</c:v>
                </c:pt>
                <c:pt idx="1518">
                  <c:v>0.762608237077908</c:v>
                </c:pt>
                <c:pt idx="1519">
                  <c:v>0.76212407585094</c:v>
                </c:pt>
                <c:pt idx="1520">
                  <c:v>0.76164052877052</c:v>
                </c:pt>
                <c:pt idx="1521">
                  <c:v>0.7611575946693</c:v>
                </c:pt>
                <c:pt idx="1522">
                  <c:v>0.760675272382872</c:v>
                </c:pt>
                <c:pt idx="1523">
                  <c:v>0.76019356074978</c:v>
                </c:pt>
                <c:pt idx="1524">
                  <c:v>0.759712458611519</c:v>
                </c:pt>
                <c:pt idx="1525">
                  <c:v>0.75923196481248</c:v>
                </c:pt>
                <c:pt idx="1526">
                  <c:v>0.7587520782</c:v>
                </c:pt>
                <c:pt idx="1527">
                  <c:v>0.758272797624312</c:v>
                </c:pt>
                <c:pt idx="1528">
                  <c:v>0.75779412193854</c:v>
                </c:pt>
                <c:pt idx="1529">
                  <c:v>0.757316049998737</c:v>
                </c:pt>
                <c:pt idx="1530">
                  <c:v>0.756838580663796</c:v>
                </c:pt>
                <c:pt idx="1531">
                  <c:v>0.756361712795496</c:v>
                </c:pt>
                <c:pt idx="1532">
                  <c:v>0.755885445258492</c:v>
                </c:pt>
                <c:pt idx="1533">
                  <c:v>0.755409776920271</c:v>
                </c:pt>
                <c:pt idx="1534">
                  <c:v>0.754934706651192</c:v>
                </c:pt>
                <c:pt idx="1535">
                  <c:v>0.754460233324416</c:v>
                </c:pt>
                <c:pt idx="1536">
                  <c:v>0.753986355815976</c:v>
                </c:pt>
                <c:pt idx="1537">
                  <c:v>0.7535130730047</c:v>
                </c:pt>
                <c:pt idx="1538">
                  <c:v>0.753040383772213</c:v>
                </c:pt>
                <c:pt idx="1539">
                  <c:v>0.752568287002957</c:v>
                </c:pt>
                <c:pt idx="1540">
                  <c:v>0.752096781584172</c:v>
                </c:pt>
                <c:pt idx="1541">
                  <c:v>0.751625866405872</c:v>
                </c:pt>
                <c:pt idx="1542">
                  <c:v>0.75115554036084</c:v>
                </c:pt>
                <c:pt idx="1543">
                  <c:v>0.750685802344656</c:v>
                </c:pt>
                <c:pt idx="1544">
                  <c:v>0.750216651255612</c:v>
                </c:pt>
                <c:pt idx="1545">
                  <c:v>0.749748085994784</c:v>
                </c:pt>
                <c:pt idx="1546">
                  <c:v>0.749280105465984</c:v>
                </c:pt>
                <c:pt idx="1547">
                  <c:v>0.748812708575748</c:v>
                </c:pt>
                <c:pt idx="1548">
                  <c:v>0.748345894233324</c:v>
                </c:pt>
                <c:pt idx="1549">
                  <c:v>0.747879661350708</c:v>
                </c:pt>
                <c:pt idx="1550">
                  <c:v>0.747414008842572</c:v>
                </c:pt>
                <c:pt idx="1551">
                  <c:v>0.746948935626312</c:v>
                </c:pt>
                <c:pt idx="1552">
                  <c:v>0.746484440621976</c:v>
                </c:pt>
                <c:pt idx="1553">
                  <c:v>0.746020522752349</c:v>
                </c:pt>
                <c:pt idx="1554">
                  <c:v>0.745557180942828</c:v>
                </c:pt>
                <c:pt idx="1555">
                  <c:v>0.745094414121516</c:v>
                </c:pt>
                <c:pt idx="1556">
                  <c:v>0.744632221219176</c:v>
                </c:pt>
                <c:pt idx="1557">
                  <c:v>0.744170601169188</c:v>
                </c:pt>
                <c:pt idx="1558">
                  <c:v>0.743709552907596</c:v>
                </c:pt>
                <c:pt idx="1559">
                  <c:v>0.743249075373071</c:v>
                </c:pt>
                <c:pt idx="1560">
                  <c:v>0.742789167506904</c:v>
                </c:pt>
                <c:pt idx="1561">
                  <c:v>0.742329828253008</c:v>
                </c:pt>
                <c:pt idx="1562">
                  <c:v>0.741871056557904</c:v>
                </c:pt>
                <c:pt idx="1563">
                  <c:v>0.741412851370704</c:v>
                </c:pt>
                <c:pt idx="1564">
                  <c:v>0.740955211643112</c:v>
                </c:pt>
                <c:pt idx="1565">
                  <c:v>0.740498136329436</c:v>
                </c:pt>
                <c:pt idx="1566">
                  <c:v>0.740041624386528</c:v>
                </c:pt>
                <c:pt idx="1567">
                  <c:v>0.739585674773844</c:v>
                </c:pt>
                <c:pt idx="1568">
                  <c:v>0.73913028645336</c:v>
                </c:pt>
                <c:pt idx="1569">
                  <c:v>0.738675458389657</c:v>
                </c:pt>
                <c:pt idx="1570">
                  <c:v>0.738221189549796</c:v>
                </c:pt>
                <c:pt idx="1571">
                  <c:v>0.737767478903424</c:v>
                </c:pt>
                <c:pt idx="1572">
                  <c:v>0.737314325422691</c:v>
                </c:pt>
                <c:pt idx="1573">
                  <c:v>0.736861728082296</c:v>
                </c:pt>
                <c:pt idx="1574">
                  <c:v>0.736409685859416</c:v>
                </c:pt>
                <c:pt idx="1575">
                  <c:v>0.735958197733752</c:v>
                </c:pt>
                <c:pt idx="1576">
                  <c:v>0.7355072626875</c:v>
                </c:pt>
                <c:pt idx="1577">
                  <c:v>0.735056879705351</c:v>
                </c:pt>
                <c:pt idx="1578">
                  <c:v>0.734607047774484</c:v>
                </c:pt>
                <c:pt idx="1579">
                  <c:v>0.734157765884531</c:v>
                </c:pt>
                <c:pt idx="1580">
                  <c:v>0.733709033027604</c:v>
                </c:pt>
                <c:pt idx="1581">
                  <c:v>0.73326084819828</c:v>
                </c:pt>
                <c:pt idx="1582">
                  <c:v>0.7328132103936</c:v>
                </c:pt>
                <c:pt idx="1583">
                  <c:v>0.732366118613005</c:v>
                </c:pt>
                <c:pt idx="1584">
                  <c:v>0.731919571858429</c:v>
                </c:pt>
                <c:pt idx="1585">
                  <c:v>0.731473569134196</c:v>
                </c:pt>
                <c:pt idx="1586">
                  <c:v>0.731028109447068</c:v>
                </c:pt>
                <c:pt idx="1587">
                  <c:v>0.730583191806228</c:v>
                </c:pt>
                <c:pt idx="1588">
                  <c:v>0.73013881522326</c:v>
                </c:pt>
                <c:pt idx="1589">
                  <c:v>0.729694978712136</c:v>
                </c:pt>
                <c:pt idx="1590">
                  <c:v>0.729251681289264</c:v>
                </c:pt>
                <c:pt idx="1591">
                  <c:v>0.72880892197338</c:v>
                </c:pt>
                <c:pt idx="1592">
                  <c:v>0.728366699785644</c:v>
                </c:pt>
                <c:pt idx="1593">
                  <c:v>0.727925013749568</c:v>
                </c:pt>
                <c:pt idx="1594">
                  <c:v>0.727483862891039</c:v>
                </c:pt>
                <c:pt idx="1595">
                  <c:v>0.727043246238288</c:v>
                </c:pt>
                <c:pt idx="1596">
                  <c:v>0.726603162821904</c:v>
                </c:pt>
                <c:pt idx="1597">
                  <c:v>0.72616361167482</c:v>
                </c:pt>
                <c:pt idx="1598">
                  <c:v>0.725724591832308</c:v>
                </c:pt>
                <c:pt idx="1599">
                  <c:v>0.725286102331968</c:v>
                </c:pt>
                <c:pt idx="1600">
                  <c:v>0.724848142213716</c:v>
                </c:pt>
                <c:pt idx="1601">
                  <c:v>0.724410710519796</c:v>
                </c:pt>
                <c:pt idx="1602">
                  <c:v>0.723973806294731</c:v>
                </c:pt>
                <c:pt idx="1603">
                  <c:v>0.723537428585376</c:v>
                </c:pt>
                <c:pt idx="1604">
                  <c:v>0.723101576440872</c:v>
                </c:pt>
                <c:pt idx="1605">
                  <c:v>0.722666248912656</c:v>
                </c:pt>
                <c:pt idx="1606">
                  <c:v>0.722231445054407</c:v>
                </c:pt>
                <c:pt idx="1607">
                  <c:v>0.721797163922124</c:v>
                </c:pt>
                <c:pt idx="1608">
                  <c:v>0.721363404574056</c:v>
                </c:pt>
                <c:pt idx="1609">
                  <c:v>0.720930166070712</c:v>
                </c:pt>
                <c:pt idx="1610">
                  <c:v>0.720497447474843</c:v>
                </c:pt>
                <c:pt idx="1611">
                  <c:v>0.720065247851448</c:v>
                </c:pt>
                <c:pt idx="1612">
                  <c:v>0.719633566267801</c:v>
                </c:pt>
                <c:pt idx="1613">
                  <c:v>0.71920240179336</c:v>
                </c:pt>
                <c:pt idx="1614">
                  <c:v>0.718771753499844</c:v>
                </c:pt>
                <c:pt idx="1615">
                  <c:v>0.718341620461176</c:v>
                </c:pt>
                <c:pt idx="1616">
                  <c:v>0.717912001753489</c:v>
                </c:pt>
                <c:pt idx="1617">
                  <c:v>0.717482896455144</c:v>
                </c:pt>
                <c:pt idx="1618">
                  <c:v>0.717054303646668</c:v>
                </c:pt>
                <c:pt idx="1619">
                  <c:v>0.716626222410816</c:v>
                </c:pt>
                <c:pt idx="1620">
                  <c:v>0.716198651832503</c:v>
                </c:pt>
                <c:pt idx="1621">
                  <c:v>0.715771590998856</c:v>
                </c:pt>
                <c:pt idx="1622">
                  <c:v>0.715345038999132</c:v>
                </c:pt>
                <c:pt idx="1623">
                  <c:v>0.714918994924788</c:v>
                </c:pt>
                <c:pt idx="1624">
                  <c:v>0.714493457869441</c:v>
                </c:pt>
                <c:pt idx="1625">
                  <c:v>0.714068426928852</c:v>
                </c:pt>
                <c:pt idx="1626">
                  <c:v>0.713643901200924</c:v>
                </c:pt>
                <c:pt idx="1627">
                  <c:v>0.713219879785728</c:v>
                </c:pt>
                <c:pt idx="1628">
                  <c:v>0.712796361785424</c:v>
                </c:pt>
                <c:pt idx="1629">
                  <c:v>0.712373346304368</c:v>
                </c:pt>
                <c:pt idx="1630">
                  <c:v>0.711950832448968</c:v>
                </c:pt>
                <c:pt idx="1631">
                  <c:v>0.711528819327804</c:v>
                </c:pt>
                <c:pt idx="1632">
                  <c:v>0.711107306051543</c:v>
                </c:pt>
                <c:pt idx="1633">
                  <c:v>0.710686291732943</c:v>
                </c:pt>
                <c:pt idx="1634">
                  <c:v>0.710265775486872</c:v>
                </c:pt>
                <c:pt idx="1635">
                  <c:v>0.70984575643032</c:v>
                </c:pt>
                <c:pt idx="1636">
                  <c:v>0.709426233682296</c:v>
                </c:pt>
                <c:pt idx="1637">
                  <c:v>0.709007206363967</c:v>
                </c:pt>
                <c:pt idx="1638">
                  <c:v>0.708588673598496</c:v>
                </c:pt>
                <c:pt idx="1639">
                  <c:v>0.708170634511164</c:v>
                </c:pt>
                <c:pt idx="1640">
                  <c:v>0.707753088229309</c:v>
                </c:pt>
                <c:pt idx="1641">
                  <c:v>0.707336033882303</c:v>
                </c:pt>
                <c:pt idx="1642">
                  <c:v>0.706919470601568</c:v>
                </c:pt>
                <c:pt idx="1643">
                  <c:v>0.706503397520604</c:v>
                </c:pt>
                <c:pt idx="1644">
                  <c:v>0.706087813774896</c:v>
                </c:pt>
                <c:pt idx="1645">
                  <c:v>0.705672718502003</c:v>
                </c:pt>
                <c:pt idx="1646">
                  <c:v>0.70525811084148</c:v>
                </c:pt>
                <c:pt idx="1647">
                  <c:v>0.704843989934916</c:v>
                </c:pt>
                <c:pt idx="1648">
                  <c:v>0.70443035492592</c:v>
                </c:pt>
                <c:pt idx="1649">
                  <c:v>0.704017204960092</c:v>
                </c:pt>
                <c:pt idx="1650">
                  <c:v>0.703604539185036</c:v>
                </c:pt>
                <c:pt idx="1651">
                  <c:v>0.70319235675036</c:v>
                </c:pt>
                <c:pt idx="1652">
                  <c:v>0.70278065680764</c:v>
                </c:pt>
                <c:pt idx="1653">
                  <c:v>0.702369438510479</c:v>
                </c:pt>
                <c:pt idx="1654">
                  <c:v>0.701958701014417</c:v>
                </c:pt>
                <c:pt idx="1655">
                  <c:v>0.701548443476976</c:v>
                </c:pt>
                <c:pt idx="1656">
                  <c:v>0.701138665057656</c:v>
                </c:pt>
                <c:pt idx="1657">
                  <c:v>0.700729364917919</c:v>
                </c:pt>
                <c:pt idx="1658">
                  <c:v>0.700320542221152</c:v>
                </c:pt>
                <c:pt idx="1659">
                  <c:v>0.699912196132728</c:v>
                </c:pt>
                <c:pt idx="1660">
                  <c:v>0.699504325819944</c:v>
                </c:pt>
                <c:pt idx="1661">
                  <c:v>0.699096930452052</c:v>
                </c:pt>
                <c:pt idx="1662">
                  <c:v>0.6986900092002</c:v>
                </c:pt>
                <c:pt idx="1663">
                  <c:v>0.698283561237504</c:v>
                </c:pt>
                <c:pt idx="1664">
                  <c:v>0.697877585738988</c:v>
                </c:pt>
                <c:pt idx="1665">
                  <c:v>0.697472081881572</c:v>
                </c:pt>
                <c:pt idx="1666">
                  <c:v>0.697067048844108</c:v>
                </c:pt>
                <c:pt idx="1667">
                  <c:v>0.696662485807355</c:v>
                </c:pt>
                <c:pt idx="1668">
                  <c:v>0.696258391953961</c:v>
                </c:pt>
                <c:pt idx="1669">
                  <c:v>0.695854766468447</c:v>
                </c:pt>
                <c:pt idx="1670">
                  <c:v>0.695451608537268</c:v>
                </c:pt>
                <c:pt idx="1671">
                  <c:v>0.695048917348728</c:v>
                </c:pt>
                <c:pt idx="1672">
                  <c:v>0.694646692093019</c:v>
                </c:pt>
                <c:pt idx="1673">
                  <c:v>0.694244931962208</c:v>
                </c:pt>
                <c:pt idx="1674">
                  <c:v>0.693843636150215</c:v>
                </c:pt>
                <c:pt idx="1675">
                  <c:v>0.693442803852828</c:v>
                </c:pt>
                <c:pt idx="1676">
                  <c:v>0.693042434267689</c:v>
                </c:pt>
                <c:pt idx="1677">
                  <c:v>0.692642526594312</c:v>
                </c:pt>
                <c:pt idx="1678">
                  <c:v>0.692243080034028</c:v>
                </c:pt>
                <c:pt idx="1679">
                  <c:v>0.69184409379</c:v>
                </c:pt>
                <c:pt idx="1680">
                  <c:v>0.691445567067264</c:v>
                </c:pt>
                <c:pt idx="1681">
                  <c:v>0.691047499072644</c:v>
                </c:pt>
                <c:pt idx="1682">
                  <c:v>0.690649889014824</c:v>
                </c:pt>
                <c:pt idx="1683">
                  <c:v>0.690252736104287</c:v>
                </c:pt>
                <c:pt idx="1684">
                  <c:v>0.68985603955332</c:v>
                </c:pt>
                <c:pt idx="1685">
                  <c:v>0.689459798576028</c:v>
                </c:pt>
                <c:pt idx="1686">
                  <c:v>0.689064012388331</c:v>
                </c:pt>
                <c:pt idx="1687">
                  <c:v>0.688668680207927</c:v>
                </c:pt>
                <c:pt idx="1688">
                  <c:v>0.688273801254336</c:v>
                </c:pt>
                <c:pt idx="1689">
                  <c:v>0.687879374748816</c:v>
                </c:pt>
                <c:pt idx="1690">
                  <c:v>0.687485399914452</c:v>
                </c:pt>
                <c:pt idx="1691">
                  <c:v>0.687091875976091</c:v>
                </c:pt>
                <c:pt idx="1692">
                  <c:v>0.686698802160348</c:v>
                </c:pt>
                <c:pt idx="1693">
                  <c:v>0.686306177695608</c:v>
                </c:pt>
                <c:pt idx="1694">
                  <c:v>0.685914001812012</c:v>
                </c:pt>
                <c:pt idx="1695">
                  <c:v>0.685522273741488</c:v>
                </c:pt>
                <c:pt idx="1696">
                  <c:v>0.685130992717668</c:v>
                </c:pt>
                <c:pt idx="1697">
                  <c:v>0.684740157975972</c:v>
                </c:pt>
                <c:pt idx="1698">
                  <c:v>0.684349768753547</c:v>
                </c:pt>
                <c:pt idx="1699">
                  <c:v>0.68395982428926</c:v>
                </c:pt>
                <c:pt idx="1700">
                  <c:v>0.683570323823748</c:v>
                </c:pt>
                <c:pt idx="1701">
                  <c:v>0.683181266599333</c:v>
                </c:pt>
                <c:pt idx="1702">
                  <c:v>0.682792651860084</c:v>
                </c:pt>
                <c:pt idx="1703">
                  <c:v>0.682404478851803</c:v>
                </c:pt>
                <c:pt idx="1704">
                  <c:v>0.682016746821959</c:v>
                </c:pt>
                <c:pt idx="1705">
                  <c:v>0.681629455019772</c:v>
                </c:pt>
                <c:pt idx="1706">
                  <c:v>0.68124260269614</c:v>
                </c:pt>
                <c:pt idx="1707">
                  <c:v>0.680856189103668</c:v>
                </c:pt>
                <c:pt idx="1708">
                  <c:v>0.680470213496652</c:v>
                </c:pt>
                <c:pt idx="1709">
                  <c:v>0.680084675131092</c:v>
                </c:pt>
                <c:pt idx="1710">
                  <c:v>0.679699573264632</c:v>
                </c:pt>
                <c:pt idx="1711">
                  <c:v>0.679314907156632</c:v>
                </c:pt>
                <c:pt idx="1712">
                  <c:v>0.678930676068119</c:v>
                </c:pt>
                <c:pt idx="1713">
                  <c:v>0.67854687926178</c:v>
                </c:pt>
                <c:pt idx="1714">
                  <c:v>0.678163516001964</c:v>
                </c:pt>
                <c:pt idx="1715">
                  <c:v>0.677780585554704</c:v>
                </c:pt>
                <c:pt idx="1716">
                  <c:v>0.677398087187663</c:v>
                </c:pt>
                <c:pt idx="1717">
                  <c:v>0.677016020170152</c:v>
                </c:pt>
                <c:pt idx="1718">
                  <c:v>0.676634383773167</c:v>
                </c:pt>
                <c:pt idx="1719">
                  <c:v>0.676253177269296</c:v>
                </c:pt>
                <c:pt idx="1720">
                  <c:v>0.675872399932788</c:v>
                </c:pt>
                <c:pt idx="1721">
                  <c:v>0.675492051039528</c:v>
                </c:pt>
                <c:pt idx="1722">
                  <c:v>0.67511212986702</c:v>
                </c:pt>
                <c:pt idx="1723">
                  <c:v>0.6747326356944</c:v>
                </c:pt>
                <c:pt idx="1724">
                  <c:v>0.6743535678024</c:v>
                </c:pt>
                <c:pt idx="1725">
                  <c:v>0.673974925473408</c:v>
                </c:pt>
                <c:pt idx="1726">
                  <c:v>0.673596707991372</c:v>
                </c:pt>
                <c:pt idx="1727">
                  <c:v>0.673218914641884</c:v>
                </c:pt>
                <c:pt idx="1728">
                  <c:v>0.672841544712108</c:v>
                </c:pt>
                <c:pt idx="1729">
                  <c:v>0.672464597490828</c:v>
                </c:pt>
                <c:pt idx="1730">
                  <c:v>0.6720880722684</c:v>
                </c:pt>
                <c:pt idx="1731">
                  <c:v>0.671711968336788</c:v>
                </c:pt>
                <c:pt idx="1732">
                  <c:v>0.671336284989516</c:v>
                </c:pt>
                <c:pt idx="1733">
                  <c:v>0.670961021521704</c:v>
                </c:pt>
                <c:pt idx="1734">
                  <c:v>0.670586177230032</c:v>
                </c:pt>
                <c:pt idx="1735">
                  <c:v>0.670211751412752</c:v>
                </c:pt>
                <c:pt idx="1736">
                  <c:v>0.6698377433697</c:v>
                </c:pt>
                <c:pt idx="1737">
                  <c:v>0.669464152402235</c:v>
                </c:pt>
                <c:pt idx="1738">
                  <c:v>0.669090977813316</c:v>
                </c:pt>
                <c:pt idx="1739">
                  <c:v>0.66871821890742</c:v>
                </c:pt>
                <c:pt idx="1740">
                  <c:v>0.6683458749906</c:v>
                </c:pt>
                <c:pt idx="1741">
                  <c:v>0.667973945370408</c:v>
                </c:pt>
                <c:pt idx="1742">
                  <c:v>0.667602429355992</c:v>
                </c:pt>
                <c:pt idx="1743">
                  <c:v>0.667231326257999</c:v>
                </c:pt>
                <c:pt idx="1744">
                  <c:v>0.666860635388617</c:v>
                </c:pt>
                <c:pt idx="1745">
                  <c:v>0.666490356061547</c:v>
                </c:pt>
                <c:pt idx="1746">
                  <c:v>0.666120487592027</c:v>
                </c:pt>
                <c:pt idx="1747">
                  <c:v>0.665751029296823</c:v>
                </c:pt>
                <c:pt idx="1748">
                  <c:v>0.665381980494168</c:v>
                </c:pt>
                <c:pt idx="1749">
                  <c:v>0.665013340503876</c:v>
                </c:pt>
                <c:pt idx="1750">
                  <c:v>0.664645108647204</c:v>
                </c:pt>
                <c:pt idx="1751">
                  <c:v>0.664277284246931</c:v>
                </c:pt>
                <c:pt idx="1752">
                  <c:v>0.663909866627352</c:v>
                </c:pt>
                <c:pt idx="1753">
                  <c:v>0.663542855114231</c:v>
                </c:pt>
                <c:pt idx="1754">
                  <c:v>0.663176249034816</c:v>
                </c:pt>
                <c:pt idx="1755">
                  <c:v>0.662810047717873</c:v>
                </c:pt>
                <c:pt idx="1756">
                  <c:v>0.662444250493608</c:v>
                </c:pt>
                <c:pt idx="1757">
                  <c:v>0.662078856693732</c:v>
                </c:pt>
                <c:pt idx="1758">
                  <c:v>0.661713865651416</c:v>
                </c:pt>
                <c:pt idx="1759">
                  <c:v>0.661349276701308</c:v>
                </c:pt>
                <c:pt idx="1760">
                  <c:v>0.660985089179519</c:v>
                </c:pt>
                <c:pt idx="1761">
                  <c:v>0.660621302423592</c:v>
                </c:pt>
                <c:pt idx="1762">
                  <c:v>0.660257915772588</c:v>
                </c:pt>
                <c:pt idx="1763">
                  <c:v>0.659894928566952</c:v>
                </c:pt>
                <c:pt idx="1764">
                  <c:v>0.659532340148616</c:v>
                </c:pt>
                <c:pt idx="1765">
                  <c:v>0.659170149860952</c:v>
                </c:pt>
                <c:pt idx="1766">
                  <c:v>0.658808357048772</c:v>
                </c:pt>
                <c:pt idx="1767">
                  <c:v>0.658446961058316</c:v>
                </c:pt>
                <c:pt idx="1768">
                  <c:v>0.658085961237264</c:v>
                </c:pt>
                <c:pt idx="1769">
                  <c:v>0.657725356934724</c:v>
                </c:pt>
                <c:pt idx="1770">
                  <c:v>0.65736514750122</c:v>
                </c:pt>
                <c:pt idx="1771">
                  <c:v>0.657005332288715</c:v>
                </c:pt>
                <c:pt idx="1772">
                  <c:v>0.656645910650567</c:v>
                </c:pt>
                <c:pt idx="1773">
                  <c:v>0.656286881941559</c:v>
                </c:pt>
                <c:pt idx="1774">
                  <c:v>0.655928245517892</c:v>
                </c:pt>
                <c:pt idx="1775">
                  <c:v>0.655570000737144</c:v>
                </c:pt>
                <c:pt idx="1776">
                  <c:v>0.655212146958336</c:v>
                </c:pt>
                <c:pt idx="1777">
                  <c:v>0.654854683541844</c:v>
                </c:pt>
                <c:pt idx="1778">
                  <c:v>0.65449760984946</c:v>
                </c:pt>
                <c:pt idx="1779">
                  <c:v>0.654140925244381</c:v>
                </c:pt>
                <c:pt idx="1780">
                  <c:v>0.653784629091143</c:v>
                </c:pt>
                <c:pt idx="1781">
                  <c:v>0.65342872075572</c:v>
                </c:pt>
                <c:pt idx="1782">
                  <c:v>0.653073199605432</c:v>
                </c:pt>
                <c:pt idx="1783">
                  <c:v>0.652718065008972</c:v>
                </c:pt>
                <c:pt idx="1784">
                  <c:v>0.652363316336424</c:v>
                </c:pt>
                <c:pt idx="1785">
                  <c:v>0.652008952959227</c:v>
                </c:pt>
                <c:pt idx="1786">
                  <c:v>0.65165497425018</c:v>
                </c:pt>
                <c:pt idx="1787">
                  <c:v>0.651301379583444</c:v>
                </c:pt>
                <c:pt idx="1788">
                  <c:v>0.650948168334553</c:v>
                </c:pt>
                <c:pt idx="1789">
                  <c:v>0.650595339880379</c:v>
                </c:pt>
                <c:pt idx="1790">
                  <c:v>0.650242893599147</c:v>
                </c:pt>
                <c:pt idx="1791">
                  <c:v>0.649890828870408</c:v>
                </c:pt>
                <c:pt idx="1792">
                  <c:v>0.649539145075092</c:v>
                </c:pt>
                <c:pt idx="1793">
                  <c:v>0.64918784159544</c:v>
                </c:pt>
                <c:pt idx="1794">
                  <c:v>0.648836917815036</c:v>
                </c:pt>
                <c:pt idx="1795">
                  <c:v>0.648486373118796</c:v>
                </c:pt>
                <c:pt idx="1796">
                  <c:v>0.648136206892968</c:v>
                </c:pt>
                <c:pt idx="1797">
                  <c:v>0.647786418525096</c:v>
                </c:pt>
                <c:pt idx="1798">
                  <c:v>0.647437007404092</c:v>
                </c:pt>
                <c:pt idx="1799">
                  <c:v>0.647087972920152</c:v>
                </c:pt>
                <c:pt idx="1800">
                  <c:v>0.64673931446478</c:v>
                </c:pt>
                <c:pt idx="1801">
                  <c:v>0.646391031430812</c:v>
                </c:pt>
                <c:pt idx="1802">
                  <c:v>0.64604312321238</c:v>
                </c:pt>
                <c:pt idx="1803">
                  <c:v>0.645695589204912</c:v>
                </c:pt>
                <c:pt idx="1804">
                  <c:v>0.645348428805156</c:v>
                </c:pt>
                <c:pt idx="1805">
                  <c:v>0.64500164141112</c:v>
                </c:pt>
                <c:pt idx="1806">
                  <c:v>0.644655226422144</c:v>
                </c:pt>
                <c:pt idx="1807">
                  <c:v>0.644309183238828</c:v>
                </c:pt>
                <c:pt idx="1808">
                  <c:v>0.64396351126308</c:v>
                </c:pt>
                <c:pt idx="1809">
                  <c:v>0.643618209898056</c:v>
                </c:pt>
                <c:pt idx="1810">
                  <c:v>0.64327327854822</c:v>
                </c:pt>
                <c:pt idx="1811">
                  <c:v>0.64292871661932</c:v>
                </c:pt>
                <c:pt idx="1812">
                  <c:v>0.64258452351834</c:v>
                </c:pt>
                <c:pt idx="1813">
                  <c:v>0.642240698653548</c:v>
                </c:pt>
                <c:pt idx="1814">
                  <c:v>0.641897241434484</c:v>
                </c:pt>
                <c:pt idx="1815">
                  <c:v>0.64155415127196</c:v>
                </c:pt>
                <c:pt idx="1816">
                  <c:v>0.641211427578</c:v>
                </c:pt>
                <c:pt idx="1817">
                  <c:v>0.640869069765936</c:v>
                </c:pt>
                <c:pt idx="1818">
                  <c:v>0.640527077250324</c:v>
                </c:pt>
                <c:pt idx="1819">
                  <c:v>0.640185449446968</c:v>
                </c:pt>
                <c:pt idx="1820">
                  <c:v>0.639844185772931</c:v>
                </c:pt>
                <c:pt idx="1821">
                  <c:v>0.639503285646492</c:v>
                </c:pt>
                <c:pt idx="1822">
                  <c:v>0.639162748487196</c:v>
                </c:pt>
                <c:pt idx="1823">
                  <c:v>0.638822573715803</c:v>
                </c:pt>
                <c:pt idx="1824">
                  <c:v>0.638482760754313</c:v>
                </c:pt>
                <c:pt idx="1825">
                  <c:v>0.638143309025964</c:v>
                </c:pt>
                <c:pt idx="1826">
                  <c:v>0.637804217955192</c:v>
                </c:pt>
                <c:pt idx="1827">
                  <c:v>0.637465486967676</c:v>
                </c:pt>
                <c:pt idx="1828">
                  <c:v>0.637127115490307</c:v>
                </c:pt>
                <c:pt idx="1829">
                  <c:v>0.636789102951204</c:v>
                </c:pt>
                <c:pt idx="1830">
                  <c:v>0.636451448779668</c:v>
                </c:pt>
                <c:pt idx="1831">
                  <c:v>0.63611415240624</c:v>
                </c:pt>
                <c:pt idx="1832">
                  <c:v>0.635777213262659</c:v>
                </c:pt>
                <c:pt idx="1833">
                  <c:v>0.635440630781844</c:v>
                </c:pt>
                <c:pt idx="1834">
                  <c:v>0.635104404397932</c:v>
                </c:pt>
                <c:pt idx="1835">
                  <c:v>0.634768533546275</c:v>
                </c:pt>
                <c:pt idx="1836">
                  <c:v>0.63443301766338</c:v>
                </c:pt>
                <c:pt idx="1837">
                  <c:v>0.63409785618696</c:v>
                </c:pt>
                <c:pt idx="1838">
                  <c:v>0.633763048555932</c:v>
                </c:pt>
                <c:pt idx="1839">
                  <c:v>0.633428594210364</c:v>
                </c:pt>
                <c:pt idx="1840">
                  <c:v>0.633094492591524</c:v>
                </c:pt>
                <c:pt idx="1841">
                  <c:v>0.632760743141855</c:v>
                </c:pt>
                <c:pt idx="1842">
                  <c:v>0.63242734530498</c:v>
                </c:pt>
                <c:pt idx="1843">
                  <c:v>0.63209429852568</c:v>
                </c:pt>
                <c:pt idx="1844">
                  <c:v>0.631761602249916</c:v>
                </c:pt>
                <c:pt idx="1845">
                  <c:v>0.6314292559248</c:v>
                </c:pt>
                <c:pt idx="1846">
                  <c:v>0.631097258998608</c:v>
                </c:pt>
                <c:pt idx="1847">
                  <c:v>0.630765610920803</c:v>
                </c:pt>
                <c:pt idx="1848">
                  <c:v>0.630434311141967</c:v>
                </c:pt>
                <c:pt idx="1849">
                  <c:v>0.630103359113856</c:v>
                </c:pt>
                <c:pt idx="1850">
                  <c:v>0.629772754289364</c:v>
                </c:pt>
                <c:pt idx="1851">
                  <c:v>0.629442496122539</c:v>
                </c:pt>
                <c:pt idx="1852">
                  <c:v>0.629112584068572</c:v>
                </c:pt>
                <c:pt idx="1853">
                  <c:v>0.628783017583788</c:v>
                </c:pt>
                <c:pt idx="1854">
                  <c:v>0.628453796125667</c:v>
                </c:pt>
                <c:pt idx="1855">
                  <c:v>0.628124919152795</c:v>
                </c:pt>
                <c:pt idx="1856">
                  <c:v>0.627796386124932</c:v>
                </c:pt>
                <c:pt idx="1857">
                  <c:v>0.627468196502916</c:v>
                </c:pt>
                <c:pt idx="1858">
                  <c:v>0.627140349748752</c:v>
                </c:pt>
                <c:pt idx="1859">
                  <c:v>0.626812845325535</c:v>
                </c:pt>
                <c:pt idx="1860">
                  <c:v>0.626485682697528</c:v>
                </c:pt>
                <c:pt idx="1861">
                  <c:v>0.626158861330056</c:v>
                </c:pt>
                <c:pt idx="1862">
                  <c:v>0.625832380689599</c:v>
                </c:pt>
                <c:pt idx="1863">
                  <c:v>0.625506240243708</c:v>
                </c:pt>
                <c:pt idx="1864">
                  <c:v>0.625180439461092</c:v>
                </c:pt>
                <c:pt idx="1865">
                  <c:v>0.624854977811544</c:v>
                </c:pt>
                <c:pt idx="1866">
                  <c:v>0.624529854765925</c:v>
                </c:pt>
                <c:pt idx="1867">
                  <c:v>0.624205069796255</c:v>
                </c:pt>
                <c:pt idx="1868">
                  <c:v>0.623880622375608</c:v>
                </c:pt>
                <c:pt idx="1869">
                  <c:v>0.623556511978176</c:v>
                </c:pt>
                <c:pt idx="1870">
                  <c:v>0.623232738079236</c:v>
                </c:pt>
                <c:pt idx="1871">
                  <c:v>0.622909300155143</c:v>
                </c:pt>
                <c:pt idx="1872">
                  <c:v>0.622586197683336</c:v>
                </c:pt>
                <c:pt idx="1873">
                  <c:v>0.622263430142365</c:v>
                </c:pt>
                <c:pt idx="1874">
                  <c:v>0.621940997011836</c:v>
                </c:pt>
                <c:pt idx="1875">
                  <c:v>0.621618897772428</c:v>
                </c:pt>
                <c:pt idx="1876">
                  <c:v>0.621297131905909</c:v>
                </c:pt>
                <c:pt idx="1877">
                  <c:v>0.620975698895124</c:v>
                </c:pt>
                <c:pt idx="1878">
                  <c:v>0.620654598223956</c:v>
                </c:pt>
                <c:pt idx="1879">
                  <c:v>0.6203338293774</c:v>
                </c:pt>
                <c:pt idx="1880">
                  <c:v>0.620013391841459</c:v>
                </c:pt>
                <c:pt idx="1881">
                  <c:v>0.619693285103244</c:v>
                </c:pt>
                <c:pt idx="1882">
                  <c:v>0.619373508650916</c:v>
                </c:pt>
                <c:pt idx="1883">
                  <c:v>0.61905406197366</c:v>
                </c:pt>
                <c:pt idx="1884">
                  <c:v>0.618734944561751</c:v>
                </c:pt>
                <c:pt idx="1885">
                  <c:v>0.618416155906488</c:v>
                </c:pt>
                <c:pt idx="1886">
                  <c:v>0.618097695500232</c:v>
                </c:pt>
                <c:pt idx="1887">
                  <c:v>0.61777956283638</c:v>
                </c:pt>
                <c:pt idx="1888">
                  <c:v>0.617461757409384</c:v>
                </c:pt>
                <c:pt idx="1889">
                  <c:v>0.617144278714703</c:v>
                </c:pt>
                <c:pt idx="1890">
                  <c:v>0.61682712624888</c:v>
                </c:pt>
                <c:pt idx="1891">
                  <c:v>0.616510299509447</c:v>
                </c:pt>
                <c:pt idx="1892">
                  <c:v>0.616193797994988</c:v>
                </c:pt>
                <c:pt idx="1893">
                  <c:v>0.615877621205123</c:v>
                </c:pt>
                <c:pt idx="1894">
                  <c:v>0.615561768640489</c:v>
                </c:pt>
                <c:pt idx="1895">
                  <c:v>0.615246239802732</c:v>
                </c:pt>
                <c:pt idx="1896">
                  <c:v>0.61493103419454</c:v>
                </c:pt>
                <c:pt idx="1897">
                  <c:v>0.614616151319615</c:v>
                </c:pt>
                <c:pt idx="1898">
                  <c:v>0.61430159068266</c:v>
                </c:pt>
                <c:pt idx="1899">
                  <c:v>0.613987351789404</c:v>
                </c:pt>
                <c:pt idx="1900">
                  <c:v>0.613673434146576</c:v>
                </c:pt>
                <c:pt idx="1901">
                  <c:v>0.613359837261936</c:v>
                </c:pt>
                <c:pt idx="1902">
                  <c:v>0.613046560644216</c:v>
                </c:pt>
                <c:pt idx="1903">
                  <c:v>0.61273360380318</c:v>
                </c:pt>
                <c:pt idx="1904">
                  <c:v>0.612420966249564</c:v>
                </c:pt>
                <c:pt idx="1905">
                  <c:v>0.612108647495124</c:v>
                </c:pt>
                <c:pt idx="1906">
                  <c:v>0.611796647052611</c:v>
                </c:pt>
                <c:pt idx="1907">
                  <c:v>0.61148496443574</c:v>
                </c:pt>
                <c:pt idx="1908">
                  <c:v>0.611173599159252</c:v>
                </c:pt>
                <c:pt idx="1909">
                  <c:v>0.610862550738852</c:v>
                </c:pt>
                <c:pt idx="1910">
                  <c:v>0.610551818691229</c:v>
                </c:pt>
                <c:pt idx="1911">
                  <c:v>0.610241402534076</c:v>
                </c:pt>
                <c:pt idx="1912">
                  <c:v>0.609931301786041</c:v>
                </c:pt>
                <c:pt idx="1913">
                  <c:v>0.60962151596676</c:v>
                </c:pt>
                <c:pt idx="1914">
                  <c:v>0.609312044596848</c:v>
                </c:pt>
                <c:pt idx="1915">
                  <c:v>0.609002887197876</c:v>
                </c:pt>
                <c:pt idx="1916">
                  <c:v>0.608694043292412</c:v>
                </c:pt>
                <c:pt idx="1917">
                  <c:v>0.608385512403971</c:v>
                </c:pt>
                <c:pt idx="1918">
                  <c:v>0.60807729405702</c:v>
                </c:pt>
                <c:pt idx="1919">
                  <c:v>0.607769387777028</c:v>
                </c:pt>
                <c:pt idx="1920">
                  <c:v>0.607461793090392</c:v>
                </c:pt>
                <c:pt idx="1921">
                  <c:v>0.60715450952448</c:v>
                </c:pt>
                <c:pt idx="1922">
                  <c:v>0.606847536607607</c:v>
                </c:pt>
                <c:pt idx="1923">
                  <c:v>0.606540873869052</c:v>
                </c:pt>
                <c:pt idx="1924">
                  <c:v>0.606234520839036</c:v>
                </c:pt>
                <c:pt idx="1925">
                  <c:v>0.605928477048708</c:v>
                </c:pt>
                <c:pt idx="1926">
                  <c:v>0.605622742030224</c:v>
                </c:pt>
                <c:pt idx="1927">
                  <c:v>0.605317315316604</c:v>
                </c:pt>
                <c:pt idx="1928">
                  <c:v>0.605012196441876</c:v>
                </c:pt>
                <c:pt idx="1929">
                  <c:v>0.604707384940955</c:v>
                </c:pt>
                <c:pt idx="1930">
                  <c:v>0.604402880349744</c:v>
                </c:pt>
                <c:pt idx="1931">
                  <c:v>0.604098682205028</c:v>
                </c:pt>
                <c:pt idx="1932">
                  <c:v>0.603794790044556</c:v>
                </c:pt>
                <c:pt idx="1933">
                  <c:v>0.603491203407</c:v>
                </c:pt>
                <c:pt idx="1934">
                  <c:v>0.603187921831944</c:v>
                </c:pt>
                <c:pt idx="1935">
                  <c:v>0.602884944859908</c:v>
                </c:pt>
                <c:pt idx="1936">
                  <c:v>0.602582272032348</c:v>
                </c:pt>
                <c:pt idx="1937">
                  <c:v>0.602279902891619</c:v>
                </c:pt>
                <c:pt idx="1938">
                  <c:v>0.601977836981004</c:v>
                </c:pt>
                <c:pt idx="1939">
                  <c:v>0.601676073844692</c:v>
                </c:pt>
                <c:pt idx="1940">
                  <c:v>0.601374613027776</c:v>
                </c:pt>
                <c:pt idx="1941">
                  <c:v>0.601073454076296</c:v>
                </c:pt>
                <c:pt idx="1942">
                  <c:v>0.60077259653718</c:v>
                </c:pt>
                <c:pt idx="1943">
                  <c:v>0.600472039958233</c:v>
                </c:pt>
                <c:pt idx="1944">
                  <c:v>0.600171783888216</c:v>
                </c:pt>
                <c:pt idx="1945">
                  <c:v>0.59987182787676</c:v>
                </c:pt>
                <c:pt idx="1946">
                  <c:v>0.599572171474403</c:v>
                </c:pt>
                <c:pt idx="1947">
                  <c:v>0.599272814232564</c:v>
                </c:pt>
                <c:pt idx="1948">
                  <c:v>0.598973755703593</c:v>
                </c:pt>
                <c:pt idx="1949">
                  <c:v>0.598674995440692</c:v>
                </c:pt>
                <c:pt idx="1950">
                  <c:v>0.598376532997992</c:v>
                </c:pt>
                <c:pt idx="1951">
                  <c:v>0.598078367930472</c:v>
                </c:pt>
                <c:pt idx="1952">
                  <c:v>0.597780499794024</c:v>
                </c:pt>
                <c:pt idx="1953">
                  <c:v>0.597482928145427</c:v>
                </c:pt>
                <c:pt idx="1954">
                  <c:v>0.597185652542316</c:v>
                </c:pt>
                <c:pt idx="1955">
                  <c:v>0.596888672543232</c:v>
                </c:pt>
                <c:pt idx="1956">
                  <c:v>0.596591987707583</c:v>
                </c:pt>
                <c:pt idx="1957">
                  <c:v>0.596295597595645</c:v>
                </c:pt>
                <c:pt idx="1958">
                  <c:v>0.59599950176856</c:v>
                </c:pt>
                <c:pt idx="1959">
                  <c:v>0.59570369978838</c:v>
                </c:pt>
                <c:pt idx="1960">
                  <c:v>0.595408191217992</c:v>
                </c:pt>
                <c:pt idx="1961">
                  <c:v>0.595112975621137</c:v>
                </c:pt>
                <c:pt idx="1962">
                  <c:v>0.594818052562463</c:v>
                </c:pt>
                <c:pt idx="1963">
                  <c:v>0.594523421607433</c:v>
                </c:pt>
                <c:pt idx="1964">
                  <c:v>0.594229082322419</c:v>
                </c:pt>
                <c:pt idx="1965">
                  <c:v>0.593935034274601</c:v>
                </c:pt>
                <c:pt idx="1966">
                  <c:v>0.593641277032056</c:v>
                </c:pt>
                <c:pt idx="1967">
                  <c:v>0.593347810163689</c:v>
                </c:pt>
                <c:pt idx="1968">
                  <c:v>0.593054633239261</c:v>
                </c:pt>
                <c:pt idx="1969">
                  <c:v>0.592761745829387</c:v>
                </c:pt>
                <c:pt idx="1970">
                  <c:v>0.59246914750554</c:v>
                </c:pt>
                <c:pt idx="1971">
                  <c:v>0.592176837840023</c:v>
                </c:pt>
                <c:pt idx="1972">
                  <c:v>0.591884816405976</c:v>
                </c:pt>
                <c:pt idx="1973">
                  <c:v>0.591593082777384</c:v>
                </c:pt>
                <c:pt idx="1974">
                  <c:v>0.5913016365291</c:v>
                </c:pt>
                <c:pt idx="1975">
                  <c:v>0.591010477236768</c:v>
                </c:pt>
                <c:pt idx="1976">
                  <c:v>0.590719604476896</c:v>
                </c:pt>
                <c:pt idx="1977">
                  <c:v>0.590429017826832</c:v>
                </c:pt>
                <c:pt idx="1978">
                  <c:v>0.590138716864717</c:v>
                </c:pt>
                <c:pt idx="1979">
                  <c:v>0.589848701169552</c:v>
                </c:pt>
                <c:pt idx="1980">
                  <c:v>0.589558970321161</c:v>
                </c:pt>
                <c:pt idx="1981">
                  <c:v>0.589269523900188</c:v>
                </c:pt>
                <c:pt idx="1982">
                  <c:v>0.5889803614881</c:v>
                </c:pt>
                <c:pt idx="1983">
                  <c:v>0.588691482667175</c:v>
                </c:pt>
                <c:pt idx="1984">
                  <c:v>0.588402887020536</c:v>
                </c:pt>
                <c:pt idx="1985">
                  <c:v>0.588114574132092</c:v>
                </c:pt>
                <c:pt idx="1986">
                  <c:v>0.587826543586584</c:v>
                </c:pt>
                <c:pt idx="1987">
                  <c:v>0.587538794969555</c:v>
                </c:pt>
                <c:pt idx="1988">
                  <c:v>0.58725132786738</c:v>
                </c:pt>
                <c:pt idx="1989">
                  <c:v>0.58696414186722</c:v>
                </c:pt>
                <c:pt idx="1990">
                  <c:v>0.586677236557044</c:v>
                </c:pt>
                <c:pt idx="1991">
                  <c:v>0.586390611525648</c:v>
                </c:pt>
                <c:pt idx="1992">
                  <c:v>0.586104266362597</c:v>
                </c:pt>
                <c:pt idx="1993">
                  <c:v>0.585818200658292</c:v>
                </c:pt>
                <c:pt idx="1994">
                  <c:v>0.585532414003896</c:v>
                </c:pt>
                <c:pt idx="1995">
                  <c:v>0.585246905991408</c:v>
                </c:pt>
                <c:pt idx="1996">
                  <c:v>0.584961676213596</c:v>
                </c:pt>
                <c:pt idx="1997">
                  <c:v>0.584676724264008</c:v>
                </c:pt>
                <c:pt idx="1998">
                  <c:v>0.584392049737032</c:v>
                </c:pt>
                <c:pt idx="1999">
                  <c:v>0.5841076522278</c:v>
                </c:pt>
                <c:pt idx="2000">
                  <c:v>0.583823531332236</c:v>
                </c:pt>
                <c:pt idx="2001">
                  <c:v>0.58353968664708</c:v>
                </c:pt>
                <c:pt idx="2002">
                  <c:v>0.583256117769828</c:v>
                </c:pt>
                <c:pt idx="2003">
                  <c:v>0.582972824298756</c:v>
                </c:pt>
                <c:pt idx="2004">
                  <c:v>0.582689805832945</c:v>
                </c:pt>
                <c:pt idx="2005">
                  <c:v>0.582407061972216</c:v>
                </c:pt>
                <c:pt idx="2006">
                  <c:v>0.5821245923172</c:v>
                </c:pt>
                <c:pt idx="2007">
                  <c:v>0.581842396469292</c:v>
                </c:pt>
                <c:pt idx="2008">
                  <c:v>0.581560474030644</c:v>
                </c:pt>
                <c:pt idx="2009">
                  <c:v>0.5812788246042</c:v>
                </c:pt>
                <c:pt idx="2010">
                  <c:v>0.58099744779366</c:v>
                </c:pt>
                <c:pt idx="2011">
                  <c:v>0.580716343203481</c:v>
                </c:pt>
                <c:pt idx="2012">
                  <c:v>0.580435510438908</c:v>
                </c:pt>
                <c:pt idx="2013">
                  <c:v>0.580154949105935</c:v>
                </c:pt>
                <c:pt idx="2014">
                  <c:v>0.579874658811324</c:v>
                </c:pt>
                <c:pt idx="2015">
                  <c:v>0.579594639162575</c:v>
                </c:pt>
                <c:pt idx="2016">
                  <c:v>0.579314889767975</c:v>
                </c:pt>
                <c:pt idx="2017">
                  <c:v>0.579035410236552</c:v>
                </c:pt>
                <c:pt idx="2018">
                  <c:v>0.578756200178088</c:v>
                </c:pt>
                <c:pt idx="2019">
                  <c:v>0.578477259203113</c:v>
                </c:pt>
                <c:pt idx="2020">
                  <c:v>0.578198586922908</c:v>
                </c:pt>
                <c:pt idx="2021">
                  <c:v>0.577920182949517</c:v>
                </c:pt>
                <c:pt idx="2022">
                  <c:v>0.577642046895696</c:v>
                </c:pt>
                <c:pt idx="2023">
                  <c:v>0.577364178374999</c:v>
                </c:pt>
                <c:pt idx="2024">
                  <c:v>0.577086577001676</c:v>
                </c:pt>
                <c:pt idx="2025">
                  <c:v>0.576809242390728</c:v>
                </c:pt>
                <c:pt idx="2026">
                  <c:v>0.576532174157916</c:v>
                </c:pt>
                <c:pt idx="2027">
                  <c:v>0.576255371919721</c:v>
                </c:pt>
                <c:pt idx="2028">
                  <c:v>0.575978835293352</c:v>
                </c:pt>
                <c:pt idx="2029">
                  <c:v>0.575702563896768</c:v>
                </c:pt>
                <c:pt idx="2030">
                  <c:v>0.575426557348655</c:v>
                </c:pt>
                <c:pt idx="2031">
                  <c:v>0.575150815268424</c:v>
                </c:pt>
                <c:pt idx="2032">
                  <c:v>0.574875337276235</c:v>
                </c:pt>
                <c:pt idx="2033">
                  <c:v>0.57460012299294</c:v>
                </c:pt>
                <c:pt idx="2034">
                  <c:v>0.574325172040152</c:v>
                </c:pt>
                <c:pt idx="2035">
                  <c:v>0.574050484040184</c:v>
                </c:pt>
                <c:pt idx="2036">
                  <c:v>0.573776058616092</c:v>
                </c:pt>
                <c:pt idx="2037">
                  <c:v>0.573501895391604</c:v>
                </c:pt>
                <c:pt idx="2038">
                  <c:v>0.573227993991241</c:v>
                </c:pt>
                <c:pt idx="2039">
                  <c:v>0.572954354040168</c:v>
                </c:pt>
                <c:pt idx="2040">
                  <c:v>0.572680975164312</c:v>
                </c:pt>
                <c:pt idx="2041">
                  <c:v>0.572407856990305</c:v>
                </c:pt>
                <c:pt idx="2042">
                  <c:v>0.572134999145471</c:v>
                </c:pt>
                <c:pt idx="2043">
                  <c:v>0.571862401257865</c:v>
                </c:pt>
                <c:pt idx="2044">
                  <c:v>0.571590062956224</c:v>
                </c:pt>
                <c:pt idx="2045">
                  <c:v>0.571317983870028</c:v>
                </c:pt>
                <c:pt idx="2046">
                  <c:v>0.571046163629448</c:v>
                </c:pt>
                <c:pt idx="2047">
                  <c:v>0.570774601865328</c:v>
                </c:pt>
                <c:pt idx="2048">
                  <c:v>0.570503298209255</c:v>
                </c:pt>
                <c:pt idx="2049">
                  <c:v>0.570232252293492</c:v>
                </c:pt>
                <c:pt idx="2050">
                  <c:v>0.569961463751016</c:v>
                </c:pt>
                <c:pt idx="2051">
                  <c:v>0.56969093221548</c:v>
                </c:pt>
                <c:pt idx="2052">
                  <c:v>0.569420657321256</c:v>
                </c:pt>
                <c:pt idx="2053">
                  <c:v>0.569150638703388</c:v>
                </c:pt>
                <c:pt idx="2054">
                  <c:v>0.568880875997616</c:v>
                </c:pt>
                <c:pt idx="2055">
                  <c:v>0.568611368840376</c:v>
                </c:pt>
                <c:pt idx="2056">
                  <c:v>0.5683421168688</c:v>
                </c:pt>
                <c:pt idx="2057">
                  <c:v>0.56807311972068</c:v>
                </c:pt>
                <c:pt idx="2058">
                  <c:v>0.567804377034516</c:v>
                </c:pt>
                <c:pt idx="2059">
                  <c:v>0.567535888449492</c:v>
                </c:pt>
                <c:pt idx="2060">
                  <c:v>0.567267653605465</c:v>
                </c:pt>
                <c:pt idx="2061">
                  <c:v>0.56699967214296</c:v>
                </c:pt>
                <c:pt idx="2062">
                  <c:v>0.566731943703203</c:v>
                </c:pt>
                <c:pt idx="2063">
                  <c:v>0.566464467928092</c:v>
                </c:pt>
                <c:pt idx="2064">
                  <c:v>0.566197244460192</c:v>
                </c:pt>
                <c:pt idx="2065">
                  <c:v>0.565930272942732</c:v>
                </c:pt>
                <c:pt idx="2066">
                  <c:v>0.565663553019661</c:v>
                </c:pt>
                <c:pt idx="2067">
                  <c:v>0.565397084335524</c:v>
                </c:pt>
                <c:pt idx="2068">
                  <c:v>0.565130866535616</c:v>
                </c:pt>
                <c:pt idx="2069">
                  <c:v>0.564864899265828</c:v>
                </c:pt>
                <c:pt idx="2070">
                  <c:v>0.56459918217276</c:v>
                </c:pt>
                <c:pt idx="2071">
                  <c:v>0.564333714903659</c:v>
                </c:pt>
                <c:pt idx="2072">
                  <c:v>0.564068497106447</c:v>
                </c:pt>
                <c:pt idx="2073">
                  <c:v>0.563803528429692</c:v>
                </c:pt>
                <c:pt idx="2074">
                  <c:v>0.563538808522643</c:v>
                </c:pt>
                <c:pt idx="2075">
                  <c:v>0.563274337035168</c:v>
                </c:pt>
                <c:pt idx="2076">
                  <c:v>0.563010113617848</c:v>
                </c:pt>
                <c:pt idx="2077">
                  <c:v>0.562746137921868</c:v>
                </c:pt>
                <c:pt idx="2078">
                  <c:v>0.562482409599096</c:v>
                </c:pt>
                <c:pt idx="2079">
                  <c:v>0.562218928302036</c:v>
                </c:pt>
                <c:pt idx="2080">
                  <c:v>0.561955693683863</c:v>
                </c:pt>
                <c:pt idx="2081">
                  <c:v>0.561692705398356</c:v>
                </c:pt>
                <c:pt idx="2082">
                  <c:v>0.561429963100009</c:v>
                </c:pt>
                <c:pt idx="2083">
                  <c:v>0.561167466443892</c:v>
                </c:pt>
                <c:pt idx="2084">
                  <c:v>0.560905215085775</c:v>
                </c:pt>
                <c:pt idx="2085">
                  <c:v>0.560643208682052</c:v>
                </c:pt>
                <c:pt idx="2086">
                  <c:v>0.560381446889735</c:v>
                </c:pt>
                <c:pt idx="2087">
                  <c:v>0.560119929366492</c:v>
                </c:pt>
                <c:pt idx="2088">
                  <c:v>0.559858655770656</c:v>
                </c:pt>
                <c:pt idx="2089">
                  <c:v>0.559597625761163</c:v>
                </c:pt>
                <c:pt idx="2090">
                  <c:v>0.559336838997599</c:v>
                </c:pt>
                <c:pt idx="2091">
                  <c:v>0.55907629514016</c:v>
                </c:pt>
                <c:pt idx="2092">
                  <c:v>0.558815993849724</c:v>
                </c:pt>
                <c:pt idx="2093">
                  <c:v>0.558555934787747</c:v>
                </c:pt>
                <c:pt idx="2094">
                  <c:v>0.558296117616349</c:v>
                </c:pt>
                <c:pt idx="2095">
                  <c:v>0.558036541998252</c:v>
                </c:pt>
                <c:pt idx="2096">
                  <c:v>0.557777207596848</c:v>
                </c:pt>
                <c:pt idx="2097">
                  <c:v>0.5575181140761</c:v>
                </c:pt>
                <c:pt idx="2098">
                  <c:v>0.55725926110062</c:v>
                </c:pt>
                <c:pt idx="2099">
                  <c:v>0.557000648335656</c:v>
                </c:pt>
                <c:pt idx="2100">
                  <c:v>0.556742275447068</c:v>
                </c:pt>
                <c:pt idx="2101">
                  <c:v>0.556484142101304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306296"/>
        <c:axId val="2111776952"/>
      </c:lineChart>
      <c:catAx>
        <c:axId val="2130306296"/>
        <c:scaling>
          <c:orientation val="minMax"/>
        </c:scaling>
        <c:delete val="1"/>
        <c:axPos val="b"/>
        <c:majorTickMark val="out"/>
        <c:minorTickMark val="none"/>
        <c:tickLblPos val="nextTo"/>
        <c:crossAx val="2111776952"/>
        <c:crosses val="autoZero"/>
        <c:auto val="1"/>
        <c:lblAlgn val="ctr"/>
        <c:lblOffset val="100"/>
        <c:noMultiLvlLbl val="0"/>
      </c:catAx>
      <c:valAx>
        <c:axId val="2111776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0306296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114588801399825"/>
          <c:y val="0.0324087072762159"/>
          <c:w val="0.884965223097113"/>
          <c:h val="0.898148148148148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800000"/>
              </a:solidFill>
            </a:ln>
          </c:spPr>
          <c:marker>
            <c:symbol val="none"/>
          </c:marker>
          <c:val>
            <c:numRef>
              <c:f>Sheet1!$B$6:$B$2107</c:f>
              <c:numCache>
                <c:formatCode>General</c:formatCode>
                <c:ptCount val="2102"/>
                <c:pt idx="0">
                  <c:v>11.99999997526616</c:v>
                </c:pt>
                <c:pt idx="1">
                  <c:v>11.99999930667018</c:v>
                </c:pt>
                <c:pt idx="2">
                  <c:v>11.9999925015006</c:v>
                </c:pt>
                <c:pt idx="3">
                  <c:v>11.99995528016193</c:v>
                </c:pt>
                <c:pt idx="4">
                  <c:v>11.9998206559377</c:v>
                </c:pt>
                <c:pt idx="5">
                  <c:v>11.99945520084285</c:v>
                </c:pt>
                <c:pt idx="6">
                  <c:v>11.99864777303391</c:v>
                </c:pt>
                <c:pt idx="7">
                  <c:v>11.99711556628297</c:v>
                </c:pt>
                <c:pt idx="8">
                  <c:v>11.99452411319303</c:v>
                </c:pt>
                <c:pt idx="9">
                  <c:v>11.99051411612256</c:v>
                </c:pt>
                <c:pt idx="10">
                  <c:v>11.98472839438392</c:v>
                </c:pt>
                <c:pt idx="11">
                  <c:v>11.97683455036527</c:v>
                </c:pt>
                <c:pt idx="12">
                  <c:v>11.96654139551941</c:v>
                </c:pt>
                <c:pt idx="13">
                  <c:v>11.95360895832633</c:v>
                </c:pt>
                <c:pt idx="14">
                  <c:v>11.93785290755283</c:v>
                </c:pt>
                <c:pt idx="15">
                  <c:v>11.91914463601097</c:v>
                </c:pt>
                <c:pt idx="16">
                  <c:v>11.89740828624377</c:v>
                </c:pt>
                <c:pt idx="17">
                  <c:v>11.87261584245628</c:v>
                </c:pt>
                <c:pt idx="18">
                  <c:v>11.8447811833326</c:v>
                </c:pt>
                <c:pt idx="19">
                  <c:v>11.81395375681189</c:v>
                </c:pt>
                <c:pt idx="20">
                  <c:v>11.78021233333519</c:v>
                </c:pt>
                <c:pt idx="21">
                  <c:v>11.74365912989992</c:v>
                </c:pt>
                <c:pt idx="22">
                  <c:v>11.70441447340631</c:v>
                </c:pt>
                <c:pt idx="23">
                  <c:v>11.66261208301234</c:v>
                </c:pt>
                <c:pt idx="24">
                  <c:v>11.61839499065544</c:v>
                </c:pt>
                <c:pt idx="25">
                  <c:v>11.57191207983297</c:v>
                </c:pt>
                <c:pt idx="26">
                  <c:v>11.52331519936271</c:v>
                </c:pt>
                <c:pt idx="27">
                  <c:v>11.47275679651911</c:v>
                </c:pt>
                <c:pt idx="28">
                  <c:v>11.42038800909924</c:v>
                </c:pt>
                <c:pt idx="29">
                  <c:v>11.3663571559884</c:v>
                </c:pt>
                <c:pt idx="30">
                  <c:v>11.3108085687886</c:v>
                </c:pt>
                <c:pt idx="31">
                  <c:v>11.25388171173461</c:v>
                </c:pt>
                <c:pt idx="32">
                  <c:v>11.1957105425687</c:v>
                </c:pt>
                <c:pt idx="33">
                  <c:v>11.13642307269932</c:v>
                </c:pt>
                <c:pt idx="34">
                  <c:v>11.07614109047105</c:v>
                </c:pt>
                <c:pt idx="35">
                  <c:v>11.01498001651321</c:v>
                </c:pt>
                <c:pt idx="36">
                  <c:v>10.95304886480416</c:v>
                </c:pt>
                <c:pt idx="37">
                  <c:v>10.89045028724496</c:v>
                </c:pt>
                <c:pt idx="38">
                  <c:v>10.82728068318012</c:v>
                </c:pt>
                <c:pt idx="39">
                  <c:v>10.76363035845883</c:v>
                </c:pt>
                <c:pt idx="40">
                  <c:v>10.69958372133725</c:v>
                </c:pt>
                <c:pt idx="41">
                  <c:v>10.6352195048255</c:v>
                </c:pt>
                <c:pt idx="42">
                  <c:v>10.5706110070292</c:v>
                </c:pt>
                <c:pt idx="43">
                  <c:v>10.50582634267052</c:v>
                </c:pt>
                <c:pt idx="44">
                  <c:v>10.44092870033929</c:v>
                </c:pt>
                <c:pt idx="45">
                  <c:v>10.37597660116064</c:v>
                </c:pt>
                <c:pt idx="46">
                  <c:v>10.31102415550523</c:v>
                </c:pt>
                <c:pt idx="47">
                  <c:v>10.24612131514148</c:v>
                </c:pt>
                <c:pt idx="48">
                  <c:v>10.18131411886435</c:v>
                </c:pt>
                <c:pt idx="49">
                  <c:v>10.11664493015143</c:v>
                </c:pt>
                <c:pt idx="50">
                  <c:v>10.05215266581782</c:v>
                </c:pt>
                <c:pt idx="51">
                  <c:v>9.987873014978435</c:v>
                </c:pt>
                <c:pt idx="52">
                  <c:v>9.923838647898335</c:v>
                </c:pt>
                <c:pt idx="53">
                  <c:v>9.860079414526166</c:v>
                </c:pt>
                <c:pt idx="54">
                  <c:v>9.796622532675312</c:v>
                </c:pt>
                <c:pt idx="55">
                  <c:v>9.733492765949254</c:v>
                </c:pt>
                <c:pt idx="56">
                  <c:v>9.67071259160799</c:v>
                </c:pt>
                <c:pt idx="57">
                  <c:v>9.608302358648256</c:v>
                </c:pt>
                <c:pt idx="58">
                  <c:v>9.546280436425883</c:v>
                </c:pt>
                <c:pt idx="59">
                  <c:v>9.484663354186823</c:v>
                </c:pt>
                <c:pt idx="60">
                  <c:v>9.423465931899634</c:v>
                </c:pt>
                <c:pt idx="61">
                  <c:v>9.362701402796952</c:v>
                </c:pt>
                <c:pt idx="62">
                  <c:v>9.302381528040456</c:v>
                </c:pt>
                <c:pt idx="63">
                  <c:v>9.242516703923797</c:v>
                </c:pt>
                <c:pt idx="64">
                  <c:v>9.183116062023467</c:v>
                </c:pt>
                <c:pt idx="65">
                  <c:v>9.124187562698688</c:v>
                </c:pt>
                <c:pt idx="66">
                  <c:v>9.065738082330012</c:v>
                </c:pt>
                <c:pt idx="67">
                  <c:v>9.007773494672392</c:v>
                </c:pt>
                <c:pt idx="68">
                  <c:v>8.950298746684307</c:v>
                </c:pt>
                <c:pt idx="69">
                  <c:v>8.893317929176595</c:v>
                </c:pt>
                <c:pt idx="70">
                  <c:v>8.836834342611277</c:v>
                </c:pt>
                <c:pt idx="71">
                  <c:v>8.780850558360471</c:v>
                </c:pt>
                <c:pt idx="72">
                  <c:v>8.725368475721218</c:v>
                </c:pt>
                <c:pt idx="73">
                  <c:v>8.6703893749648</c:v>
                </c:pt>
                <c:pt idx="74">
                  <c:v>8.615913966682868</c:v>
                </c:pt>
                <c:pt idx="75">
                  <c:v>8.561942437677721</c:v>
                </c:pt>
                <c:pt idx="76">
                  <c:v>8.50847449362828</c:v>
                </c:pt>
                <c:pt idx="77">
                  <c:v>8.45550939874993</c:v>
                </c:pt>
                <c:pt idx="78">
                  <c:v>8.40304601265172</c:v>
                </c:pt>
                <c:pt idx="79">
                  <c:v>8.35108282458201</c:v>
                </c:pt>
                <c:pt idx="80">
                  <c:v>8.299617985241028</c:v>
                </c:pt>
                <c:pt idx="81">
                  <c:v>8.248649336327171</c:v>
                </c:pt>
                <c:pt idx="82">
                  <c:v>8.198174437972742</c:v>
                </c:pt>
                <c:pt idx="83">
                  <c:v>8.148190594214963</c:v>
                </c:pt>
                <c:pt idx="84">
                  <c:v>8.09869487663664</c:v>
                </c:pt>
                <c:pt idx="85">
                  <c:v>8.049684146305127</c:v>
                </c:pt>
                <c:pt idx="86">
                  <c:v>8.00115507412531</c:v>
                </c:pt>
                <c:pt idx="87">
                  <c:v>7.953104159717705</c:v>
                </c:pt>
                <c:pt idx="88">
                  <c:v>7.905527748923748</c:v>
                </c:pt>
                <c:pt idx="89">
                  <c:v>7.8584220500334</c:v>
                </c:pt>
                <c:pt idx="90">
                  <c:v>7.81178314882416</c:v>
                </c:pt>
                <c:pt idx="91">
                  <c:v>7.765607022493812</c:v>
                </c:pt>
                <c:pt idx="92">
                  <c:v>7.719889552563984</c:v>
                </c:pt>
                <c:pt idx="93">
                  <c:v>7.674626536826135</c:v>
                </c:pt>
                <c:pt idx="94">
                  <c:v>7.62981370039662</c:v>
                </c:pt>
                <c:pt idx="95">
                  <c:v>7.5854467059427</c:v>
                </c:pt>
                <c:pt idx="96">
                  <c:v>7.541521163137526</c:v>
                </c:pt>
                <c:pt idx="97">
                  <c:v>7.498032637397602</c:v>
                </c:pt>
                <c:pt idx="98">
                  <c:v>7.454976657952685</c:v>
                </c:pt>
                <c:pt idx="99">
                  <c:v>7.41234872529503</c:v>
                </c:pt>
                <c:pt idx="100">
                  <c:v>7.370144318050507</c:v>
                </c:pt>
                <c:pt idx="101">
                  <c:v>7.328358899313024</c:v>
                </c:pt>
                <c:pt idx="102">
                  <c:v>7.286987922478668</c:v>
                </c:pt>
                <c:pt idx="103">
                  <c:v>7.246026836615195</c:v>
                </c:pt>
                <c:pt idx="104">
                  <c:v>7.205471091399095</c:v>
                </c:pt>
                <c:pt idx="105">
                  <c:v>7.165316141650385</c:v>
                </c:pt>
                <c:pt idx="106">
                  <c:v>7.125557451493761</c:v>
                </c:pt>
                <c:pt idx="107">
                  <c:v>7.086190498171633</c:v>
                </c:pt>
                <c:pt idx="108">
                  <c:v>7.047210775534106</c:v>
                </c:pt>
                <c:pt idx="109">
                  <c:v>7.008613797228276</c:v>
                </c:pt>
                <c:pt idx="110">
                  <c:v>6.97039509960813</c:v>
                </c:pt>
                <c:pt idx="111">
                  <c:v>6.932550244384655</c:v>
                </c:pt>
                <c:pt idx="112">
                  <c:v>6.895074821034695</c:v>
                </c:pt>
                <c:pt idx="113">
                  <c:v>6.857964448985457</c:v>
                </c:pt>
                <c:pt idx="114">
                  <c:v>6.821214779591195</c:v>
                </c:pt>
                <c:pt idx="115">
                  <c:v>6.784821497915064</c:v>
                </c:pt>
                <c:pt idx="116">
                  <c:v>6.748780324333066</c:v>
                </c:pt>
                <c:pt idx="117">
                  <c:v>6.713087015970072</c:v>
                </c:pt>
                <c:pt idx="118">
                  <c:v>6.677737367981265</c:v>
                </c:pt>
                <c:pt idx="119">
                  <c:v>6.642727214690208</c:v>
                </c:pt>
                <c:pt idx="120">
                  <c:v>6.608052430593335</c:v>
                </c:pt>
                <c:pt idx="121">
                  <c:v>6.5737089312414</c:v>
                </c:pt>
                <c:pt idx="122">
                  <c:v>6.53969267400604</c:v>
                </c:pt>
                <c:pt idx="123">
                  <c:v>6.505999658740633</c:v>
                </c:pt>
                <c:pt idx="124">
                  <c:v>6.472625928342744</c:v>
                </c:pt>
                <c:pt idx="125">
                  <c:v>6.4395675692259</c:v>
                </c:pt>
                <c:pt idx="126">
                  <c:v>6.40682071170717</c:v>
                </c:pt>
                <c:pt idx="127">
                  <c:v>6.374381530317176</c:v>
                </c:pt>
                <c:pt idx="128">
                  <c:v>6.342246244038264</c:v>
                </c:pt>
                <c:pt idx="129">
                  <c:v>6.310411116476378</c:v>
                </c:pt>
                <c:pt idx="130">
                  <c:v>6.27887245597236</c:v>
                </c:pt>
                <c:pt idx="131">
                  <c:v>6.247626615655548</c:v>
                </c:pt>
                <c:pt idx="132">
                  <c:v>6.21666999344741</c:v>
                </c:pt>
                <c:pt idx="133">
                  <c:v>6.185999032016038</c:v>
                </c:pt>
                <c:pt idx="134">
                  <c:v>6.155610218687361</c:v>
                </c:pt>
                <c:pt idx="135">
                  <c:v>6.125500085316562</c:v>
                </c:pt>
                <c:pt idx="136">
                  <c:v>6.095665208121249</c:v>
                </c:pt>
                <c:pt idx="137">
                  <c:v>6.066102207482857</c:v>
                </c:pt>
                <c:pt idx="138">
                  <c:v>6.036807747715705</c:v>
                </c:pt>
                <c:pt idx="139">
                  <c:v>6.007778536808686</c:v>
                </c:pt>
                <c:pt idx="140">
                  <c:v>5.979011326141236</c:v>
                </c:pt>
                <c:pt idx="141">
                  <c:v>5.950502910176064</c:v>
                </c:pt>
                <c:pt idx="142">
                  <c:v>5.922250126130915</c:v>
                </c:pt>
                <c:pt idx="143">
                  <c:v>5.894249853631344</c:v>
                </c:pt>
                <c:pt idx="144">
                  <c:v>5.866499014346376</c:v>
                </c:pt>
                <c:pt idx="145">
                  <c:v>5.838994571608871</c:v>
                </c:pt>
                <c:pt idx="146">
                  <c:v>5.811733530022272</c:v>
                </c:pt>
                <c:pt idx="147">
                  <c:v>5.784712935054863</c:v>
                </c:pt>
                <c:pt idx="148">
                  <c:v>5.757929872623745</c:v>
                </c:pt>
                <c:pt idx="149">
                  <c:v>5.73138146866908</c:v>
                </c:pt>
                <c:pt idx="150">
                  <c:v>5.705064888720024</c:v>
                </c:pt>
                <c:pt idx="151">
                  <c:v>5.678977337453808</c:v>
                </c:pt>
                <c:pt idx="152">
                  <c:v>5.653116058248564</c:v>
                </c:pt>
                <c:pt idx="153">
                  <c:v>5.627478332731581</c:v>
                </c:pt>
                <c:pt idx="154">
                  <c:v>5.602061480322</c:v>
                </c:pt>
                <c:pt idx="155">
                  <c:v>5.57686285777212</c:v>
                </c:pt>
                <c:pt idx="156">
                  <c:v>5.551879858704612</c:v>
                </c:pt>
                <c:pt idx="157">
                  <c:v>5.527109913148474</c:v>
                </c:pt>
                <c:pt idx="158">
                  <c:v>5.502550487073696</c:v>
                </c:pt>
                <c:pt idx="159">
                  <c:v>5.478199081925231</c:v>
                </c:pt>
                <c:pt idx="160">
                  <c:v>5.454053234157084</c:v>
                </c:pt>
                <c:pt idx="161">
                  <c:v>5.430110514766667</c:v>
                </c:pt>
                <c:pt idx="162">
                  <c:v>5.40636852883032</c:v>
                </c:pt>
                <c:pt idx="163">
                  <c:v>5.382824915039941</c:v>
                </c:pt>
                <c:pt idx="164">
                  <c:v>5.359477345241713</c:v>
                </c:pt>
                <c:pt idx="165">
                  <c:v>5.336323523976588</c:v>
                </c:pt>
                <c:pt idx="166">
                  <c:v>5.31336118802367</c:v>
                </c:pt>
                <c:pt idx="167">
                  <c:v>5.290588105945956</c:v>
                </c:pt>
                <c:pt idx="168">
                  <c:v>5.268002077639506</c:v>
                </c:pt>
                <c:pt idx="169">
                  <c:v>5.245600933885656</c:v>
                </c:pt>
                <c:pt idx="170">
                  <c:v>5.223382535906889</c:v>
                </c:pt>
                <c:pt idx="171">
                  <c:v>5.201344774926408</c:v>
                </c:pt>
                <c:pt idx="172">
                  <c:v>5.179485571731695</c:v>
                </c:pt>
                <c:pt idx="173">
                  <c:v>5.157802876242124</c:v>
                </c:pt>
                <c:pt idx="174">
                  <c:v>5.136294667080804</c:v>
                </c:pt>
                <c:pt idx="175">
                  <c:v>5.114958951150688</c:v>
                </c:pt>
                <c:pt idx="176">
                  <c:v>5.09379376321596</c:v>
                </c:pt>
                <c:pt idx="177">
                  <c:v>5.072797165486187</c:v>
                </c:pt>
                <c:pt idx="178">
                  <c:v>5.051967247207465</c:v>
                </c:pt>
                <c:pt idx="179">
                  <c:v>5.03130212425683</c:v>
                </c:pt>
                <c:pt idx="180">
                  <c:v>5.01079993874166</c:v>
                </c:pt>
                <c:pt idx="181">
                  <c:v>4.990458858604573</c:v>
                </c:pt>
                <c:pt idx="182">
                  <c:v>4.97027707723266</c:v>
                </c:pt>
                <c:pt idx="183">
                  <c:v>4.950252813072</c:v>
                </c:pt>
                <c:pt idx="184">
                  <c:v>4.930384309247076</c:v>
                </c:pt>
                <c:pt idx="185">
                  <c:v>4.910669833185215</c:v>
                </c:pt>
                <c:pt idx="186">
                  <c:v>4.891107676246131</c:v>
                </c:pt>
                <c:pt idx="187">
                  <c:v>4.87169615335638</c:v>
                </c:pt>
                <c:pt idx="188">
                  <c:v>4.852433602648941</c:v>
                </c:pt>
                <c:pt idx="189">
                  <c:v>4.833318385107927</c:v>
                </c:pt>
                <c:pt idx="190">
                  <c:v>4.814348884217976</c:v>
                </c:pt>
                <c:pt idx="191">
                  <c:v>4.795523505619153</c:v>
                </c:pt>
                <c:pt idx="192">
                  <c:v>4.776840676766364</c:v>
                </c:pt>
                <c:pt idx="193">
                  <c:v>4.75829884659408</c:v>
                </c:pt>
                <c:pt idx="194">
                  <c:v>4.739896485185783</c:v>
                </c:pt>
                <c:pt idx="195">
                  <c:v>4.721632083448405</c:v>
                </c:pt>
                <c:pt idx="196">
                  <c:v>4.703504152791635</c:v>
                </c:pt>
                <c:pt idx="197">
                  <c:v>4.685511224812104</c:v>
                </c:pt>
                <c:pt idx="198">
                  <c:v>4.667651850982181</c:v>
                </c:pt>
                <c:pt idx="199">
                  <c:v>4.649924602343939</c:v>
                </c:pt>
                <c:pt idx="200">
                  <c:v>4.632328069207116</c:v>
                </c:pt>
                <c:pt idx="201">
                  <c:v>4.614860860852521</c:v>
                </c:pt>
                <c:pt idx="202">
                  <c:v>4.597521605239729</c:v>
                </c:pt>
                <c:pt idx="203">
                  <c:v>4.580308948718976</c:v>
                </c:pt>
                <c:pt idx="204">
                  <c:v>4.563221555748312</c:v>
                </c:pt>
                <c:pt idx="205">
                  <c:v>4.54625810861458</c:v>
                </c:pt>
                <c:pt idx="206">
                  <c:v>4.529417307159187</c:v>
                </c:pt>
                <c:pt idx="207">
                  <c:v>4.512697868508035</c:v>
                </c:pt>
                <c:pt idx="208">
                  <c:v>4.496098526805936</c:v>
                </c:pt>
                <c:pt idx="209">
                  <c:v>4.47961803295498</c:v>
                </c:pt>
                <c:pt idx="210">
                  <c:v>4.463255154357504</c:v>
                </c:pt>
                <c:pt idx="211">
                  <c:v>4.447008674662896</c:v>
                </c:pt>
                <c:pt idx="212">
                  <c:v>4.43087739351863</c:v>
                </c:pt>
                <c:pt idx="213">
                  <c:v>4.414860126325236</c:v>
                </c:pt>
                <c:pt idx="214">
                  <c:v>4.398955703995345</c:v>
                </c:pt>
                <c:pt idx="215">
                  <c:v>4.383162972716616</c:v>
                </c:pt>
                <c:pt idx="216">
                  <c:v>4.367480793718461</c:v>
                </c:pt>
                <c:pt idx="217">
                  <c:v>4.351908043042716</c:v>
                </c:pt>
                <c:pt idx="218">
                  <c:v>4.336443611317886</c:v>
                </c:pt>
                <c:pt idx="219">
                  <c:v>4.321086403537246</c:v>
                </c:pt>
                <c:pt idx="220">
                  <c:v>4.305835338840525</c:v>
                </c:pt>
                <c:pt idx="221">
                  <c:v>4.290689350299155</c:v>
                </c:pt>
                <c:pt idx="222">
                  <c:v>4.27564738470497</c:v>
                </c:pt>
                <c:pt idx="223">
                  <c:v>4.260708402362618</c:v>
                </c:pt>
                <c:pt idx="224">
                  <c:v>4.245871376885136</c:v>
                </c:pt>
                <c:pt idx="225">
                  <c:v>4.23113529499307</c:v>
                </c:pt>
                <c:pt idx="226">
                  <c:v>4.216499156316804</c:v>
                </c:pt>
                <c:pt idx="227">
                  <c:v>4.201961973202223</c:v>
                </c:pt>
                <c:pt idx="228">
                  <c:v>4.187522770519474</c:v>
                </c:pt>
                <c:pt idx="229">
                  <c:v>4.173180585475116</c:v>
                </c:pt>
                <c:pt idx="230">
                  <c:v>4.158934467426853</c:v>
                </c:pt>
                <c:pt idx="231">
                  <c:v>4.144783477702656</c:v>
                </c:pt>
                <c:pt idx="232">
                  <c:v>4.13072668942026</c:v>
                </c:pt>
                <c:pt idx="233">
                  <c:v>4.11676318731288</c:v>
                </c:pt>
                <c:pt idx="234">
                  <c:v>4.102892067555366</c:v>
                </c:pt>
                <c:pt idx="235">
                  <c:v>4.089112437594671</c:v>
                </c:pt>
                <c:pt idx="236">
                  <c:v>4.07542341598168</c:v>
                </c:pt>
                <c:pt idx="237">
                  <c:v>4.061824132207501</c:v>
                </c:pt>
                <c:pt idx="238">
                  <c:v>4.048313726541275</c:v>
                </c:pt>
                <c:pt idx="239">
                  <c:v>4.034891349871044</c:v>
                </c:pt>
                <c:pt idx="240">
                  <c:v>4.021556163547245</c:v>
                </c:pt>
                <c:pt idx="241">
                  <c:v>4.008307339228775</c:v>
                </c:pt>
                <c:pt idx="242">
                  <c:v>3.995144058731567</c:v>
                </c:pt>
                <c:pt idx="243">
                  <c:v>3.982065513879677</c:v>
                </c:pt>
                <c:pt idx="244">
                  <c:v>3.969070906358819</c:v>
                </c:pt>
                <c:pt idx="245">
                  <c:v>3.956159447572332</c:v>
                </c:pt>
                <c:pt idx="246">
                  <c:v>3.943330358499444</c:v>
                </c:pt>
                <c:pt idx="247">
                  <c:v>3.930582869555987</c:v>
                </c:pt>
                <c:pt idx="248">
                  <c:v>3.91791622045728</c:v>
                </c:pt>
                <c:pt idx="249">
                  <c:v>3.905329660083276</c:v>
                </c:pt>
                <c:pt idx="250">
                  <c:v>3.892822446346054</c:v>
                </c:pt>
                <c:pt idx="251">
                  <c:v>3.880393846059252</c:v>
                </c:pt>
                <c:pt idx="252">
                  <c:v>3.868043134809775</c:v>
                </c:pt>
                <c:pt idx="253">
                  <c:v>3.855769596831936</c:v>
                </c:pt>
                <c:pt idx="254">
                  <c:v>3.843572524882501</c:v>
                </c:pt>
                <c:pt idx="255">
                  <c:v>3.83145122011938</c:v>
                </c:pt>
                <c:pt idx="256">
                  <c:v>3.819404991981071</c:v>
                </c:pt>
                <c:pt idx="257">
                  <c:v>3.807433158068592</c:v>
                </c:pt>
                <c:pt idx="258">
                  <c:v>3.795535044029147</c:v>
                </c:pt>
                <c:pt idx="259">
                  <c:v>3.783709983441803</c:v>
                </c:pt>
                <c:pt idx="260">
                  <c:v>3.771957317704956</c:v>
                </c:pt>
                <c:pt idx="261">
                  <c:v>3.760276395925596</c:v>
                </c:pt>
                <c:pt idx="262">
                  <c:v>3.748666574810461</c:v>
                </c:pt>
                <c:pt idx="263">
                  <c:v>3.737127218558771</c:v>
                </c:pt>
                <c:pt idx="264">
                  <c:v>3.725657698756932</c:v>
                </c:pt>
                <c:pt idx="265">
                  <c:v>3.714257394274691</c:v>
                </c:pt>
                <c:pt idx="266">
                  <c:v>3.702925691163156</c:v>
                </c:pt>
                <c:pt idx="267">
                  <c:v>3.691661982554303</c:v>
                </c:pt>
                <c:pt idx="268">
                  <c:v>3.680465668562256</c:v>
                </c:pt>
                <c:pt idx="269">
                  <c:v>3.669336156185928</c:v>
                </c:pt>
                <c:pt idx="270">
                  <c:v>3.658272859213452</c:v>
                </c:pt>
                <c:pt idx="271">
                  <c:v>3.647275198128</c:v>
                </c:pt>
                <c:pt idx="272">
                  <c:v>3.636342600015117</c:v>
                </c:pt>
                <c:pt idx="273">
                  <c:v>3.625474498471536</c:v>
                </c:pt>
                <c:pt idx="274">
                  <c:v>3.614670333515507</c:v>
                </c:pt>
                <c:pt idx="275">
                  <c:v>3.60392955149844</c:v>
                </c:pt>
                <c:pt idx="276">
                  <c:v>3.593251605018012</c:v>
                </c:pt>
                <c:pt idx="277">
                  <c:v>3.58263595283268</c:v>
                </c:pt>
                <c:pt idx="278">
                  <c:v>3.572082059777447</c:v>
                </c:pt>
                <c:pt idx="279">
                  <c:v>3.561589396681045</c:v>
                </c:pt>
                <c:pt idx="280">
                  <c:v>3.551157440284368</c:v>
                </c:pt>
                <c:pt idx="281">
                  <c:v>3.540785673160201</c:v>
                </c:pt>
                <c:pt idx="282">
                  <c:v>3.530473583634277</c:v>
                </c:pt>
                <c:pt idx="283">
                  <c:v>3.520220665707408</c:v>
                </c:pt>
                <c:pt idx="284">
                  <c:v>3.510026418978996</c:v>
                </c:pt>
                <c:pt idx="285">
                  <c:v>3.499890348571668</c:v>
                </c:pt>
                <c:pt idx="286">
                  <c:v>3.489811965057072</c:v>
                </c:pt>
                <c:pt idx="287">
                  <c:v>3.479790784382856</c:v>
                </c:pt>
                <c:pt idx="288">
                  <c:v>3.4698263278008</c:v>
                </c:pt>
                <c:pt idx="289">
                  <c:v>3.459918121795968</c:v>
                </c:pt>
                <c:pt idx="290">
                  <c:v>3.450065698017072</c:v>
                </c:pt>
                <c:pt idx="291">
                  <c:v>3.440268593207854</c:v>
                </c:pt>
                <c:pt idx="292">
                  <c:v>3.430526349139535</c:v>
                </c:pt>
                <c:pt idx="293">
                  <c:v>3.420838512544273</c:v>
                </c:pt>
                <c:pt idx="294">
                  <c:v>3.411204635049732</c:v>
                </c:pt>
                <c:pt idx="295">
                  <c:v>3.401624273114531</c:v>
                </c:pt>
                <c:pt idx="296">
                  <c:v>3.392096987964757</c:v>
                </c:pt>
                <c:pt idx="297">
                  <c:v>3.38262234553152</c:v>
                </c:pt>
                <c:pt idx="298">
                  <c:v>3.373199916389221</c:v>
                </c:pt>
                <c:pt idx="299">
                  <c:v>3.363829275695064</c:v>
                </c:pt>
                <c:pt idx="300">
                  <c:v>3.354510003129262</c:v>
                </c:pt>
                <c:pt idx="301">
                  <c:v>3.345241682836261</c:v>
                </c:pt>
                <c:pt idx="302">
                  <c:v>3.336023903366776</c:v>
                </c:pt>
                <c:pt idx="303">
                  <c:v>3.326856257620824</c:v>
                </c:pt>
                <c:pt idx="304">
                  <c:v>3.31773834279144</c:v>
                </c:pt>
                <c:pt idx="305">
                  <c:v>3.308669760309432</c:v>
                </c:pt>
                <c:pt idx="306">
                  <c:v>3.299650115788812</c:v>
                </c:pt>
                <c:pt idx="307">
                  <c:v>3.290679018973163</c:v>
                </c:pt>
                <c:pt idx="308">
                  <c:v>3.281756083682712</c:v>
                </c:pt>
                <c:pt idx="309">
                  <c:v>3.27288092776224</c:v>
                </c:pt>
                <c:pt idx="310">
                  <c:v>3.264053173029803</c:v>
                </c:pt>
                <c:pt idx="311">
                  <c:v>3.255272445226141</c:v>
                </c:pt>
                <c:pt idx="312">
                  <c:v>3.246538373964901</c:v>
                </c:pt>
                <c:pt idx="313">
                  <c:v>3.237850592683536</c:v>
                </c:pt>
                <c:pt idx="314">
                  <c:v>3.229208738595048</c:v>
                </c:pt>
                <c:pt idx="315">
                  <c:v>3.220612452640296</c:v>
                </c:pt>
                <c:pt idx="316">
                  <c:v>3.212061379441068</c:v>
                </c:pt>
                <c:pt idx="317">
                  <c:v>3.203555167253941</c:v>
                </c:pt>
                <c:pt idx="318">
                  <c:v>3.19509346792464</c:v>
                </c:pt>
                <c:pt idx="319">
                  <c:v>3.186675936843216</c:v>
                </c:pt>
                <c:pt idx="320">
                  <c:v>3.178302232899779</c:v>
                </c:pt>
                <c:pt idx="321">
                  <c:v>3.169972018440947</c:v>
                </c:pt>
                <c:pt idx="322">
                  <c:v>3.161684959226916</c:v>
                </c:pt>
                <c:pt idx="323">
                  <c:v>3.153440724389088</c:v>
                </c:pt>
                <c:pt idx="324">
                  <c:v>3.14523898638846</c:v>
                </c:pt>
                <c:pt idx="325">
                  <c:v>3.137079420974413</c:v>
                </c:pt>
                <c:pt idx="326">
                  <c:v>3.128961707144303</c:v>
                </c:pt>
                <c:pt idx="327">
                  <c:v>3.120885527103503</c:v>
                </c:pt>
                <c:pt idx="328">
                  <c:v>3.112850566226041</c:v>
                </c:pt>
                <c:pt idx="329">
                  <c:v>3.104856513015863</c:v>
                </c:pt>
                <c:pt idx="330">
                  <c:v>3.096903059068596</c:v>
                </c:pt>
                <c:pt idx="331">
                  <c:v>3.088989899033856</c:v>
                </c:pt>
                <c:pt idx="332">
                  <c:v>3.081116730578148</c:v>
                </c:pt>
                <c:pt idx="333">
                  <c:v>3.073283254348235</c:v>
                </c:pt>
                <c:pt idx="334">
                  <c:v>3.065489173935072</c:v>
                </c:pt>
                <c:pt idx="335">
                  <c:v>3.057734195838227</c:v>
                </c:pt>
                <c:pt idx="336">
                  <c:v>3.050018029430797</c:v>
                </c:pt>
                <c:pt idx="337">
                  <c:v>3.042340386924924</c:v>
                </c:pt>
                <c:pt idx="338">
                  <c:v>3.03470098333758</c:v>
                </c:pt>
                <c:pt idx="339">
                  <c:v>3.027099536457084</c:v>
                </c:pt>
                <c:pt idx="340">
                  <c:v>3.019535766809916</c:v>
                </c:pt>
                <c:pt idx="341">
                  <c:v>3.012009397628076</c:v>
                </c:pt>
                <c:pt idx="342">
                  <c:v>3.0045201548169</c:v>
                </c:pt>
                <c:pt idx="343">
                  <c:v>2.99706776692326</c:v>
                </c:pt>
                <c:pt idx="344">
                  <c:v>2.989651965104303</c:v>
                </c:pt>
                <c:pt idx="345">
                  <c:v>2.982272483096556</c:v>
                </c:pt>
                <c:pt idx="346">
                  <c:v>2.974929057185508</c:v>
                </c:pt>
                <c:pt idx="347">
                  <c:v>2.967621426175536</c:v>
                </c:pt>
                <c:pt idx="348">
                  <c:v>2.96034933136038</c:v>
                </c:pt>
                <c:pt idx="349">
                  <c:v>2.953112516493888</c:v>
                </c:pt>
                <c:pt idx="350">
                  <c:v>2.945910727761241</c:v>
                </c:pt>
                <c:pt idx="351">
                  <c:v>2.938743713750592</c:v>
                </c:pt>
                <c:pt idx="352">
                  <c:v>2.93161122542502</c:v>
                </c:pt>
                <c:pt idx="353">
                  <c:v>2.92451301609492</c:v>
                </c:pt>
                <c:pt idx="354">
                  <c:v>2.917448841390815</c:v>
                </c:pt>
                <c:pt idx="355">
                  <c:v>2.910418459236396</c:v>
                </c:pt>
                <c:pt idx="356">
                  <c:v>2.9034216298221</c:v>
                </c:pt>
                <c:pt idx="357">
                  <c:v>2.896458115578842</c:v>
                </c:pt>
                <c:pt idx="358">
                  <c:v>2.889527681152704</c:v>
                </c:pt>
                <c:pt idx="359">
                  <c:v>2.882630093378566</c:v>
                </c:pt>
                <c:pt idx="360">
                  <c:v>2.875765121255962</c:v>
                </c:pt>
                <c:pt idx="361">
                  <c:v>2.868932535923832</c:v>
                </c:pt>
                <c:pt idx="362">
                  <c:v>2.862132110636232</c:v>
                </c:pt>
                <c:pt idx="363">
                  <c:v>2.855363620738196</c:v>
                </c:pt>
                <c:pt idx="364">
                  <c:v>2.84862684364206</c:v>
                </c:pt>
                <c:pt idx="365">
                  <c:v>2.841921558803928</c:v>
                </c:pt>
                <c:pt idx="366">
                  <c:v>2.835247547700564</c:v>
                </c:pt>
                <c:pt idx="367">
                  <c:v>2.828604593806607</c:v>
                </c:pt>
                <c:pt idx="368">
                  <c:v>2.821992482571983</c:v>
                </c:pt>
                <c:pt idx="369">
                  <c:v>2.815411001399771</c:v>
                </c:pt>
                <c:pt idx="370">
                  <c:v>2.808859939624123</c:v>
                </c:pt>
                <c:pt idx="371">
                  <c:v>2.802339088489056</c:v>
                </c:pt>
                <c:pt idx="372">
                  <c:v>2.79584824112634</c:v>
                </c:pt>
                <c:pt idx="373">
                  <c:v>2.789387192535156</c:v>
                </c:pt>
                <c:pt idx="374">
                  <c:v>2.782955739560999</c:v>
                </c:pt>
                <c:pt idx="375">
                  <c:v>2.776553680875156</c:v>
                </c:pt>
                <c:pt idx="376">
                  <c:v>2.770180816954536</c:v>
                </c:pt>
                <c:pt idx="377">
                  <c:v>2.76383695006164</c:v>
                </c:pt>
                <c:pt idx="378">
                  <c:v>2.757521884224864</c:v>
                </c:pt>
                <c:pt idx="379">
                  <c:v>2.75123542521901</c:v>
                </c:pt>
                <c:pt idx="380">
                  <c:v>2.744977380546143</c:v>
                </c:pt>
                <c:pt idx="381">
                  <c:v>2.738747559416556</c:v>
                </c:pt>
                <c:pt idx="382">
                  <c:v>2.732545772730108</c:v>
                </c:pt>
                <c:pt idx="383">
                  <c:v>2.72637183305772</c:v>
                </c:pt>
                <c:pt idx="384">
                  <c:v>2.720225554623192</c:v>
                </c:pt>
                <c:pt idx="385">
                  <c:v>2.714106753285145</c:v>
                </c:pt>
                <c:pt idx="386">
                  <c:v>2.708015246519316</c:v>
                </c:pt>
                <c:pt idx="387">
                  <c:v>2.701950853401</c:v>
                </c:pt>
                <c:pt idx="388">
                  <c:v>2.695913394587688</c:v>
                </c:pt>
                <c:pt idx="389">
                  <c:v>2.689902692302092</c:v>
                </c:pt>
                <c:pt idx="390">
                  <c:v>2.683918570315152</c:v>
                </c:pt>
                <c:pt idx="391">
                  <c:v>2.677960853929476</c:v>
                </c:pt>
                <c:pt idx="392">
                  <c:v>2.672029369962828</c:v>
                </c:pt>
                <c:pt idx="393">
                  <c:v>2.66612394673194</c:v>
                </c:pt>
                <c:pt idx="394">
                  <c:v>2.660244414036467</c:v>
                </c:pt>
                <c:pt idx="395">
                  <c:v>2.654390603143128</c:v>
                </c:pt>
                <c:pt idx="396">
                  <c:v>2.648562346770155</c:v>
                </c:pt>
                <c:pt idx="397">
                  <c:v>2.642759479071802</c:v>
                </c:pt>
                <c:pt idx="398">
                  <c:v>2.636981835623124</c:v>
                </c:pt>
                <c:pt idx="399">
                  <c:v>2.631229253404956</c:v>
                </c:pt>
                <c:pt idx="400">
                  <c:v>2.625501570789023</c:v>
                </c:pt>
                <c:pt idx="401">
                  <c:v>2.619798627523308</c:v>
                </c:pt>
                <c:pt idx="402">
                  <c:v>2.614120264717536</c:v>
                </c:pt>
                <c:pt idx="403">
                  <c:v>2.608466324828892</c:v>
                </c:pt>
                <c:pt idx="404">
                  <c:v>2.60283665164788</c:v>
                </c:pt>
                <c:pt idx="405">
                  <c:v>2.597231090284367</c:v>
                </c:pt>
                <c:pt idx="406">
                  <c:v>2.591649487153759</c:v>
                </c:pt>
                <c:pt idx="407">
                  <c:v>2.586091689963744</c:v>
                </c:pt>
                <c:pt idx="408">
                  <c:v>2.580557547700093</c:v>
                </c:pt>
                <c:pt idx="409">
                  <c:v>2.575046910614172</c:v>
                </c:pt>
                <c:pt idx="410">
                  <c:v>2.569559630209392</c:v>
                </c:pt>
                <c:pt idx="411">
                  <c:v>2.564095559228436</c:v>
                </c:pt>
                <c:pt idx="412">
                  <c:v>2.558654551640364</c:v>
                </c:pt>
                <c:pt idx="413">
                  <c:v>2.553236462628023</c:v>
                </c:pt>
                <c:pt idx="414">
                  <c:v>2.547841148575607</c:v>
                </c:pt>
                <c:pt idx="415">
                  <c:v>2.542468467056255</c:v>
                </c:pt>
                <c:pt idx="416">
                  <c:v>2.5371182768199</c:v>
                </c:pt>
                <c:pt idx="417">
                  <c:v>2.531790437781276</c:v>
                </c:pt>
                <c:pt idx="418">
                  <c:v>2.526484811007995</c:v>
                </c:pt>
                <c:pt idx="419">
                  <c:v>2.521201258708801</c:v>
                </c:pt>
                <c:pt idx="420">
                  <c:v>2.515939644222001</c:v>
                </c:pt>
                <c:pt idx="421">
                  <c:v>2.510699832003996</c:v>
                </c:pt>
                <c:pt idx="422">
                  <c:v>2.505481687617936</c:v>
                </c:pt>
                <c:pt idx="423">
                  <c:v>2.500285077722567</c:v>
                </c:pt>
                <c:pt idx="424">
                  <c:v>2.495109870061175</c:v>
                </c:pt>
                <c:pt idx="425">
                  <c:v>2.489955933450656</c:v>
                </c:pt>
                <c:pt idx="426">
                  <c:v>2.484823137770748</c:v>
                </c:pt>
                <c:pt idx="427">
                  <c:v>2.479711353953316</c:v>
                </c:pt>
                <c:pt idx="428">
                  <c:v>2.474620453971899</c:v>
                </c:pt>
                <c:pt idx="429">
                  <c:v>2.469550310831256</c:v>
                </c:pt>
                <c:pt idx="430">
                  <c:v>2.464500798557077</c:v>
                </c:pt>
                <c:pt idx="431">
                  <c:v>2.459471792185848</c:v>
                </c:pt>
                <c:pt idx="432">
                  <c:v>2.454463167754799</c:v>
                </c:pt>
                <c:pt idx="433">
                  <c:v>2.449474802291964</c:v>
                </c:pt>
                <c:pt idx="434">
                  <c:v>2.444506573806396</c:v>
                </c:pt>
                <c:pt idx="435">
                  <c:v>2.439558361278443</c:v>
                </c:pt>
                <c:pt idx="436">
                  <c:v>2.434630044650231</c:v>
                </c:pt>
                <c:pt idx="437">
                  <c:v>2.429721504816143</c:v>
                </c:pt>
                <c:pt idx="438">
                  <c:v>2.424832623613462</c:v>
                </c:pt>
                <c:pt idx="439">
                  <c:v>2.419963283813172</c:v>
                </c:pt>
                <c:pt idx="440">
                  <c:v>2.415113369110776</c:v>
                </c:pt>
                <c:pt idx="441">
                  <c:v>2.410282764117301</c:v>
                </c:pt>
                <c:pt idx="442">
                  <c:v>2.405471354350309</c:v>
                </c:pt>
                <c:pt idx="443">
                  <c:v>2.400679026225168</c:v>
                </c:pt>
                <c:pt idx="444">
                  <c:v>2.395905667046231</c:v>
                </c:pt>
                <c:pt idx="445">
                  <c:v>2.391151164998277</c:v>
                </c:pt>
                <c:pt idx="446">
                  <c:v>2.386415409137986</c:v>
                </c:pt>
                <c:pt idx="447">
                  <c:v>2.381698289385468</c:v>
                </c:pt>
                <c:pt idx="448">
                  <c:v>2.376999696515988</c:v>
                </c:pt>
                <c:pt idx="449">
                  <c:v>2.372319522151728</c:v>
                </c:pt>
                <c:pt idx="450">
                  <c:v>2.36765765875362</c:v>
                </c:pt>
                <c:pt idx="451">
                  <c:v>2.363013999613308</c:v>
                </c:pt>
                <c:pt idx="452">
                  <c:v>2.358388438845238</c:v>
                </c:pt>
                <c:pt idx="453">
                  <c:v>2.353780871378736</c:v>
                </c:pt>
                <c:pt idx="454">
                  <c:v>2.349191192950272</c:v>
                </c:pt>
                <c:pt idx="455">
                  <c:v>2.344619300095752</c:v>
                </c:pt>
                <c:pt idx="456">
                  <c:v>2.340065090142948</c:v>
                </c:pt>
                <c:pt idx="457">
                  <c:v>2.335528461203963</c:v>
                </c:pt>
                <c:pt idx="458">
                  <c:v>2.331009312167819</c:v>
                </c:pt>
                <c:pt idx="459">
                  <c:v>2.326507542693096</c:v>
                </c:pt>
                <c:pt idx="460">
                  <c:v>2.322023053200672</c:v>
                </c:pt>
                <c:pt idx="461">
                  <c:v>2.317555744866564</c:v>
                </c:pt>
                <c:pt idx="462">
                  <c:v>2.313105519614818</c:v>
                </c:pt>
                <c:pt idx="463">
                  <c:v>2.308672280110488</c:v>
                </c:pt>
                <c:pt idx="464">
                  <c:v>2.304255929752657</c:v>
                </c:pt>
                <c:pt idx="465">
                  <c:v>2.29985637266766</c:v>
                </c:pt>
                <c:pt idx="466">
                  <c:v>2.295473513702209</c:v>
                </c:pt>
                <c:pt idx="467">
                  <c:v>2.29110725841672</c:v>
                </c:pt>
                <c:pt idx="468">
                  <c:v>2.28675751307868</c:v>
                </c:pt>
                <c:pt idx="469">
                  <c:v>2.282424184656072</c:v>
                </c:pt>
                <c:pt idx="470">
                  <c:v>2.278107180810863</c:v>
                </c:pt>
                <c:pt idx="471">
                  <c:v>2.273806409892623</c:v>
                </c:pt>
                <c:pt idx="472">
                  <c:v>2.269521780932148</c:v>
                </c:pt>
                <c:pt idx="473">
                  <c:v>2.265253203635196</c:v>
                </c:pt>
                <c:pt idx="474">
                  <c:v>2.26100058837624</c:v>
                </c:pt>
                <c:pt idx="475">
                  <c:v>2.256763846192367</c:v>
                </c:pt>
                <c:pt idx="476">
                  <c:v>2.252542888777187</c:v>
                </c:pt>
                <c:pt idx="477">
                  <c:v>2.248337628474815</c:v>
                </c:pt>
                <c:pt idx="478">
                  <c:v>2.244147978273936</c:v>
                </c:pt>
                <c:pt idx="479">
                  <c:v>2.23997385180192</c:v>
                </c:pt>
                <c:pt idx="480">
                  <c:v>2.235815163318997</c:v>
                </c:pt>
                <c:pt idx="481">
                  <c:v>2.231671827712536</c:v>
                </c:pt>
                <c:pt idx="482">
                  <c:v>2.227543760491308</c:v>
                </c:pt>
                <c:pt idx="483">
                  <c:v>2.223430877779884</c:v>
                </c:pt>
                <c:pt idx="484">
                  <c:v>2.219333096313083</c:v>
                </c:pt>
                <c:pt idx="485">
                  <c:v>2.215250333430419</c:v>
                </c:pt>
                <c:pt idx="486">
                  <c:v>2.211182507070709</c:v>
                </c:pt>
                <c:pt idx="487">
                  <c:v>2.207129535766596</c:v>
                </c:pt>
                <c:pt idx="488">
                  <c:v>2.203091338639307</c:v>
                </c:pt>
                <c:pt idx="489">
                  <c:v>2.199067835393328</c:v>
                </c:pt>
                <c:pt idx="490">
                  <c:v>2.195058946311204</c:v>
                </c:pt>
                <c:pt idx="491">
                  <c:v>2.19106459224834</c:v>
                </c:pt>
                <c:pt idx="492">
                  <c:v>2.187084694627932</c:v>
                </c:pt>
                <c:pt idx="493">
                  <c:v>2.183119175435892</c:v>
                </c:pt>
                <c:pt idx="494">
                  <c:v>2.179167957215844</c:v>
                </c:pt>
                <c:pt idx="495">
                  <c:v>2.175230963064203</c:v>
                </c:pt>
                <c:pt idx="496">
                  <c:v>2.171308116625211</c:v>
                </c:pt>
                <c:pt idx="497">
                  <c:v>2.167399342086194</c:v>
                </c:pt>
                <c:pt idx="498">
                  <c:v>2.163504564172667</c:v>
                </c:pt>
                <c:pt idx="499">
                  <c:v>2.159623708143648</c:v>
                </c:pt>
                <c:pt idx="500">
                  <c:v>2.155756699786969</c:v>
                </c:pt>
                <c:pt idx="501">
                  <c:v>2.151903465414588</c:v>
                </c:pt>
                <c:pt idx="502">
                  <c:v>2.148063931858044</c:v>
                </c:pt>
                <c:pt idx="503">
                  <c:v>2.144238026463852</c:v>
                </c:pt>
                <c:pt idx="504">
                  <c:v>2.14042567708908</c:v>
                </c:pt>
                <c:pt idx="505">
                  <c:v>2.136626812096801</c:v>
                </c:pt>
                <c:pt idx="506">
                  <c:v>2.132841360351768</c:v>
                </c:pt>
                <c:pt idx="507">
                  <c:v>2.129069251216008</c:v>
                </c:pt>
                <c:pt idx="508">
                  <c:v>2.125310414544516</c:v>
                </c:pt>
                <c:pt idx="509">
                  <c:v>2.121564780681</c:v>
                </c:pt>
                <c:pt idx="510">
                  <c:v>2.117832280453607</c:v>
                </c:pt>
                <c:pt idx="511">
                  <c:v>2.114112845170788</c:v>
                </c:pt>
                <c:pt idx="512">
                  <c:v>2.110406406617148</c:v>
                </c:pt>
                <c:pt idx="513">
                  <c:v>2.106712897049316</c:v>
                </c:pt>
                <c:pt idx="514">
                  <c:v>2.103032249191907</c:v>
                </c:pt>
                <c:pt idx="515">
                  <c:v>2.099364396233544</c:v>
                </c:pt>
                <c:pt idx="516">
                  <c:v>2.095709271822828</c:v>
                </c:pt>
                <c:pt idx="517">
                  <c:v>2.0920668100644</c:v>
                </c:pt>
                <c:pt idx="518">
                  <c:v>2.08843694551512</c:v>
                </c:pt>
                <c:pt idx="519">
                  <c:v>2.084819613180144</c:v>
                </c:pt>
                <c:pt idx="520">
                  <c:v>2.08121474850912</c:v>
                </c:pt>
                <c:pt idx="521">
                  <c:v>2.077622287392468</c:v>
                </c:pt>
                <c:pt idx="522">
                  <c:v>2.074042166157564</c:v>
                </c:pt>
                <c:pt idx="523">
                  <c:v>2.070474321565067</c:v>
                </c:pt>
                <c:pt idx="524">
                  <c:v>2.066918690805299</c:v>
                </c:pt>
                <c:pt idx="525">
                  <c:v>2.063375211494556</c:v>
                </c:pt>
                <c:pt idx="526">
                  <c:v>2.059843821671556</c:v>
                </c:pt>
                <c:pt idx="527">
                  <c:v>2.056324459793891</c:v>
                </c:pt>
                <c:pt idx="528">
                  <c:v>2.052817064734489</c:v>
                </c:pt>
                <c:pt idx="529">
                  <c:v>2.04932157577812</c:v>
                </c:pt>
                <c:pt idx="530">
                  <c:v>2.045837932617984</c:v>
                </c:pt>
                <c:pt idx="531">
                  <c:v>2.042366075352276</c:v>
                </c:pt>
                <c:pt idx="532">
                  <c:v>2.038905944480832</c:v>
                </c:pt>
                <c:pt idx="533">
                  <c:v>2.035457480901731</c:v>
                </c:pt>
                <c:pt idx="534">
                  <c:v>2.032020625908034</c:v>
                </c:pt>
                <c:pt idx="535">
                  <c:v>2.028595321184472</c:v>
                </c:pt>
                <c:pt idx="536">
                  <c:v>2.025181508804243</c:v>
                </c:pt>
                <c:pt idx="537">
                  <c:v>2.021779131225721</c:v>
                </c:pt>
                <c:pt idx="538">
                  <c:v>2.018388131289349</c:v>
                </c:pt>
                <c:pt idx="539">
                  <c:v>2.015008452214464</c:v>
                </c:pt>
                <c:pt idx="540">
                  <c:v>2.011640037596135</c:v>
                </c:pt>
                <c:pt idx="541">
                  <c:v>2.008282831402128</c:v>
                </c:pt>
                <c:pt idx="542">
                  <c:v>2.00493677796984</c:v>
                </c:pt>
                <c:pt idx="543">
                  <c:v>2.001601822003224</c:v>
                </c:pt>
                <c:pt idx="544">
                  <c:v>1.998277908569821</c:v>
                </c:pt>
                <c:pt idx="545">
                  <c:v>1.994964983097816</c:v>
                </c:pt>
                <c:pt idx="546">
                  <c:v>1.991662991373023</c:v>
                </c:pt>
                <c:pt idx="547">
                  <c:v>1.98837187953606</c:v>
                </c:pt>
                <c:pt idx="548">
                  <c:v>1.98509159407938</c:v>
                </c:pt>
                <c:pt idx="549">
                  <c:v>1.981822081844472</c:v>
                </c:pt>
                <c:pt idx="550">
                  <c:v>1.978563290019012</c:v>
                </c:pt>
                <c:pt idx="551">
                  <c:v>1.975315166134056</c:v>
                </c:pt>
                <c:pt idx="552">
                  <c:v>1.972077658061268</c:v>
                </c:pt>
                <c:pt idx="553">
                  <c:v>1.968850714010172</c:v>
                </c:pt>
                <c:pt idx="554">
                  <c:v>1.965634282525371</c:v>
                </c:pt>
                <c:pt idx="555">
                  <c:v>1.962428312484179</c:v>
                </c:pt>
                <c:pt idx="556">
                  <c:v>1.959232753093284</c:v>
                </c:pt>
                <c:pt idx="557">
                  <c:v>1.956047553886751</c:v>
                </c:pt>
                <c:pt idx="558">
                  <c:v>1.952872664723123</c:v>
                </c:pt>
                <c:pt idx="559">
                  <c:v>1.949708035782828</c:v>
                </c:pt>
                <c:pt idx="560">
                  <c:v>1.94655361756566</c:v>
                </c:pt>
                <c:pt idx="561">
                  <c:v>1.943409360888204</c:v>
                </c:pt>
                <c:pt idx="562">
                  <c:v>1.940275216881336</c:v>
                </c:pt>
                <c:pt idx="563">
                  <c:v>1.937151136987703</c:v>
                </c:pt>
                <c:pt idx="564">
                  <c:v>1.93403707295928</c:v>
                </c:pt>
                <c:pt idx="565">
                  <c:v>1.9309329768549</c:v>
                </c:pt>
                <c:pt idx="566">
                  <c:v>1.927838801037828</c:v>
                </c:pt>
                <c:pt idx="567">
                  <c:v>1.924754498173368</c:v>
                </c:pt>
                <c:pt idx="568">
                  <c:v>1.921680021226452</c:v>
                </c:pt>
                <c:pt idx="569">
                  <c:v>1.918615323459325</c:v>
                </c:pt>
                <c:pt idx="570">
                  <c:v>1.9155603584292</c:v>
                </c:pt>
                <c:pt idx="571">
                  <c:v>1.912515079985916</c:v>
                </c:pt>
                <c:pt idx="572">
                  <c:v>1.909479442269647</c:v>
                </c:pt>
                <c:pt idx="573">
                  <c:v>1.906453399708679</c:v>
                </c:pt>
                <c:pt idx="574">
                  <c:v>1.903436907017086</c:v>
                </c:pt>
                <c:pt idx="575">
                  <c:v>1.900429919192581</c:v>
                </c:pt>
                <c:pt idx="576">
                  <c:v>1.897432391514228</c:v>
                </c:pt>
                <c:pt idx="577">
                  <c:v>1.894444279540308</c:v>
                </c:pt>
                <c:pt idx="578">
                  <c:v>1.891465539106152</c:v>
                </c:pt>
                <c:pt idx="579">
                  <c:v>1.888496126321951</c:v>
                </c:pt>
                <c:pt idx="580">
                  <c:v>1.885535997570684</c:v>
                </c:pt>
                <c:pt idx="581">
                  <c:v>1.882585109505948</c:v>
                </c:pt>
                <c:pt idx="582">
                  <c:v>1.879643419049916</c:v>
                </c:pt>
                <c:pt idx="583">
                  <c:v>1.876710883391267</c:v>
                </c:pt>
                <c:pt idx="584">
                  <c:v>1.873787459983105</c:v>
                </c:pt>
                <c:pt idx="585">
                  <c:v>1.87087310654094</c:v>
                </c:pt>
                <c:pt idx="586">
                  <c:v>1.867967781040704</c:v>
                </c:pt>
                <c:pt idx="587">
                  <c:v>1.865071441716708</c:v>
                </c:pt>
                <c:pt idx="588">
                  <c:v>1.862184047059717</c:v>
                </c:pt>
                <c:pt idx="589">
                  <c:v>1.859305555814928</c:v>
                </c:pt>
                <c:pt idx="590">
                  <c:v>1.856435926980096</c:v>
                </c:pt>
                <c:pt idx="591">
                  <c:v>1.85357511980357</c:v>
                </c:pt>
                <c:pt idx="592">
                  <c:v>1.850723093782416</c:v>
                </c:pt>
                <c:pt idx="593">
                  <c:v>1.847879808660481</c:v>
                </c:pt>
                <c:pt idx="594">
                  <c:v>1.84504522442658</c:v>
                </c:pt>
                <c:pt idx="595">
                  <c:v>1.842219301312608</c:v>
                </c:pt>
                <c:pt idx="596">
                  <c:v>1.839401999791716</c:v>
                </c:pt>
                <c:pt idx="597">
                  <c:v>1.83659328057648</c:v>
                </c:pt>
                <c:pt idx="598">
                  <c:v>1.8337931046171</c:v>
                </c:pt>
                <c:pt idx="599">
                  <c:v>1.831001433099612</c:v>
                </c:pt>
                <c:pt idx="600">
                  <c:v>1.828218227444124</c:v>
                </c:pt>
                <c:pt idx="601">
                  <c:v>1.825443449303076</c:v>
                </c:pt>
                <c:pt idx="602">
                  <c:v>1.822677060559427</c:v>
                </c:pt>
                <c:pt idx="603">
                  <c:v>1.81991902332503</c:v>
                </c:pt>
                <c:pt idx="604">
                  <c:v>1.817169299938848</c:v>
                </c:pt>
                <c:pt idx="605">
                  <c:v>1.814427852965291</c:v>
                </c:pt>
                <c:pt idx="606">
                  <c:v>1.811694645192539</c:v>
                </c:pt>
                <c:pt idx="607">
                  <c:v>1.80896963963088</c:v>
                </c:pt>
                <c:pt idx="608">
                  <c:v>1.806252799511016</c:v>
                </c:pt>
                <c:pt idx="609">
                  <c:v>1.803544088282496</c:v>
                </c:pt>
                <c:pt idx="610">
                  <c:v>1.800843469612055</c:v>
                </c:pt>
                <c:pt idx="611">
                  <c:v>1.798150907382012</c:v>
                </c:pt>
                <c:pt idx="612">
                  <c:v>1.7954663656887</c:v>
                </c:pt>
                <c:pt idx="613">
                  <c:v>1.792789808840856</c:v>
                </c:pt>
                <c:pt idx="614">
                  <c:v>1.79012120135808</c:v>
                </c:pt>
                <c:pt idx="615">
                  <c:v>1.787460507969275</c:v>
                </c:pt>
                <c:pt idx="616">
                  <c:v>1.784807693611103</c:v>
                </c:pt>
                <c:pt idx="617">
                  <c:v>1.782162723426515</c:v>
                </c:pt>
                <c:pt idx="618">
                  <c:v>1.779525562763148</c:v>
                </c:pt>
                <c:pt idx="619">
                  <c:v>1.776896177171904</c:v>
                </c:pt>
                <c:pt idx="620">
                  <c:v>1.774274532405444</c:v>
                </c:pt>
                <c:pt idx="621">
                  <c:v>1.771660594416708</c:v>
                </c:pt>
                <c:pt idx="622">
                  <c:v>1.769054329357476</c:v>
                </c:pt>
                <c:pt idx="623">
                  <c:v>1.766455703576916</c:v>
                </c:pt>
                <c:pt idx="624">
                  <c:v>1.76386468362012</c:v>
                </c:pt>
                <c:pt idx="625">
                  <c:v>1.761281236226735</c:v>
                </c:pt>
                <c:pt idx="626">
                  <c:v>1.75870532832954</c:v>
                </c:pt>
                <c:pt idx="627">
                  <c:v>1.75613692705302</c:v>
                </c:pt>
                <c:pt idx="628">
                  <c:v>1.753575999712032</c:v>
                </c:pt>
                <c:pt idx="629">
                  <c:v>1.751022513810384</c:v>
                </c:pt>
                <c:pt idx="630">
                  <c:v>1.748476437039504</c:v>
                </c:pt>
                <c:pt idx="631">
                  <c:v>1.745937737277107</c:v>
                </c:pt>
                <c:pt idx="632">
                  <c:v>1.743406382585796</c:v>
                </c:pt>
                <c:pt idx="633">
                  <c:v>1.740882341211816</c:v>
                </c:pt>
                <c:pt idx="634">
                  <c:v>1.738365581583683</c:v>
                </c:pt>
                <c:pt idx="635">
                  <c:v>1.735856072310912</c:v>
                </c:pt>
                <c:pt idx="636">
                  <c:v>1.733353782182712</c:v>
                </c:pt>
                <c:pt idx="637">
                  <c:v>1.730858680166712</c:v>
                </c:pt>
                <c:pt idx="638">
                  <c:v>1.728370735407672</c:v>
                </c:pt>
                <c:pt idx="639">
                  <c:v>1.72588991722626</c:v>
                </c:pt>
                <c:pt idx="640">
                  <c:v>1.72341619511778</c:v>
                </c:pt>
                <c:pt idx="641">
                  <c:v>1.720949538750936</c:v>
                </c:pt>
                <c:pt idx="642">
                  <c:v>1.718489917966608</c:v>
                </c:pt>
                <c:pt idx="643">
                  <c:v>1.716037302776628</c:v>
                </c:pt>
                <c:pt idx="644">
                  <c:v>1.713591663362604</c:v>
                </c:pt>
                <c:pt idx="645">
                  <c:v>1.711152970074684</c:v>
                </c:pt>
                <c:pt idx="646">
                  <c:v>1.70872119343038</c:v>
                </c:pt>
                <c:pt idx="647">
                  <c:v>1.706296304113428</c:v>
                </c:pt>
                <c:pt idx="648">
                  <c:v>1.703878272972552</c:v>
                </c:pt>
                <c:pt idx="649">
                  <c:v>1.701467071020395</c:v>
                </c:pt>
                <c:pt idx="650">
                  <c:v>1.699062669432276</c:v>
                </c:pt>
                <c:pt idx="651">
                  <c:v>1.696665039545148</c:v>
                </c:pt>
                <c:pt idx="652">
                  <c:v>1.694274152856396</c:v>
                </c:pt>
                <c:pt idx="653">
                  <c:v>1.691889981022764</c:v>
                </c:pt>
                <c:pt idx="654">
                  <c:v>1.689512495859228</c:v>
                </c:pt>
                <c:pt idx="655">
                  <c:v>1.687141669337868</c:v>
                </c:pt>
                <c:pt idx="656">
                  <c:v>1.68477747358686</c:v>
                </c:pt>
                <c:pt idx="657">
                  <c:v>1.682419880889288</c:v>
                </c:pt>
                <c:pt idx="658">
                  <c:v>1.680068863682171</c:v>
                </c:pt>
                <c:pt idx="659">
                  <c:v>1.677724394555315</c:v>
                </c:pt>
                <c:pt idx="660">
                  <c:v>1.675386446250335</c:v>
                </c:pt>
                <c:pt idx="661">
                  <c:v>1.673054991659544</c:v>
                </c:pt>
                <c:pt idx="662">
                  <c:v>1.67073000382494</c:v>
                </c:pt>
                <c:pt idx="663">
                  <c:v>1.66841145593718</c:v>
                </c:pt>
                <c:pt idx="664">
                  <c:v>1.66609932133458</c:v>
                </c:pt>
                <c:pt idx="665">
                  <c:v>1.66379357350206</c:v>
                </c:pt>
                <c:pt idx="666">
                  <c:v>1.66149418607016</c:v>
                </c:pt>
                <c:pt idx="667">
                  <c:v>1.659201132814056</c:v>
                </c:pt>
                <c:pt idx="668">
                  <c:v>1.656914387652551</c:v>
                </c:pt>
                <c:pt idx="669">
                  <c:v>1.654633924647108</c:v>
                </c:pt>
                <c:pt idx="670">
                  <c:v>1.65235971800088</c:v>
                </c:pt>
                <c:pt idx="671">
                  <c:v>1.650091742057735</c:v>
                </c:pt>
                <c:pt idx="672">
                  <c:v>1.64782997130132</c:v>
                </c:pt>
                <c:pt idx="673">
                  <c:v>1.645574380354092</c:v>
                </c:pt>
                <c:pt idx="674">
                  <c:v>1.643324943976392</c:v>
                </c:pt>
                <c:pt idx="675">
                  <c:v>1.641081637065504</c:v>
                </c:pt>
                <c:pt idx="676">
                  <c:v>1.638844434654708</c:v>
                </c:pt>
                <c:pt idx="677">
                  <c:v>1.636613311912428</c:v>
                </c:pt>
                <c:pt idx="678">
                  <c:v>1.63438824414126</c:v>
                </c:pt>
                <c:pt idx="679">
                  <c:v>1.632169206777096</c:v>
                </c:pt>
                <c:pt idx="680">
                  <c:v>1.629956175388187</c:v>
                </c:pt>
                <c:pt idx="681">
                  <c:v>1.627749125674344</c:v>
                </c:pt>
                <c:pt idx="682">
                  <c:v>1.625548033465967</c:v>
                </c:pt>
                <c:pt idx="683">
                  <c:v>1.623352874723196</c:v>
                </c:pt>
                <c:pt idx="684">
                  <c:v>1.621163625535092</c:v>
                </c:pt>
                <c:pt idx="685">
                  <c:v>1.618980262118688</c:v>
                </c:pt>
                <c:pt idx="686">
                  <c:v>1.616802760818228</c:v>
                </c:pt>
                <c:pt idx="687">
                  <c:v>1.614631098104244</c:v>
                </c:pt>
                <c:pt idx="688">
                  <c:v>1.612465250572776</c:v>
                </c:pt>
                <c:pt idx="689">
                  <c:v>1.610305194944484</c:v>
                </c:pt>
                <c:pt idx="690">
                  <c:v>1.608150908063868</c:v>
                </c:pt>
                <c:pt idx="691">
                  <c:v>1.606002366898416</c:v>
                </c:pt>
                <c:pt idx="692">
                  <c:v>1.603859548537824</c:v>
                </c:pt>
                <c:pt idx="693">
                  <c:v>1.601722430193132</c:v>
                </c:pt>
                <c:pt idx="694">
                  <c:v>1.599590989195979</c:v>
                </c:pt>
                <c:pt idx="695">
                  <c:v>1.597465202997804</c:v>
                </c:pt>
                <c:pt idx="696">
                  <c:v>1.595345049169008</c:v>
                </c:pt>
                <c:pt idx="697">
                  <c:v>1.59323050539822</c:v>
                </c:pt>
                <c:pt idx="698">
                  <c:v>1.591121549491512</c:v>
                </c:pt>
                <c:pt idx="699">
                  <c:v>1.589018159371621</c:v>
                </c:pt>
                <c:pt idx="700">
                  <c:v>1.586920313077187</c:v>
                </c:pt>
                <c:pt idx="701">
                  <c:v>1.584827988761988</c:v>
                </c:pt>
                <c:pt idx="702">
                  <c:v>1.5827411646942</c:v>
                </c:pt>
                <c:pt idx="703">
                  <c:v>1.580659819255644</c:v>
                </c:pt>
                <c:pt idx="704">
                  <c:v>1.578583930941072</c:v>
                </c:pt>
                <c:pt idx="705">
                  <c:v>1.576513478357376</c:v>
                </c:pt>
                <c:pt idx="706">
                  <c:v>1.574448440222905</c:v>
                </c:pt>
                <c:pt idx="707">
                  <c:v>1.572388795366728</c:v>
                </c:pt>
                <c:pt idx="708">
                  <c:v>1.570334522727936</c:v>
                </c:pt>
                <c:pt idx="709">
                  <c:v>1.568285601354864</c:v>
                </c:pt>
                <c:pt idx="710">
                  <c:v>1.566242010404496</c:v>
                </c:pt>
                <c:pt idx="711">
                  <c:v>1.564203729141636</c:v>
                </c:pt>
                <c:pt idx="712">
                  <c:v>1.562170736938333</c:v>
                </c:pt>
                <c:pt idx="713">
                  <c:v>1.560143013273096</c:v>
                </c:pt>
                <c:pt idx="714">
                  <c:v>1.558120537730256</c:v>
                </c:pt>
                <c:pt idx="715">
                  <c:v>1.556103289999295</c:v>
                </c:pt>
                <c:pt idx="716">
                  <c:v>1.554091249874124</c:v>
                </c:pt>
                <c:pt idx="717">
                  <c:v>1.552084397252472</c:v>
                </c:pt>
                <c:pt idx="718">
                  <c:v>1.550082712135187</c:v>
                </c:pt>
                <c:pt idx="719">
                  <c:v>1.548086174625575</c:v>
                </c:pt>
                <c:pt idx="720">
                  <c:v>1.546094764928748</c:v>
                </c:pt>
                <c:pt idx="721">
                  <c:v>1.544108463351024</c:v>
                </c:pt>
                <c:pt idx="722">
                  <c:v>1.542127250299176</c:v>
                </c:pt>
                <c:pt idx="723">
                  <c:v>1.540151106279912</c:v>
                </c:pt>
                <c:pt idx="724">
                  <c:v>1.538180011899156</c:v>
                </c:pt>
                <c:pt idx="725">
                  <c:v>1.536213947861484</c:v>
                </c:pt>
                <c:pt idx="726">
                  <c:v>1.534252894969403</c:v>
                </c:pt>
                <c:pt idx="727">
                  <c:v>1.532296834122865</c:v>
                </c:pt>
                <c:pt idx="728">
                  <c:v>1.53034574631852</c:v>
                </c:pt>
                <c:pt idx="729">
                  <c:v>1.528399612649195</c:v>
                </c:pt>
                <c:pt idx="730">
                  <c:v>1.526458414303248</c:v>
                </c:pt>
                <c:pt idx="731">
                  <c:v>1.524522132563987</c:v>
                </c:pt>
                <c:pt idx="732">
                  <c:v>1.522590748809036</c:v>
                </c:pt>
                <c:pt idx="733">
                  <c:v>1.520664244509792</c:v>
                </c:pt>
                <c:pt idx="734">
                  <c:v>1.518742601230812</c:v>
                </c:pt>
                <c:pt idx="735">
                  <c:v>1.516825800629221</c:v>
                </c:pt>
                <c:pt idx="736">
                  <c:v>1.514913824454144</c:v>
                </c:pt>
                <c:pt idx="737">
                  <c:v>1.513006654546139</c:v>
                </c:pt>
                <c:pt idx="738">
                  <c:v>1.511104272836616</c:v>
                </c:pt>
                <c:pt idx="739">
                  <c:v>1.509206661347243</c:v>
                </c:pt>
                <c:pt idx="740">
                  <c:v>1.507313802189457</c:v>
                </c:pt>
                <c:pt idx="741">
                  <c:v>1.505425677563844</c:v>
                </c:pt>
                <c:pt idx="742">
                  <c:v>1.503542269759583</c:v>
                </c:pt>
                <c:pt idx="743">
                  <c:v>1.501663561153944</c:v>
                </c:pt>
                <c:pt idx="744">
                  <c:v>1.499789534211696</c:v>
                </c:pt>
                <c:pt idx="745">
                  <c:v>1.497920171484611</c:v>
                </c:pt>
                <c:pt idx="746">
                  <c:v>1.496055455610864</c:v>
                </c:pt>
                <c:pt idx="747">
                  <c:v>1.494195369314568</c:v>
                </c:pt>
                <c:pt idx="748">
                  <c:v>1.492339895405184</c:v>
                </c:pt>
                <c:pt idx="749">
                  <c:v>1.490489016777036</c:v>
                </c:pt>
                <c:pt idx="750">
                  <c:v>1.488642716408771</c:v>
                </c:pt>
                <c:pt idx="751">
                  <c:v>1.486800977362872</c:v>
                </c:pt>
                <c:pt idx="752">
                  <c:v>1.484963782785072</c:v>
                </c:pt>
                <c:pt idx="753">
                  <c:v>1.48313111590392</c:v>
                </c:pt>
                <c:pt idx="754">
                  <c:v>1.481302960030248</c:v>
                </c:pt>
                <c:pt idx="755">
                  <c:v>1.479479298556631</c:v>
                </c:pt>
                <c:pt idx="756">
                  <c:v>1.477660114956972</c:v>
                </c:pt>
                <c:pt idx="757">
                  <c:v>1.475845392785903</c:v>
                </c:pt>
                <c:pt idx="758">
                  <c:v>1.474035115678368</c:v>
                </c:pt>
                <c:pt idx="759">
                  <c:v>1.472229267349117</c:v>
                </c:pt>
                <c:pt idx="760">
                  <c:v>1.470427831592207</c:v>
                </c:pt>
                <c:pt idx="761">
                  <c:v>1.468630792280519</c:v>
                </c:pt>
                <c:pt idx="762">
                  <c:v>1.466838133365324</c:v>
                </c:pt>
                <c:pt idx="763">
                  <c:v>1.465049838875736</c:v>
                </c:pt>
                <c:pt idx="764">
                  <c:v>1.463265892918308</c:v>
                </c:pt>
                <c:pt idx="765">
                  <c:v>1.461486279676512</c:v>
                </c:pt>
                <c:pt idx="766">
                  <c:v>1.459710983410308</c:v>
                </c:pt>
                <c:pt idx="767">
                  <c:v>1.457939988455688</c:v>
                </c:pt>
                <c:pt idx="768">
                  <c:v>1.456173279224195</c:v>
                </c:pt>
                <c:pt idx="769">
                  <c:v>1.454410840202483</c:v>
                </c:pt>
                <c:pt idx="770">
                  <c:v>1.452652655951832</c:v>
                </c:pt>
                <c:pt idx="771">
                  <c:v>1.450898711107776</c:v>
                </c:pt>
                <c:pt idx="772">
                  <c:v>1.449148990379579</c:v>
                </c:pt>
                <c:pt idx="773">
                  <c:v>1.447403478549841</c:v>
                </c:pt>
                <c:pt idx="774">
                  <c:v>1.445662160474039</c:v>
                </c:pt>
                <c:pt idx="775">
                  <c:v>1.443925021080108</c:v>
                </c:pt>
                <c:pt idx="776">
                  <c:v>1.442192045367996</c:v>
                </c:pt>
                <c:pt idx="777">
                  <c:v>1.440463218409223</c:v>
                </c:pt>
                <c:pt idx="778">
                  <c:v>1.438738525346508</c:v>
                </c:pt>
                <c:pt idx="779">
                  <c:v>1.437017951393256</c:v>
                </c:pt>
                <c:pt idx="780">
                  <c:v>1.435301481833244</c:v>
                </c:pt>
                <c:pt idx="781">
                  <c:v>1.433589102020123</c:v>
                </c:pt>
                <c:pt idx="782">
                  <c:v>1.43188079737704</c:v>
                </c:pt>
                <c:pt idx="783">
                  <c:v>1.43017655339622</c:v>
                </c:pt>
                <c:pt idx="784">
                  <c:v>1.428476355638544</c:v>
                </c:pt>
                <c:pt idx="785">
                  <c:v>1.426780189733196</c:v>
                </c:pt>
                <c:pt idx="786">
                  <c:v>1.425088041377184</c:v>
                </c:pt>
                <c:pt idx="787">
                  <c:v>1.423399896335004</c:v>
                </c:pt>
                <c:pt idx="788">
                  <c:v>1.421715740438183</c:v>
                </c:pt>
                <c:pt idx="789">
                  <c:v>1.420035559584984</c:v>
                </c:pt>
                <c:pt idx="790">
                  <c:v>1.41835933973988</c:v>
                </c:pt>
                <c:pt idx="791">
                  <c:v>1.4166870669333</c:v>
                </c:pt>
                <c:pt idx="792">
                  <c:v>1.415018727261133</c:v>
                </c:pt>
                <c:pt idx="793">
                  <c:v>1.413354306884412</c:v>
                </c:pt>
                <c:pt idx="794">
                  <c:v>1.411693792028933</c:v>
                </c:pt>
                <c:pt idx="795">
                  <c:v>1.410037168984836</c:v>
                </c:pt>
                <c:pt idx="796">
                  <c:v>1.408384424106253</c:v>
                </c:pt>
                <c:pt idx="797">
                  <c:v>1.406735543810952</c:v>
                </c:pt>
                <c:pt idx="798">
                  <c:v>1.405090514579928</c:v>
                </c:pt>
                <c:pt idx="799">
                  <c:v>1.403449322957088</c:v>
                </c:pt>
                <c:pt idx="800">
                  <c:v>1.401811955548836</c:v>
                </c:pt>
                <c:pt idx="801">
                  <c:v>1.40017839902375</c:v>
                </c:pt>
                <c:pt idx="802">
                  <c:v>1.398548640112188</c:v>
                </c:pt>
                <c:pt idx="803">
                  <c:v>1.39692266560596</c:v>
                </c:pt>
                <c:pt idx="804">
                  <c:v>1.395300462357948</c:v>
                </c:pt>
                <c:pt idx="805">
                  <c:v>1.39368201728178</c:v>
                </c:pt>
                <c:pt idx="806">
                  <c:v>1.392067317351468</c:v>
                </c:pt>
                <c:pt idx="807">
                  <c:v>1.39045634960106</c:v>
                </c:pt>
                <c:pt idx="808">
                  <c:v>1.38884910112428</c:v>
                </c:pt>
                <c:pt idx="809">
                  <c:v>1.387245559074228</c:v>
                </c:pt>
                <c:pt idx="810">
                  <c:v>1.385645710662983</c:v>
                </c:pt>
                <c:pt idx="811">
                  <c:v>1.384049543161308</c:v>
                </c:pt>
                <c:pt idx="812">
                  <c:v>1.38245704389833</c:v>
                </c:pt>
                <c:pt idx="813">
                  <c:v>1.380868200261108</c:v>
                </c:pt>
                <c:pt idx="814">
                  <c:v>1.379282999694444</c:v>
                </c:pt>
                <c:pt idx="815">
                  <c:v>1.377701429700456</c:v>
                </c:pt>
                <c:pt idx="816">
                  <c:v>1.376123477838252</c:v>
                </c:pt>
                <c:pt idx="817">
                  <c:v>1.374549131723676</c:v>
                </c:pt>
                <c:pt idx="818">
                  <c:v>1.3729783790289</c:v>
                </c:pt>
                <c:pt idx="819">
                  <c:v>1.371411207482184</c:v>
                </c:pt>
                <c:pt idx="820">
                  <c:v>1.369847604867504</c:v>
                </c:pt>
                <c:pt idx="821">
                  <c:v>1.368287559024228</c:v>
                </c:pt>
                <c:pt idx="822">
                  <c:v>1.366731057846864</c:v>
                </c:pt>
                <c:pt idx="823">
                  <c:v>1.365178089284699</c:v>
                </c:pt>
                <c:pt idx="824">
                  <c:v>1.363628641341504</c:v>
                </c:pt>
                <c:pt idx="825">
                  <c:v>1.362082702075213</c:v>
                </c:pt>
                <c:pt idx="826">
                  <c:v>1.36054025959764</c:v>
                </c:pt>
                <c:pt idx="827">
                  <c:v>1.359001302074184</c:v>
                </c:pt>
                <c:pt idx="828">
                  <c:v>1.357465817723472</c:v>
                </c:pt>
                <c:pt idx="829">
                  <c:v>1.355933794817136</c:v>
                </c:pt>
                <c:pt idx="830">
                  <c:v>1.354405221679463</c:v>
                </c:pt>
                <c:pt idx="831">
                  <c:v>1.352880086687112</c:v>
                </c:pt>
                <c:pt idx="832">
                  <c:v>1.351358378268828</c:v>
                </c:pt>
                <c:pt idx="833">
                  <c:v>1.349840084905164</c:v>
                </c:pt>
                <c:pt idx="834">
                  <c:v>1.348325195128152</c:v>
                </c:pt>
                <c:pt idx="835">
                  <c:v>1.346813697521052</c:v>
                </c:pt>
                <c:pt idx="836">
                  <c:v>1.345305580718052</c:v>
                </c:pt>
                <c:pt idx="837">
                  <c:v>1.343800833403992</c:v>
                </c:pt>
                <c:pt idx="838">
                  <c:v>1.342299444314087</c:v>
                </c:pt>
                <c:pt idx="839">
                  <c:v>1.34080140223362</c:v>
                </c:pt>
                <c:pt idx="840">
                  <c:v>1.33930669599768</c:v>
                </c:pt>
                <c:pt idx="841">
                  <c:v>1.33781531449092</c:v>
                </c:pt>
                <c:pt idx="842">
                  <c:v>1.336327246647228</c:v>
                </c:pt>
                <c:pt idx="843">
                  <c:v>1.334842481449488</c:v>
                </c:pt>
                <c:pt idx="844">
                  <c:v>1.333361007929279</c:v>
                </c:pt>
                <c:pt idx="845">
                  <c:v>1.331882815166676</c:v>
                </c:pt>
                <c:pt idx="846">
                  <c:v>1.33040789228988</c:v>
                </c:pt>
                <c:pt idx="847">
                  <c:v>1.328936228475047</c:v>
                </c:pt>
                <c:pt idx="848">
                  <c:v>1.327467812945976</c:v>
                </c:pt>
                <c:pt idx="849">
                  <c:v>1.32600263497386</c:v>
                </c:pt>
                <c:pt idx="850">
                  <c:v>1.32454068387701</c:v>
                </c:pt>
                <c:pt idx="851">
                  <c:v>1.323081949020612</c:v>
                </c:pt>
                <c:pt idx="852">
                  <c:v>1.321626419816495</c:v>
                </c:pt>
                <c:pt idx="853">
                  <c:v>1.32017408572284</c:v>
                </c:pt>
                <c:pt idx="854">
                  <c:v>1.318724936243904</c:v>
                </c:pt>
                <c:pt idx="855">
                  <c:v>1.317278960929836</c:v>
                </c:pt>
                <c:pt idx="856">
                  <c:v>1.315836149376397</c:v>
                </c:pt>
                <c:pt idx="857">
                  <c:v>1.314396491224691</c:v>
                </c:pt>
                <c:pt idx="858">
                  <c:v>1.312959976160928</c:v>
                </c:pt>
                <c:pt idx="859">
                  <c:v>1.311526593916212</c:v>
                </c:pt>
                <c:pt idx="860">
                  <c:v>1.310096334266244</c:v>
                </c:pt>
                <c:pt idx="861">
                  <c:v>1.308669187031136</c:v>
                </c:pt>
                <c:pt idx="862">
                  <c:v>1.307245142075124</c:v>
                </c:pt>
                <c:pt idx="863">
                  <c:v>1.305824189306351</c:v>
                </c:pt>
                <c:pt idx="864">
                  <c:v>1.304406318676631</c:v>
                </c:pt>
                <c:pt idx="865">
                  <c:v>1.302991520181204</c:v>
                </c:pt>
                <c:pt idx="866">
                  <c:v>1.301579783858508</c:v>
                </c:pt>
                <c:pt idx="867">
                  <c:v>1.300171099789956</c:v>
                </c:pt>
                <c:pt idx="868">
                  <c:v>1.298765458099691</c:v>
                </c:pt>
                <c:pt idx="869">
                  <c:v>1.297362848954352</c:v>
                </c:pt>
                <c:pt idx="870">
                  <c:v>1.295963262562847</c:v>
                </c:pt>
                <c:pt idx="871">
                  <c:v>1.294566689176163</c:v>
                </c:pt>
                <c:pt idx="872">
                  <c:v>1.293173119087081</c:v>
                </c:pt>
                <c:pt idx="873">
                  <c:v>1.291782542630004</c:v>
                </c:pt>
                <c:pt idx="874">
                  <c:v>1.290394950180696</c:v>
                </c:pt>
                <c:pt idx="875">
                  <c:v>1.289010332156101</c:v>
                </c:pt>
                <c:pt idx="876">
                  <c:v>1.287628679014056</c:v>
                </c:pt>
                <c:pt idx="877">
                  <c:v>1.28624998125318</c:v>
                </c:pt>
                <c:pt idx="878">
                  <c:v>1.284874229412552</c:v>
                </c:pt>
                <c:pt idx="879">
                  <c:v>1.283501414071548</c:v>
                </c:pt>
                <c:pt idx="880">
                  <c:v>1.282131525849612</c:v>
                </c:pt>
                <c:pt idx="881">
                  <c:v>1.280764555406076</c:v>
                </c:pt>
                <c:pt idx="882">
                  <c:v>1.279400493439884</c:v>
                </c:pt>
                <c:pt idx="883">
                  <c:v>1.27803933068946</c:v>
                </c:pt>
                <c:pt idx="884">
                  <c:v>1.27668105793242</c:v>
                </c:pt>
                <c:pt idx="885">
                  <c:v>1.275325665985428</c:v>
                </c:pt>
                <c:pt idx="886">
                  <c:v>1.273973145703967</c:v>
                </c:pt>
                <c:pt idx="887">
                  <c:v>1.272623487982128</c:v>
                </c:pt>
                <c:pt idx="888">
                  <c:v>1.27127668375242</c:v>
                </c:pt>
                <c:pt idx="889">
                  <c:v>1.26993272398554</c:v>
                </c:pt>
                <c:pt idx="890">
                  <c:v>1.268591599690212</c:v>
                </c:pt>
                <c:pt idx="891">
                  <c:v>1.267253301912972</c:v>
                </c:pt>
                <c:pt idx="892">
                  <c:v>1.26591782173794</c:v>
                </c:pt>
                <c:pt idx="893">
                  <c:v>1.264585150286676</c:v>
                </c:pt>
                <c:pt idx="894">
                  <c:v>1.263255278717952</c:v>
                </c:pt>
                <c:pt idx="895">
                  <c:v>1.261928198227548</c:v>
                </c:pt>
                <c:pt idx="896">
                  <c:v>1.260603900048084</c:v>
                </c:pt>
                <c:pt idx="897">
                  <c:v>1.259282375448815</c:v>
                </c:pt>
                <c:pt idx="898">
                  <c:v>1.257963615735455</c:v>
                </c:pt>
                <c:pt idx="899">
                  <c:v>1.256647612249956</c:v>
                </c:pt>
                <c:pt idx="900">
                  <c:v>1.25533435637034</c:v>
                </c:pt>
                <c:pt idx="901">
                  <c:v>1.254023839510523</c:v>
                </c:pt>
                <c:pt idx="902">
                  <c:v>1.252716053120088</c:v>
                </c:pt>
                <c:pt idx="903">
                  <c:v>1.251410988684167</c:v>
                </c:pt>
                <c:pt idx="904">
                  <c:v>1.250108637723192</c:v>
                </c:pt>
                <c:pt idx="905">
                  <c:v>1.248808991792735</c:v>
                </c:pt>
                <c:pt idx="906">
                  <c:v>1.247512042483344</c:v>
                </c:pt>
                <c:pt idx="907">
                  <c:v>1.246217781420324</c:v>
                </c:pt>
                <c:pt idx="908">
                  <c:v>1.244926200263615</c:v>
                </c:pt>
                <c:pt idx="909">
                  <c:v>1.243637290707551</c:v>
                </c:pt>
                <c:pt idx="910">
                  <c:v>1.242351044480713</c:v>
                </c:pt>
                <c:pt idx="911">
                  <c:v>1.24106745334578</c:v>
                </c:pt>
                <c:pt idx="912">
                  <c:v>1.239786509099304</c:v>
                </c:pt>
                <c:pt idx="913">
                  <c:v>1.23850820357154</c:v>
                </c:pt>
                <c:pt idx="914">
                  <c:v>1.237232528626332</c:v>
                </c:pt>
                <c:pt idx="915">
                  <c:v>1.235959476160859</c:v>
                </c:pt>
                <c:pt idx="916">
                  <c:v>1.234689038105532</c:v>
                </c:pt>
                <c:pt idx="917">
                  <c:v>1.233421206423792</c:v>
                </c:pt>
                <c:pt idx="918">
                  <c:v>1.232155973111952</c:v>
                </c:pt>
                <c:pt idx="919">
                  <c:v>1.230893330198988</c:v>
                </c:pt>
                <c:pt idx="920">
                  <c:v>1.229633269746468</c:v>
                </c:pt>
                <c:pt idx="921">
                  <c:v>1.228375783848263</c:v>
                </c:pt>
                <c:pt idx="922">
                  <c:v>1.227120864630515</c:v>
                </c:pt>
                <c:pt idx="923">
                  <c:v>1.225868504251344</c:v>
                </c:pt>
                <c:pt idx="924">
                  <c:v>1.224618694900776</c:v>
                </c:pt>
                <c:pt idx="925">
                  <c:v>1.223371428800556</c:v>
                </c:pt>
                <c:pt idx="926">
                  <c:v>1.222126698203964</c:v>
                </c:pt>
                <c:pt idx="927">
                  <c:v>1.220884495395672</c:v>
                </c:pt>
                <c:pt idx="928">
                  <c:v>1.219644812691612</c:v>
                </c:pt>
                <c:pt idx="929">
                  <c:v>1.218407642438795</c:v>
                </c:pt>
                <c:pt idx="930">
                  <c:v>1.2171729770151</c:v>
                </c:pt>
                <c:pt idx="931">
                  <c:v>1.215940808829252</c:v>
                </c:pt>
                <c:pt idx="932">
                  <c:v>1.214711130320508</c:v>
                </c:pt>
                <c:pt idx="933">
                  <c:v>1.21348393395864</c:v>
                </c:pt>
                <c:pt idx="934">
                  <c:v>1.212259212243708</c:v>
                </c:pt>
                <c:pt idx="935">
                  <c:v>1.211036957705891</c:v>
                </c:pt>
                <c:pt idx="936">
                  <c:v>1.209817162905408</c:v>
                </c:pt>
                <c:pt idx="937">
                  <c:v>1.208599820432303</c:v>
                </c:pt>
                <c:pt idx="938">
                  <c:v>1.207384922906352</c:v>
                </c:pt>
                <c:pt idx="939">
                  <c:v>1.206172462976832</c:v>
                </c:pt>
                <c:pt idx="940">
                  <c:v>1.204962433322484</c:v>
                </c:pt>
                <c:pt idx="941">
                  <c:v>1.203754826651256</c:v>
                </c:pt>
                <c:pt idx="942">
                  <c:v>1.202549635700243</c:v>
                </c:pt>
                <c:pt idx="943">
                  <c:v>1.201346853235476</c:v>
                </c:pt>
                <c:pt idx="944">
                  <c:v>1.20014647205184</c:v>
                </c:pt>
                <c:pt idx="945">
                  <c:v>1.198948484972868</c:v>
                </c:pt>
                <c:pt idx="946">
                  <c:v>1.197752884850663</c:v>
                </c:pt>
                <c:pt idx="947">
                  <c:v>1.1965596645657</c:v>
                </c:pt>
                <c:pt idx="948">
                  <c:v>1.19536881702672</c:v>
                </c:pt>
                <c:pt idx="949">
                  <c:v>1.194180335170572</c:v>
                </c:pt>
                <c:pt idx="950">
                  <c:v>1.192994211962088</c:v>
                </c:pt>
                <c:pt idx="951">
                  <c:v>1.191810440393915</c:v>
                </c:pt>
                <c:pt idx="952">
                  <c:v>1.190629013486447</c:v>
                </c:pt>
                <c:pt idx="953">
                  <c:v>1.189449924287604</c:v>
                </c:pt>
                <c:pt idx="954">
                  <c:v>1.188273165872736</c:v>
                </c:pt>
                <c:pt idx="955">
                  <c:v>1.187098731344496</c:v>
                </c:pt>
                <c:pt idx="956">
                  <c:v>1.185926613832704</c:v>
                </c:pt>
                <c:pt idx="957">
                  <c:v>1.18475680649418</c:v>
                </c:pt>
                <c:pt idx="958">
                  <c:v>1.18358930251266</c:v>
                </c:pt>
                <c:pt idx="959">
                  <c:v>1.182424095098641</c:v>
                </c:pt>
                <c:pt idx="960">
                  <c:v>1.181261177489232</c:v>
                </c:pt>
                <c:pt idx="961">
                  <c:v>1.180100542948056</c:v>
                </c:pt>
                <c:pt idx="962">
                  <c:v>1.178942184765096</c:v>
                </c:pt>
                <c:pt idx="963">
                  <c:v>1.177786096256592</c:v>
                </c:pt>
                <c:pt idx="964">
                  <c:v>1.176632270764872</c:v>
                </c:pt>
                <c:pt idx="965">
                  <c:v>1.17548070165828</c:v>
                </c:pt>
                <c:pt idx="966">
                  <c:v>1.174331382331008</c:v>
                </c:pt>
                <c:pt idx="967">
                  <c:v>1.173184306202963</c:v>
                </c:pt>
                <c:pt idx="968">
                  <c:v>1.172039466719688</c:v>
                </c:pt>
                <c:pt idx="969">
                  <c:v>1.170896857352196</c:v>
                </c:pt>
                <c:pt idx="970">
                  <c:v>1.16975647159686</c:v>
                </c:pt>
                <c:pt idx="971">
                  <c:v>1.1686183029753</c:v>
                </c:pt>
                <c:pt idx="972">
                  <c:v>1.167482345034252</c:v>
                </c:pt>
                <c:pt idx="973">
                  <c:v>1.166348591345423</c:v>
                </c:pt>
                <c:pt idx="974">
                  <c:v>1.165217035505437</c:v>
                </c:pt>
                <c:pt idx="975">
                  <c:v>1.164087671135616</c:v>
                </c:pt>
                <c:pt idx="976">
                  <c:v>1.162960491881976</c:v>
                </c:pt>
                <c:pt idx="977">
                  <c:v>1.161835491414996</c:v>
                </c:pt>
                <c:pt idx="978">
                  <c:v>1.160712663429576</c:v>
                </c:pt>
                <c:pt idx="979">
                  <c:v>1.159592001644905</c:v>
                </c:pt>
                <c:pt idx="980">
                  <c:v>1.158473499804324</c:v>
                </c:pt>
                <c:pt idx="981">
                  <c:v>1.157357151675216</c:v>
                </c:pt>
                <c:pt idx="982">
                  <c:v>1.156242951048911</c:v>
                </c:pt>
                <c:pt idx="983">
                  <c:v>1.155130891740552</c:v>
                </c:pt>
                <c:pt idx="984">
                  <c:v>1.154020967588965</c:v>
                </c:pt>
                <c:pt idx="985">
                  <c:v>1.152913172456592</c:v>
                </c:pt>
                <c:pt idx="986">
                  <c:v>1.151807500229352</c:v>
                </c:pt>
                <c:pt idx="987">
                  <c:v>1.150703944816513</c:v>
                </c:pt>
                <c:pt idx="988">
                  <c:v>1.149602500150596</c:v>
                </c:pt>
                <c:pt idx="989">
                  <c:v>1.148503160187301</c:v>
                </c:pt>
                <c:pt idx="990">
                  <c:v>1.147405918905323</c:v>
                </c:pt>
                <c:pt idx="991">
                  <c:v>1.146310770306276</c:v>
                </c:pt>
                <c:pt idx="992">
                  <c:v>1.145217708414636</c:v>
                </c:pt>
                <c:pt idx="993">
                  <c:v>1.144126727277528</c:v>
                </c:pt>
                <c:pt idx="994">
                  <c:v>1.143037820964731</c:v>
                </c:pt>
                <c:pt idx="995">
                  <c:v>1.141950983568468</c:v>
                </c:pt>
                <c:pt idx="996">
                  <c:v>1.140866209203371</c:v>
                </c:pt>
                <c:pt idx="997">
                  <c:v>1.139783492006352</c:v>
                </c:pt>
                <c:pt idx="998">
                  <c:v>1.138702826136504</c:v>
                </c:pt>
                <c:pt idx="999">
                  <c:v>1.137624205774967</c:v>
                </c:pt>
                <c:pt idx="1000">
                  <c:v>1.136547625124868</c:v>
                </c:pt>
                <c:pt idx="1001">
                  <c:v>1.13547307841118</c:v>
                </c:pt>
                <c:pt idx="1002">
                  <c:v>1.134400559880647</c:v>
                </c:pt>
                <c:pt idx="1003">
                  <c:v>1.133330063801676</c:v>
                </c:pt>
                <c:pt idx="1004">
                  <c:v>1.13226158446422</c:v>
                </c:pt>
                <c:pt idx="1005">
                  <c:v>1.131195116179668</c:v>
                </c:pt>
                <c:pt idx="1006">
                  <c:v>1.130130653280804</c:v>
                </c:pt>
                <c:pt idx="1007">
                  <c:v>1.12906819012164</c:v>
                </c:pt>
                <c:pt idx="1008">
                  <c:v>1.128007721077344</c:v>
                </c:pt>
                <c:pt idx="1009">
                  <c:v>1.126949240544132</c:v>
                </c:pt>
                <c:pt idx="1010">
                  <c:v>1.125892742939208</c:v>
                </c:pt>
                <c:pt idx="1011">
                  <c:v>1.124838222700597</c:v>
                </c:pt>
                <c:pt idx="1012">
                  <c:v>1.123785674287104</c:v>
                </c:pt>
                <c:pt idx="1013">
                  <c:v>1.122735092178216</c:v>
                </c:pt>
                <c:pt idx="1014">
                  <c:v>1.121686470873948</c:v>
                </c:pt>
                <c:pt idx="1015">
                  <c:v>1.120639804894835</c:v>
                </c:pt>
                <c:pt idx="1016">
                  <c:v>1.119595088781756</c:v>
                </c:pt>
                <c:pt idx="1017">
                  <c:v>1.1185523170959</c:v>
                </c:pt>
                <c:pt idx="1018">
                  <c:v>1.11751148441862</c:v>
                </c:pt>
                <c:pt idx="1019">
                  <c:v>1.11647258535138</c:v>
                </c:pt>
                <c:pt idx="1020">
                  <c:v>1.115435614515648</c:v>
                </c:pt>
                <c:pt idx="1021">
                  <c:v>1.114400566552801</c:v>
                </c:pt>
                <c:pt idx="1022">
                  <c:v>1.113367436124036</c:v>
                </c:pt>
                <c:pt idx="1023">
                  <c:v>1.112336217910284</c:v>
                </c:pt>
                <c:pt idx="1024">
                  <c:v>1.111306906612092</c:v>
                </c:pt>
                <c:pt idx="1025">
                  <c:v>1.110279496949568</c:v>
                </c:pt>
                <c:pt idx="1026">
                  <c:v>1.109253983662283</c:v>
                </c:pt>
                <c:pt idx="1027">
                  <c:v>1.10823036150917</c:v>
                </c:pt>
                <c:pt idx="1028">
                  <c:v>1.10720862526842</c:v>
                </c:pt>
                <c:pt idx="1029">
                  <c:v>1.106188769737451</c:v>
                </c:pt>
                <c:pt idx="1030">
                  <c:v>1.105170789732744</c:v>
                </c:pt>
                <c:pt idx="1031">
                  <c:v>1.10415468008982</c:v>
                </c:pt>
                <c:pt idx="1032">
                  <c:v>1.103140435663128</c:v>
                </c:pt>
                <c:pt idx="1033">
                  <c:v>1.102128051325932</c:v>
                </c:pt>
                <c:pt idx="1034">
                  <c:v>1.101117521970263</c:v>
                </c:pt>
                <c:pt idx="1035">
                  <c:v>1.10010884250684</c:v>
                </c:pt>
                <c:pt idx="1036">
                  <c:v>1.09910200786494</c:v>
                </c:pt>
                <c:pt idx="1037">
                  <c:v>1.098097012992348</c:v>
                </c:pt>
                <c:pt idx="1038">
                  <c:v>1.097093852855268</c:v>
                </c:pt>
                <c:pt idx="1039">
                  <c:v>1.096092522438227</c:v>
                </c:pt>
                <c:pt idx="1040">
                  <c:v>1.09509301674402</c:v>
                </c:pt>
                <c:pt idx="1041">
                  <c:v>1.094095330793556</c:v>
                </c:pt>
                <c:pt idx="1042">
                  <c:v>1.093099459625892</c:v>
                </c:pt>
                <c:pt idx="1043">
                  <c:v>1.092105398298048</c:v>
                </c:pt>
                <c:pt idx="1044">
                  <c:v>1.09111314188496</c:v>
                </c:pt>
                <c:pt idx="1045">
                  <c:v>1.090122685479419</c:v>
                </c:pt>
                <c:pt idx="1046">
                  <c:v>1.089134024191968</c:v>
                </c:pt>
                <c:pt idx="1047">
                  <c:v>1.08814715315082</c:v>
                </c:pt>
                <c:pt idx="1048">
                  <c:v>1.087162067501796</c:v>
                </c:pt>
                <c:pt idx="1049">
                  <c:v>1.086178762408212</c:v>
                </c:pt>
                <c:pt idx="1050">
                  <c:v>1.085197233050868</c:v>
                </c:pt>
                <c:pt idx="1051">
                  <c:v>1.08421747462788</c:v>
                </c:pt>
                <c:pt idx="1052">
                  <c:v>1.083239482354668</c:v>
                </c:pt>
                <c:pt idx="1053">
                  <c:v>1.08226325146385</c:v>
                </c:pt>
                <c:pt idx="1054">
                  <c:v>1.081288777205184</c:v>
                </c:pt>
                <c:pt idx="1055">
                  <c:v>1.080316054845468</c:v>
                </c:pt>
                <c:pt idx="1056">
                  <c:v>1.079345079668484</c:v>
                </c:pt>
                <c:pt idx="1057">
                  <c:v>1.078375846974888</c:v>
                </c:pt>
                <c:pt idx="1058">
                  <c:v>1.077408352082196</c:v>
                </c:pt>
                <c:pt idx="1059">
                  <c:v>1.07644259032464</c:v>
                </c:pt>
                <c:pt idx="1060">
                  <c:v>1.075478557053156</c:v>
                </c:pt>
                <c:pt idx="1061">
                  <c:v>1.07451624763524</c:v>
                </c:pt>
                <c:pt idx="1062">
                  <c:v>1.073555657454949</c:v>
                </c:pt>
                <c:pt idx="1063">
                  <c:v>1.072596781912788</c:v>
                </c:pt>
                <c:pt idx="1064">
                  <c:v>1.071639616425613</c:v>
                </c:pt>
                <c:pt idx="1065">
                  <c:v>1.070684156426604</c:v>
                </c:pt>
                <c:pt idx="1066">
                  <c:v>1.069730397365183</c:v>
                </c:pt>
                <c:pt idx="1067">
                  <c:v>1.068778334706924</c:v>
                </c:pt>
                <c:pt idx="1068">
                  <c:v>1.067827963933476</c:v>
                </c:pt>
                <c:pt idx="1069">
                  <c:v>1.066879280542536</c:v>
                </c:pt>
                <c:pt idx="1070">
                  <c:v>1.065932280047723</c:v>
                </c:pt>
                <c:pt idx="1071">
                  <c:v>1.064986957978536</c:v>
                </c:pt>
                <c:pt idx="1072">
                  <c:v>1.064043309880307</c:v>
                </c:pt>
                <c:pt idx="1073">
                  <c:v>1.063101331314084</c:v>
                </c:pt>
                <c:pt idx="1074">
                  <c:v>1.062161017856568</c:v>
                </c:pt>
                <c:pt idx="1075">
                  <c:v>1.061222365100088</c:v>
                </c:pt>
                <c:pt idx="1076">
                  <c:v>1.060285368652488</c:v>
                </c:pt>
                <c:pt idx="1077">
                  <c:v>1.059350024137081</c:v>
                </c:pt>
                <c:pt idx="1078">
                  <c:v>1.05841632719256</c:v>
                </c:pt>
                <c:pt idx="1079">
                  <c:v>1.057484273472959</c:v>
                </c:pt>
                <c:pt idx="1080">
                  <c:v>1.056553858647575</c:v>
                </c:pt>
                <c:pt idx="1081">
                  <c:v>1.055625078400872</c:v>
                </c:pt>
                <c:pt idx="1082">
                  <c:v>1.054697928432468</c:v>
                </c:pt>
                <c:pt idx="1083">
                  <c:v>1.05377240445702</c:v>
                </c:pt>
                <c:pt idx="1084">
                  <c:v>1.052848502204196</c:v>
                </c:pt>
                <c:pt idx="1085">
                  <c:v>1.051926217418579</c:v>
                </c:pt>
                <c:pt idx="1086">
                  <c:v>1.051005545859636</c:v>
                </c:pt>
                <c:pt idx="1087">
                  <c:v>1.050086483301588</c:v>
                </c:pt>
                <c:pt idx="1088">
                  <c:v>1.049169025533443</c:v>
                </c:pt>
                <c:pt idx="1089">
                  <c:v>1.04825316835884</c:v>
                </c:pt>
                <c:pt idx="1090">
                  <c:v>1.047338907596052</c:v>
                </c:pt>
                <c:pt idx="1091">
                  <c:v>1.046426239077876</c:v>
                </c:pt>
                <c:pt idx="1092">
                  <c:v>1.045515158651603</c:v>
                </c:pt>
                <c:pt idx="1093">
                  <c:v>1.044605662178916</c:v>
                </c:pt>
                <c:pt idx="1094">
                  <c:v>1.04369774553588</c:v>
                </c:pt>
                <c:pt idx="1095">
                  <c:v>1.042791404612832</c:v>
                </c:pt>
                <c:pt idx="1096">
                  <c:v>1.041886635314364</c:v>
                </c:pt>
                <c:pt idx="1097">
                  <c:v>1.040983433559203</c:v>
                </c:pt>
                <c:pt idx="1098">
                  <c:v>1.040081795280216</c:v>
                </c:pt>
                <c:pt idx="1099">
                  <c:v>1.039181716424292</c:v>
                </c:pt>
                <c:pt idx="1100">
                  <c:v>1.03828319295233</c:v>
                </c:pt>
                <c:pt idx="1101">
                  <c:v>1.03738622083914</c:v>
                </c:pt>
                <c:pt idx="1102">
                  <c:v>1.036490796073392</c:v>
                </c:pt>
                <c:pt idx="1103">
                  <c:v>1.035596914657572</c:v>
                </c:pt>
                <c:pt idx="1104">
                  <c:v>1.034704572607932</c:v>
                </c:pt>
                <c:pt idx="1105">
                  <c:v>1.033813765954368</c:v>
                </c:pt>
                <c:pt idx="1106">
                  <c:v>1.032924490740444</c:v>
                </c:pt>
                <c:pt idx="1107">
                  <c:v>1.032036743023272</c:v>
                </c:pt>
                <c:pt idx="1108">
                  <c:v>1.0311505188735</c:v>
                </c:pt>
                <c:pt idx="1109">
                  <c:v>1.030265814375216</c:v>
                </c:pt>
                <c:pt idx="1110">
                  <c:v>1.029382625625912</c:v>
                </c:pt>
                <c:pt idx="1111">
                  <c:v>1.0285009487364</c:v>
                </c:pt>
                <c:pt idx="1112">
                  <c:v>1.0276207798308</c:v>
                </c:pt>
                <c:pt idx="1113">
                  <c:v>1.026742115046468</c:v>
                </c:pt>
                <c:pt idx="1114">
                  <c:v>1.025864950533899</c:v>
                </c:pt>
                <c:pt idx="1115">
                  <c:v>1.02498928245672</c:v>
                </c:pt>
                <c:pt idx="1116">
                  <c:v>1.024115106991608</c:v>
                </c:pt>
                <c:pt idx="1117">
                  <c:v>1.023242420328276</c:v>
                </c:pt>
                <c:pt idx="1118">
                  <c:v>1.022371218669337</c:v>
                </c:pt>
                <c:pt idx="1119">
                  <c:v>1.021501498230324</c:v>
                </c:pt>
                <c:pt idx="1120">
                  <c:v>1.020633255239616</c:v>
                </c:pt>
                <c:pt idx="1121">
                  <c:v>1.019766485938356</c:v>
                </c:pt>
                <c:pt idx="1122">
                  <c:v>1.01890118658042</c:v>
                </c:pt>
                <c:pt idx="1123">
                  <c:v>1.018037353432392</c:v>
                </c:pt>
                <c:pt idx="1124">
                  <c:v>1.017174982773444</c:v>
                </c:pt>
                <c:pt idx="1125">
                  <c:v>1.016314070895312</c:v>
                </c:pt>
                <c:pt idx="1126">
                  <c:v>1.015454614102297</c:v>
                </c:pt>
                <c:pt idx="1127">
                  <c:v>1.014596608711104</c:v>
                </c:pt>
                <c:pt idx="1128">
                  <c:v>1.013740051050887</c:v>
                </c:pt>
                <c:pt idx="1129">
                  <c:v>1.01288493746315</c:v>
                </c:pt>
                <c:pt idx="1130">
                  <c:v>1.012031264301708</c:v>
                </c:pt>
                <c:pt idx="1131">
                  <c:v>1.011179027932632</c:v>
                </c:pt>
                <c:pt idx="1132">
                  <c:v>1.010328224734176</c:v>
                </c:pt>
                <c:pt idx="1133">
                  <c:v>1.009478851096787</c:v>
                </c:pt>
                <c:pt idx="1134">
                  <c:v>1.008630903422988</c:v>
                </c:pt>
                <c:pt idx="1135">
                  <c:v>1.007784378127344</c:v>
                </c:pt>
                <c:pt idx="1136">
                  <c:v>1.006939271636448</c:v>
                </c:pt>
                <c:pt idx="1137">
                  <c:v>1.00609558038882</c:v>
                </c:pt>
                <c:pt idx="1138">
                  <c:v>1.005253300834908</c:v>
                </c:pt>
                <c:pt idx="1139">
                  <c:v>1.004412429436992</c:v>
                </c:pt>
                <c:pt idx="1140">
                  <c:v>1.003572962669149</c:v>
                </c:pt>
                <c:pt idx="1141">
                  <c:v>1.002734897017223</c:v>
                </c:pt>
                <c:pt idx="1142">
                  <c:v>1.00189822897877</c:v>
                </c:pt>
                <c:pt idx="1143">
                  <c:v>1.001062955062968</c:v>
                </c:pt>
                <c:pt idx="1144">
                  <c:v>1.000229071790641</c:v>
                </c:pt>
                <c:pt idx="1145">
                  <c:v>0.999396575694144</c:v>
                </c:pt>
                <c:pt idx="1146">
                  <c:v>0.99856546331736</c:v>
                </c:pt>
                <c:pt idx="1147">
                  <c:v>0.99773573121564</c:v>
                </c:pt>
                <c:pt idx="1148">
                  <c:v>0.996907375955712</c:v>
                </c:pt>
                <c:pt idx="1149">
                  <c:v>0.996080394115728</c:v>
                </c:pt>
                <c:pt idx="1150">
                  <c:v>0.99525478228512</c:v>
                </c:pt>
                <c:pt idx="1151">
                  <c:v>0.994430537064611</c:v>
                </c:pt>
                <c:pt idx="1152">
                  <c:v>0.993607655066147</c:v>
                </c:pt>
                <c:pt idx="1153">
                  <c:v>0.99278613291288</c:v>
                </c:pt>
                <c:pt idx="1154">
                  <c:v>0.99196596723906</c:v>
                </c:pt>
                <c:pt idx="1155">
                  <c:v>0.99114715469004</c:v>
                </c:pt>
                <c:pt idx="1156">
                  <c:v>0.990329691922236</c:v>
                </c:pt>
                <c:pt idx="1157">
                  <c:v>0.989513575603056</c:v>
                </c:pt>
                <c:pt idx="1158">
                  <c:v>0.98869880241084</c:v>
                </c:pt>
                <c:pt idx="1159">
                  <c:v>0.98788536903486</c:v>
                </c:pt>
                <c:pt idx="1160">
                  <c:v>0.98707327217526</c:v>
                </c:pt>
                <c:pt idx="1161">
                  <c:v>0.986262508542972</c:v>
                </c:pt>
                <c:pt idx="1162">
                  <c:v>0.985453074859716</c:v>
                </c:pt>
                <c:pt idx="1163">
                  <c:v>0.984644967857975</c:v>
                </c:pt>
                <c:pt idx="1164">
                  <c:v>0.983838184280879</c:v>
                </c:pt>
                <c:pt idx="1165">
                  <c:v>0.983032720882211</c:v>
                </c:pt>
                <c:pt idx="1166">
                  <c:v>0.982228574426387</c:v>
                </c:pt>
                <c:pt idx="1167">
                  <c:v>0.981425741688323</c:v>
                </c:pt>
                <c:pt idx="1168">
                  <c:v>0.980624219453496</c:v>
                </c:pt>
                <c:pt idx="1169">
                  <c:v>0.979824004517844</c:v>
                </c:pt>
                <c:pt idx="1170">
                  <c:v>0.979025093687724</c:v>
                </c:pt>
                <c:pt idx="1171">
                  <c:v>0.978227483779896</c:v>
                </c:pt>
                <c:pt idx="1172">
                  <c:v>0.97743117162144</c:v>
                </c:pt>
                <c:pt idx="1173">
                  <c:v>0.976636154049756</c:v>
                </c:pt>
                <c:pt idx="1174">
                  <c:v>0.975842427912516</c:v>
                </c:pt>
                <c:pt idx="1175">
                  <c:v>0.975049990067581</c:v>
                </c:pt>
                <c:pt idx="1176">
                  <c:v>0.97425883738302</c:v>
                </c:pt>
                <c:pt idx="1177">
                  <c:v>0.973468966737013</c:v>
                </c:pt>
                <c:pt idx="1178">
                  <c:v>0.972680375017859</c:v>
                </c:pt>
                <c:pt idx="1179">
                  <c:v>0.9718930591239</c:v>
                </c:pt>
                <c:pt idx="1180">
                  <c:v>0.971107015963488</c:v>
                </c:pt>
                <c:pt idx="1181">
                  <c:v>0.970322242454976</c:v>
                </c:pt>
                <c:pt idx="1182">
                  <c:v>0.969538735526604</c:v>
                </c:pt>
                <c:pt idx="1183">
                  <c:v>0.968756492116536</c:v>
                </c:pt>
                <c:pt idx="1184">
                  <c:v>0.967975509172812</c:v>
                </c:pt>
                <c:pt idx="1185">
                  <c:v>0.96719578365324</c:v>
                </c:pt>
                <c:pt idx="1186">
                  <c:v>0.96641731252542</c:v>
                </c:pt>
                <c:pt idx="1187">
                  <c:v>0.96564009276672</c:v>
                </c:pt>
                <c:pt idx="1188">
                  <c:v>0.964864121364156</c:v>
                </c:pt>
                <c:pt idx="1189">
                  <c:v>0.964089395314439</c:v>
                </c:pt>
                <c:pt idx="1190">
                  <c:v>0.963315911623884</c:v>
                </c:pt>
                <c:pt idx="1191">
                  <c:v>0.962543667308376</c:v>
                </c:pt>
                <c:pt idx="1192">
                  <c:v>0.961772659393381</c:v>
                </c:pt>
                <c:pt idx="1193">
                  <c:v>0.961002884913817</c:v>
                </c:pt>
                <c:pt idx="1194">
                  <c:v>0.960234340914108</c:v>
                </c:pt>
                <c:pt idx="1195">
                  <c:v>0.9594670244481</c:v>
                </c:pt>
                <c:pt idx="1196">
                  <c:v>0.958700932579032</c:v>
                </c:pt>
                <c:pt idx="1197">
                  <c:v>0.95793606237948</c:v>
                </c:pt>
                <c:pt idx="1198">
                  <c:v>0.957172410931367</c:v>
                </c:pt>
                <c:pt idx="1199">
                  <c:v>0.956409975325848</c:v>
                </c:pt>
                <c:pt idx="1200">
                  <c:v>0.955648752663384</c:v>
                </c:pt>
                <c:pt idx="1201">
                  <c:v>0.954888740053584</c:v>
                </c:pt>
                <c:pt idx="1202">
                  <c:v>0.954129934615283</c:v>
                </c:pt>
                <c:pt idx="1203">
                  <c:v>0.953372333476392</c:v>
                </c:pt>
                <c:pt idx="1204">
                  <c:v>0.952615933773961</c:v>
                </c:pt>
                <c:pt idx="1205">
                  <c:v>0.951860732654088</c:v>
                </c:pt>
                <c:pt idx="1206">
                  <c:v>0.951106727271899</c:v>
                </c:pt>
                <c:pt idx="1207">
                  <c:v>0.950353914791509</c:v>
                </c:pt>
                <c:pt idx="1208">
                  <c:v>0.949602292385988</c:v>
                </c:pt>
                <c:pt idx="1209">
                  <c:v>0.94885185723732</c:v>
                </c:pt>
                <c:pt idx="1210">
                  <c:v>0.948102606536388</c:v>
                </c:pt>
                <c:pt idx="1211">
                  <c:v>0.947354537482909</c:v>
                </c:pt>
                <c:pt idx="1212">
                  <c:v>0.946607647285417</c:v>
                </c:pt>
                <c:pt idx="1213">
                  <c:v>0.945861933161233</c:v>
                </c:pt>
                <c:pt idx="1214">
                  <c:v>0.945117392336424</c:v>
                </c:pt>
                <c:pt idx="1215">
                  <c:v>0.94437402204576</c:v>
                </c:pt>
                <c:pt idx="1216">
                  <c:v>0.943631819532707</c:v>
                </c:pt>
                <c:pt idx="1217">
                  <c:v>0.942890782049341</c:v>
                </c:pt>
                <c:pt idx="1218">
                  <c:v>0.942150906856368</c:v>
                </c:pt>
                <c:pt idx="1219">
                  <c:v>0.941412191223073</c:v>
                </c:pt>
                <c:pt idx="1220">
                  <c:v>0.940674632427288</c:v>
                </c:pt>
                <c:pt idx="1221">
                  <c:v>0.939938227755324</c:v>
                </c:pt>
                <c:pt idx="1222">
                  <c:v>0.939202974502008</c:v>
                </c:pt>
                <c:pt idx="1223">
                  <c:v>0.938468869970568</c:v>
                </c:pt>
                <c:pt idx="1224">
                  <c:v>0.93773591147268</c:v>
                </c:pt>
                <c:pt idx="1225">
                  <c:v>0.93700409632836</c:v>
                </c:pt>
                <c:pt idx="1226">
                  <c:v>0.936273421866</c:v>
                </c:pt>
                <c:pt idx="1227">
                  <c:v>0.935543885422296</c:v>
                </c:pt>
                <c:pt idx="1228">
                  <c:v>0.934815484342212</c:v>
                </c:pt>
                <c:pt idx="1229">
                  <c:v>0.934088215978956</c:v>
                </c:pt>
                <c:pt idx="1230">
                  <c:v>0.93336207769398</c:v>
                </c:pt>
                <c:pt idx="1231">
                  <c:v>0.932637066856896</c:v>
                </c:pt>
                <c:pt idx="1232">
                  <c:v>0.931913180845476</c:v>
                </c:pt>
                <c:pt idx="1233">
                  <c:v>0.931190417045603</c:v>
                </c:pt>
                <c:pt idx="1234">
                  <c:v>0.930468772851253</c:v>
                </c:pt>
                <c:pt idx="1235">
                  <c:v>0.929748245664468</c:v>
                </c:pt>
                <c:pt idx="1236">
                  <c:v>0.929028832895316</c:v>
                </c:pt>
                <c:pt idx="1237">
                  <c:v>0.928310531961852</c:v>
                </c:pt>
                <c:pt idx="1238">
                  <c:v>0.9275933402901</c:v>
                </c:pt>
                <c:pt idx="1239">
                  <c:v>0.926877255314028</c:v>
                </c:pt>
                <c:pt idx="1240">
                  <c:v>0.926162274475476</c:v>
                </c:pt>
                <c:pt idx="1241">
                  <c:v>0.925448395224191</c:v>
                </c:pt>
                <c:pt idx="1242">
                  <c:v>0.92473561501776</c:v>
                </c:pt>
                <c:pt idx="1243">
                  <c:v>0.924023931321576</c:v>
                </c:pt>
                <c:pt idx="1244">
                  <c:v>0.923313341608789</c:v>
                </c:pt>
                <c:pt idx="1245">
                  <c:v>0.922603843360356</c:v>
                </c:pt>
                <c:pt idx="1246">
                  <c:v>0.921895434064908</c:v>
                </c:pt>
                <c:pt idx="1247">
                  <c:v>0.9211881112188</c:v>
                </c:pt>
                <c:pt idx="1248">
                  <c:v>0.920481872326044</c:v>
                </c:pt>
                <c:pt idx="1249">
                  <c:v>0.919776714898284</c:v>
                </c:pt>
                <c:pt idx="1250">
                  <c:v>0.91907263645476</c:v>
                </c:pt>
                <c:pt idx="1251">
                  <c:v>0.91836963452232</c:v>
                </c:pt>
                <c:pt idx="1252">
                  <c:v>0.917667706635312</c:v>
                </c:pt>
                <c:pt idx="1253">
                  <c:v>0.916966850335656</c:v>
                </c:pt>
                <c:pt idx="1254">
                  <c:v>0.916267063172735</c:v>
                </c:pt>
                <c:pt idx="1255">
                  <c:v>0.915568342703388</c:v>
                </c:pt>
                <c:pt idx="1256">
                  <c:v>0.914870686491912</c:v>
                </c:pt>
                <c:pt idx="1257">
                  <c:v>0.914174092109977</c:v>
                </c:pt>
                <c:pt idx="1258">
                  <c:v>0.913478557136664</c:v>
                </c:pt>
                <c:pt idx="1259">
                  <c:v>0.912784079158392</c:v>
                </c:pt>
                <c:pt idx="1260">
                  <c:v>0.912090655768873</c:v>
                </c:pt>
                <c:pt idx="1261">
                  <c:v>0.911398284569171</c:v>
                </c:pt>
                <c:pt idx="1262">
                  <c:v>0.91070696316756</c:v>
                </c:pt>
                <c:pt idx="1263">
                  <c:v>0.910016689179575</c:v>
                </c:pt>
                <c:pt idx="1264">
                  <c:v>0.909327460227996</c:v>
                </c:pt>
                <c:pt idx="1265">
                  <c:v>0.908639273942712</c:v>
                </c:pt>
                <c:pt idx="1266">
                  <c:v>0.907952127960852</c:v>
                </c:pt>
                <c:pt idx="1267">
                  <c:v>0.907266019926612</c:v>
                </c:pt>
                <c:pt idx="1268">
                  <c:v>0.906580947491316</c:v>
                </c:pt>
                <c:pt idx="1269">
                  <c:v>0.905896908313379</c:v>
                </c:pt>
                <c:pt idx="1270">
                  <c:v>0.905213900058241</c:v>
                </c:pt>
                <c:pt idx="1271">
                  <c:v>0.904531920398388</c:v>
                </c:pt>
                <c:pt idx="1272">
                  <c:v>0.903850967013275</c:v>
                </c:pt>
                <c:pt idx="1273">
                  <c:v>0.90317103758934</c:v>
                </c:pt>
                <c:pt idx="1274">
                  <c:v>0.90249212982</c:v>
                </c:pt>
                <c:pt idx="1275">
                  <c:v>0.901814241405527</c:v>
                </c:pt>
                <c:pt idx="1276">
                  <c:v>0.901137370053144</c:v>
                </c:pt>
                <c:pt idx="1277">
                  <c:v>0.900461513476896</c:v>
                </c:pt>
                <c:pt idx="1278">
                  <c:v>0.899786669397708</c:v>
                </c:pt>
                <c:pt idx="1279">
                  <c:v>0.899112835543296</c:v>
                </c:pt>
                <c:pt idx="1280">
                  <c:v>0.898440009648167</c:v>
                </c:pt>
                <c:pt idx="1281">
                  <c:v>0.897768189453612</c:v>
                </c:pt>
                <c:pt idx="1282">
                  <c:v>0.897097372707647</c:v>
                </c:pt>
                <c:pt idx="1283">
                  <c:v>0.896427557164992</c:v>
                </c:pt>
                <c:pt idx="1284">
                  <c:v>0.89575874058708</c:v>
                </c:pt>
                <c:pt idx="1285">
                  <c:v>0.895090920742009</c:v>
                </c:pt>
                <c:pt idx="1286">
                  <c:v>0.894424095404484</c:v>
                </c:pt>
                <c:pt idx="1287">
                  <c:v>0.893758262355853</c:v>
                </c:pt>
                <c:pt idx="1288">
                  <c:v>0.893093419384067</c:v>
                </c:pt>
                <c:pt idx="1289">
                  <c:v>0.892429564283616</c:v>
                </c:pt>
                <c:pt idx="1290">
                  <c:v>0.891766694855531</c:v>
                </c:pt>
                <c:pt idx="1291">
                  <c:v>0.891104808907392</c:v>
                </c:pt>
                <c:pt idx="1292">
                  <c:v>0.89044390425324</c:v>
                </c:pt>
                <c:pt idx="1293">
                  <c:v>0.889783978713612</c:v>
                </c:pt>
                <c:pt idx="1294">
                  <c:v>0.889125030115464</c:v>
                </c:pt>
                <c:pt idx="1295">
                  <c:v>0.888467056292196</c:v>
                </c:pt>
                <c:pt idx="1296">
                  <c:v>0.887810055083592</c:v>
                </c:pt>
                <c:pt idx="1297">
                  <c:v>0.88715402433582</c:v>
                </c:pt>
                <c:pt idx="1298">
                  <c:v>0.886498961901408</c:v>
                </c:pt>
                <c:pt idx="1299">
                  <c:v>0.885844865639183</c:v>
                </c:pt>
                <c:pt idx="1300">
                  <c:v>0.8851917334143</c:v>
                </c:pt>
                <c:pt idx="1301">
                  <c:v>0.884539563098183</c:v>
                </c:pt>
                <c:pt idx="1302">
                  <c:v>0.88388835256854</c:v>
                </c:pt>
                <c:pt idx="1303">
                  <c:v>0.883238099709275</c:v>
                </c:pt>
                <c:pt idx="1304">
                  <c:v>0.88258880241054</c:v>
                </c:pt>
                <c:pt idx="1305">
                  <c:v>0.881940458568648</c:v>
                </c:pt>
                <c:pt idx="1306">
                  <c:v>0.881293066086096</c:v>
                </c:pt>
                <c:pt idx="1307">
                  <c:v>0.880646622871536</c:v>
                </c:pt>
                <c:pt idx="1308">
                  <c:v>0.880001126839704</c:v>
                </c:pt>
                <c:pt idx="1309">
                  <c:v>0.879356575911479</c:v>
                </c:pt>
                <c:pt idx="1310">
                  <c:v>0.878712968013792</c:v>
                </c:pt>
                <c:pt idx="1311">
                  <c:v>0.87807030107964</c:v>
                </c:pt>
                <c:pt idx="1312">
                  <c:v>0.877428573048036</c:v>
                </c:pt>
                <c:pt idx="1313">
                  <c:v>0.876787781864028</c:v>
                </c:pt>
                <c:pt idx="1314">
                  <c:v>0.87614792547864</c:v>
                </c:pt>
                <c:pt idx="1315">
                  <c:v>0.87550900184886</c:v>
                </c:pt>
                <c:pt idx="1316">
                  <c:v>0.87487100893764</c:v>
                </c:pt>
                <c:pt idx="1317">
                  <c:v>0.874233944713835</c:v>
                </c:pt>
                <c:pt idx="1318">
                  <c:v>0.87359780715222</c:v>
                </c:pt>
                <c:pt idx="1319">
                  <c:v>0.87296259423342</c:v>
                </c:pt>
                <c:pt idx="1320">
                  <c:v>0.872328303943968</c:v>
                </c:pt>
                <c:pt idx="1321">
                  <c:v>0.871694934276204</c:v>
                </c:pt>
                <c:pt idx="1322">
                  <c:v>0.871062483228275</c:v>
                </c:pt>
                <c:pt idx="1323">
                  <c:v>0.870430948804163</c:v>
                </c:pt>
                <c:pt idx="1324">
                  <c:v>0.869800329013596</c:v>
                </c:pt>
                <c:pt idx="1325">
                  <c:v>0.86917062187206</c:v>
                </c:pt>
                <c:pt idx="1326">
                  <c:v>0.868541825400792</c:v>
                </c:pt>
                <c:pt idx="1327">
                  <c:v>0.867913937626716</c:v>
                </c:pt>
                <c:pt idx="1328">
                  <c:v>0.867286956582468</c:v>
                </c:pt>
                <c:pt idx="1329">
                  <c:v>0.866660880306359</c:v>
                </c:pt>
                <c:pt idx="1330">
                  <c:v>0.866035706842331</c:v>
                </c:pt>
                <c:pt idx="1331">
                  <c:v>0.865411434239975</c:v>
                </c:pt>
                <c:pt idx="1332">
                  <c:v>0.8647880605545</c:v>
                </c:pt>
                <c:pt idx="1333">
                  <c:v>0.864165583846668</c:v>
                </c:pt>
                <c:pt idx="1334">
                  <c:v>0.86354400218286</c:v>
                </c:pt>
                <c:pt idx="1335">
                  <c:v>0.862923313634976</c:v>
                </c:pt>
                <c:pt idx="1336">
                  <c:v>0.862303516280472</c:v>
                </c:pt>
                <c:pt idx="1337">
                  <c:v>0.861684608202276</c:v>
                </c:pt>
                <c:pt idx="1338">
                  <c:v>0.861066587488848</c:v>
                </c:pt>
                <c:pt idx="1339">
                  <c:v>0.860449452234107</c:v>
                </c:pt>
                <c:pt idx="1340">
                  <c:v>0.859833200537412</c:v>
                </c:pt>
                <c:pt idx="1341">
                  <c:v>0.859217830503576</c:v>
                </c:pt>
                <c:pt idx="1342">
                  <c:v>0.858603340242804</c:v>
                </c:pt>
                <c:pt idx="1343">
                  <c:v>0.8579897278707</c:v>
                </c:pt>
                <c:pt idx="1344">
                  <c:v>0.857376991508268</c:v>
                </c:pt>
                <c:pt idx="1345">
                  <c:v>0.856765129281829</c:v>
                </c:pt>
                <c:pt idx="1346">
                  <c:v>0.856154139323064</c:v>
                </c:pt>
                <c:pt idx="1347">
                  <c:v>0.855544019768964</c:v>
                </c:pt>
                <c:pt idx="1348">
                  <c:v>0.854934768761844</c:v>
                </c:pt>
                <c:pt idx="1349">
                  <c:v>0.854326384449252</c:v>
                </c:pt>
                <c:pt idx="1350">
                  <c:v>0.853718864984028</c:v>
                </c:pt>
                <c:pt idx="1351">
                  <c:v>0.853112208524267</c:v>
                </c:pt>
                <c:pt idx="1352">
                  <c:v>0.85250641323324</c:v>
                </c:pt>
                <c:pt idx="1353">
                  <c:v>0.851901477279492</c:v>
                </c:pt>
                <c:pt idx="1354">
                  <c:v>0.851297398836683</c:v>
                </c:pt>
                <c:pt idx="1355">
                  <c:v>0.850694176083696</c:v>
                </c:pt>
                <c:pt idx="1356">
                  <c:v>0.850091807204544</c:v>
                </c:pt>
                <c:pt idx="1357">
                  <c:v>0.849490290388356</c:v>
                </c:pt>
                <c:pt idx="1358">
                  <c:v>0.84888962382942</c:v>
                </c:pt>
                <c:pt idx="1359">
                  <c:v>0.848289805727064</c:v>
                </c:pt>
                <c:pt idx="1360">
                  <c:v>0.847690834285752</c:v>
                </c:pt>
                <c:pt idx="1361">
                  <c:v>0.847092707714963</c:v>
                </c:pt>
                <c:pt idx="1362">
                  <c:v>0.846495424229232</c:v>
                </c:pt>
                <c:pt idx="1363">
                  <c:v>0.845898982048129</c:v>
                </c:pt>
                <c:pt idx="1364">
                  <c:v>0.845303379396228</c:v>
                </c:pt>
                <c:pt idx="1365">
                  <c:v>0.844708614503088</c:v>
                </c:pt>
                <c:pt idx="1366">
                  <c:v>0.844114685603232</c:v>
                </c:pt>
                <c:pt idx="1367">
                  <c:v>0.843521590936152</c:v>
                </c:pt>
                <c:pt idx="1368">
                  <c:v>0.842929328746271</c:v>
                </c:pt>
                <c:pt idx="1369">
                  <c:v>0.842337897282936</c:v>
                </c:pt>
                <c:pt idx="1370">
                  <c:v>0.841747294800408</c:v>
                </c:pt>
                <c:pt idx="1371">
                  <c:v>0.841157519557787</c:v>
                </c:pt>
                <c:pt idx="1372">
                  <c:v>0.840568569819108</c:v>
                </c:pt>
                <c:pt idx="1373">
                  <c:v>0.8399804438532</c:v>
                </c:pt>
                <c:pt idx="1374">
                  <c:v>0.839393139933768</c:v>
                </c:pt>
                <c:pt idx="1375">
                  <c:v>0.838806656339305</c:v>
                </c:pt>
                <c:pt idx="1376">
                  <c:v>0.838220991353123</c:v>
                </c:pt>
                <c:pt idx="1377">
                  <c:v>0.837636143263321</c:v>
                </c:pt>
                <c:pt idx="1378">
                  <c:v>0.837052110362749</c:v>
                </c:pt>
                <c:pt idx="1379">
                  <c:v>0.836468890949016</c:v>
                </c:pt>
                <c:pt idx="1380">
                  <c:v>0.835886483324472</c:v>
                </c:pt>
                <c:pt idx="1381">
                  <c:v>0.83530488579618</c:v>
                </c:pt>
                <c:pt idx="1382">
                  <c:v>0.834724096675897</c:v>
                </c:pt>
                <c:pt idx="1383">
                  <c:v>0.83414411428008</c:v>
                </c:pt>
                <c:pt idx="1384">
                  <c:v>0.833564936929847</c:v>
                </c:pt>
                <c:pt idx="1385">
                  <c:v>0.832986562950972</c:v>
                </c:pt>
                <c:pt idx="1386">
                  <c:v>0.832408990673856</c:v>
                </c:pt>
                <c:pt idx="1387">
                  <c:v>0.831832218433548</c:v>
                </c:pt>
                <c:pt idx="1388">
                  <c:v>0.831256244569667</c:v>
                </c:pt>
                <c:pt idx="1389">
                  <c:v>0.830681067426444</c:v>
                </c:pt>
                <c:pt idx="1390">
                  <c:v>0.830106685352665</c:v>
                </c:pt>
                <c:pt idx="1391">
                  <c:v>0.829533096701712</c:v>
                </c:pt>
                <c:pt idx="1392">
                  <c:v>0.82896029983146</c:v>
                </c:pt>
                <c:pt idx="1393">
                  <c:v>0.82838829310434</c:v>
                </c:pt>
                <c:pt idx="1394">
                  <c:v>0.827817074887283</c:v>
                </c:pt>
                <c:pt idx="1395">
                  <c:v>0.827246643551712</c:v>
                </c:pt>
                <c:pt idx="1396">
                  <c:v>0.826676997473557</c:v>
                </c:pt>
                <c:pt idx="1397">
                  <c:v>0.826108135033163</c:v>
                </c:pt>
                <c:pt idx="1398">
                  <c:v>0.825540054615371</c:v>
                </c:pt>
                <c:pt idx="1399">
                  <c:v>0.824972754609432</c:v>
                </c:pt>
                <c:pt idx="1400">
                  <c:v>0.824406233409023</c:v>
                </c:pt>
                <c:pt idx="1401">
                  <c:v>0.823840489412208</c:v>
                </c:pt>
                <c:pt idx="1402">
                  <c:v>0.823275521021472</c:v>
                </c:pt>
                <c:pt idx="1403">
                  <c:v>0.822711326643636</c:v>
                </c:pt>
                <c:pt idx="1404">
                  <c:v>0.8221479046899</c:v>
                </c:pt>
                <c:pt idx="1405">
                  <c:v>0.821585253575808</c:v>
                </c:pt>
                <c:pt idx="1406">
                  <c:v>0.821023371721236</c:v>
                </c:pt>
                <c:pt idx="1407">
                  <c:v>0.820462257550357</c:v>
                </c:pt>
                <c:pt idx="1408">
                  <c:v>0.819901909491648</c:v>
                </c:pt>
                <c:pt idx="1409">
                  <c:v>0.819342325977888</c:v>
                </c:pt>
                <c:pt idx="1410">
                  <c:v>0.8187835054461</c:v>
                </c:pt>
                <c:pt idx="1411">
                  <c:v>0.818225446337592</c:v>
                </c:pt>
                <c:pt idx="1412">
                  <c:v>0.817668147097884</c:v>
                </c:pt>
                <c:pt idx="1413">
                  <c:v>0.817111606176732</c:v>
                </c:pt>
                <c:pt idx="1414">
                  <c:v>0.816555822028116</c:v>
                </c:pt>
                <c:pt idx="1415">
                  <c:v>0.816000793110204</c:v>
                </c:pt>
                <c:pt idx="1416">
                  <c:v>0.815446517885352</c:v>
                </c:pt>
                <c:pt idx="1417">
                  <c:v>0.814892994820068</c:v>
                </c:pt>
                <c:pt idx="1418">
                  <c:v>0.814340222385048</c:v>
                </c:pt>
                <c:pt idx="1419">
                  <c:v>0.813788199055092</c:v>
                </c:pt>
                <c:pt idx="1420">
                  <c:v>0.813236923309152</c:v>
                </c:pt>
                <c:pt idx="1421">
                  <c:v>0.812686393630296</c:v>
                </c:pt>
                <c:pt idx="1422">
                  <c:v>0.812136608505671</c:v>
                </c:pt>
                <c:pt idx="1423">
                  <c:v>0.81158756642652</c:v>
                </c:pt>
                <c:pt idx="1424">
                  <c:v>0.811039265888171</c:v>
                </c:pt>
                <c:pt idx="1425">
                  <c:v>0.810491705389992</c:v>
                </c:pt>
                <c:pt idx="1426">
                  <c:v>0.809944883435412</c:v>
                </c:pt>
                <c:pt idx="1427">
                  <c:v>0.80939879853186</c:v>
                </c:pt>
                <c:pt idx="1428">
                  <c:v>0.808853449190808</c:v>
                </c:pt>
                <c:pt idx="1429">
                  <c:v>0.808308833927736</c:v>
                </c:pt>
                <c:pt idx="1430">
                  <c:v>0.807764951262096</c:v>
                </c:pt>
                <c:pt idx="1431">
                  <c:v>0.807221799717336</c:v>
                </c:pt>
                <c:pt idx="1432">
                  <c:v>0.806679377820851</c:v>
                </c:pt>
                <c:pt idx="1433">
                  <c:v>0.806137684103988</c:v>
                </c:pt>
                <c:pt idx="1434">
                  <c:v>0.805596717102036</c:v>
                </c:pt>
                <c:pt idx="1435">
                  <c:v>0.805056475354224</c:v>
                </c:pt>
                <c:pt idx="1436">
                  <c:v>0.804516957403656</c:v>
                </c:pt>
                <c:pt idx="1437">
                  <c:v>0.80397816179736</c:v>
                </c:pt>
                <c:pt idx="1438">
                  <c:v>0.803440087086241</c:v>
                </c:pt>
                <c:pt idx="1439">
                  <c:v>0.802902731825076</c:v>
                </c:pt>
                <c:pt idx="1440">
                  <c:v>0.802366094572513</c:v>
                </c:pt>
                <c:pt idx="1441">
                  <c:v>0.80183017389102</c:v>
                </c:pt>
                <c:pt idx="1442">
                  <c:v>0.801294968346911</c:v>
                </c:pt>
                <c:pt idx="1443">
                  <c:v>0.800760476510328</c:v>
                </c:pt>
                <c:pt idx="1444">
                  <c:v>0.800226696955224</c:v>
                </c:pt>
                <c:pt idx="1445">
                  <c:v>0.799693628259312</c:v>
                </c:pt>
                <c:pt idx="1446">
                  <c:v>0.799161269004144</c:v>
                </c:pt>
                <c:pt idx="1447">
                  <c:v>0.79862961777498</c:v>
                </c:pt>
                <c:pt idx="1448">
                  <c:v>0.798098673160895</c:v>
                </c:pt>
                <c:pt idx="1449">
                  <c:v>0.797568433754664</c:v>
                </c:pt>
                <c:pt idx="1450">
                  <c:v>0.797038898152824</c:v>
                </c:pt>
                <c:pt idx="1451">
                  <c:v>0.7965100649556</c:v>
                </c:pt>
                <c:pt idx="1452">
                  <c:v>0.795981932766972</c:v>
                </c:pt>
                <c:pt idx="1453">
                  <c:v>0.795454500194568</c:v>
                </c:pt>
                <c:pt idx="1454">
                  <c:v>0.794927765849736</c:v>
                </c:pt>
                <c:pt idx="1455">
                  <c:v>0.794401728347472</c:v>
                </c:pt>
                <c:pt idx="1456">
                  <c:v>0.793876386306421</c:v>
                </c:pt>
                <c:pt idx="1457">
                  <c:v>0.79335173834892</c:v>
                </c:pt>
                <c:pt idx="1458">
                  <c:v>0.7928277831009</c:v>
                </c:pt>
                <c:pt idx="1459">
                  <c:v>0.792304519191935</c:v>
                </c:pt>
                <c:pt idx="1460">
                  <c:v>0.79178194525518</c:v>
                </c:pt>
                <c:pt idx="1461">
                  <c:v>0.791260059927444</c:v>
                </c:pt>
                <c:pt idx="1462">
                  <c:v>0.790738861849068</c:v>
                </c:pt>
                <c:pt idx="1463">
                  <c:v>0.790218349664004</c:v>
                </c:pt>
                <c:pt idx="1464">
                  <c:v>0.789698522019743</c:v>
                </c:pt>
                <c:pt idx="1465">
                  <c:v>0.789179377567355</c:v>
                </c:pt>
                <c:pt idx="1466">
                  <c:v>0.788660914961436</c:v>
                </c:pt>
                <c:pt idx="1467">
                  <c:v>0.788143132860096</c:v>
                </c:pt>
                <c:pt idx="1468">
                  <c:v>0.787626029924989</c:v>
                </c:pt>
                <c:pt idx="1469">
                  <c:v>0.787109604821268</c:v>
                </c:pt>
                <c:pt idx="1470">
                  <c:v>0.78659385621756</c:v>
                </c:pt>
                <c:pt idx="1471">
                  <c:v>0.786078782785992</c:v>
                </c:pt>
                <c:pt idx="1472">
                  <c:v>0.785564383202172</c:v>
                </c:pt>
                <c:pt idx="1473">
                  <c:v>0.785050656145152</c:v>
                </c:pt>
                <c:pt idx="1474">
                  <c:v>0.78453760029744</c:v>
                </c:pt>
                <c:pt idx="1475">
                  <c:v>0.784025214344976</c:v>
                </c:pt>
                <c:pt idx="1476">
                  <c:v>0.783513496977131</c:v>
                </c:pt>
                <c:pt idx="1477">
                  <c:v>0.783002446886676</c:v>
                </c:pt>
                <c:pt idx="1478">
                  <c:v>0.782492062769832</c:v>
                </c:pt>
                <c:pt idx="1479">
                  <c:v>0.781982343326148</c:v>
                </c:pt>
                <c:pt idx="1480">
                  <c:v>0.781473287258616</c:v>
                </c:pt>
                <c:pt idx="1481">
                  <c:v>0.780964893273552</c:v>
                </c:pt>
                <c:pt idx="1482">
                  <c:v>0.780457160080656</c:v>
                </c:pt>
                <c:pt idx="1483">
                  <c:v>0.779950086392976</c:v>
                </c:pt>
                <c:pt idx="1484">
                  <c:v>0.779443670926895</c:v>
                </c:pt>
                <c:pt idx="1485">
                  <c:v>0.778937912402124</c:v>
                </c:pt>
                <c:pt idx="1486">
                  <c:v>0.778432809541692</c:v>
                </c:pt>
                <c:pt idx="1487">
                  <c:v>0.77792836107192</c:v>
                </c:pt>
                <c:pt idx="1488">
                  <c:v>0.777424565722464</c:v>
                </c:pt>
                <c:pt idx="1489">
                  <c:v>0.776921422226208</c:v>
                </c:pt>
                <c:pt idx="1490">
                  <c:v>0.77641892931936</c:v>
                </c:pt>
                <c:pt idx="1491">
                  <c:v>0.775917085741367</c:v>
                </c:pt>
                <c:pt idx="1492">
                  <c:v>0.77541589023492</c:v>
                </c:pt>
                <c:pt idx="1493">
                  <c:v>0.774915341545991</c:v>
                </c:pt>
                <c:pt idx="1494">
                  <c:v>0.774415438423739</c:v>
                </c:pt>
                <c:pt idx="1495">
                  <c:v>0.773916179620584</c:v>
                </c:pt>
                <c:pt idx="1496">
                  <c:v>0.773417563892111</c:v>
                </c:pt>
                <c:pt idx="1497">
                  <c:v>0.772919589997164</c:v>
                </c:pt>
                <c:pt idx="1498">
                  <c:v>0.772422256697724</c:v>
                </c:pt>
                <c:pt idx="1499">
                  <c:v>0.77192556275898</c:v>
                </c:pt>
                <c:pt idx="1500">
                  <c:v>0.7714295069493</c:v>
                </c:pt>
                <c:pt idx="1501">
                  <c:v>0.770934088040184</c:v>
                </c:pt>
                <c:pt idx="1502">
                  <c:v>0.770439304806311</c:v>
                </c:pt>
                <c:pt idx="1503">
                  <c:v>0.769945156025484</c:v>
                </c:pt>
                <c:pt idx="1504">
                  <c:v>0.76945164047862</c:v>
                </c:pt>
                <c:pt idx="1505">
                  <c:v>0.768958756949796</c:v>
                </c:pt>
                <c:pt idx="1506">
                  <c:v>0.76846650422616</c:v>
                </c:pt>
                <c:pt idx="1507">
                  <c:v>0.767974881097992</c:v>
                </c:pt>
                <c:pt idx="1508">
                  <c:v>0.767483886358644</c:v>
                </c:pt>
                <c:pt idx="1509">
                  <c:v>0.76699351880454</c:v>
                </c:pt>
                <c:pt idx="1510">
                  <c:v>0.766503777235199</c:v>
                </c:pt>
                <c:pt idx="1511">
                  <c:v>0.76601466045318</c:v>
                </c:pt>
                <c:pt idx="1512">
                  <c:v>0.765526167264096</c:v>
                </c:pt>
                <c:pt idx="1513">
                  <c:v>0.765038296476612</c:v>
                </c:pt>
                <c:pt idx="1514">
                  <c:v>0.764551046902428</c:v>
                </c:pt>
                <c:pt idx="1515">
                  <c:v>0.764064417356232</c:v>
                </c:pt>
                <c:pt idx="1516">
                  <c:v>0.76357840665576</c:v>
                </c:pt>
                <c:pt idx="1517">
                  <c:v>0.763093013621749</c:v>
                </c:pt>
                <c:pt idx="1518">
                  <c:v>0.762608237077908</c:v>
                </c:pt>
                <c:pt idx="1519">
                  <c:v>0.76212407585094</c:v>
                </c:pt>
                <c:pt idx="1520">
                  <c:v>0.76164052877052</c:v>
                </c:pt>
                <c:pt idx="1521">
                  <c:v>0.7611575946693</c:v>
                </c:pt>
                <c:pt idx="1522">
                  <c:v>0.760675272382872</c:v>
                </c:pt>
                <c:pt idx="1523">
                  <c:v>0.76019356074978</c:v>
                </c:pt>
                <c:pt idx="1524">
                  <c:v>0.759712458611519</c:v>
                </c:pt>
                <c:pt idx="1525">
                  <c:v>0.75923196481248</c:v>
                </c:pt>
                <c:pt idx="1526">
                  <c:v>0.7587520782</c:v>
                </c:pt>
                <c:pt idx="1527">
                  <c:v>0.758272797624312</c:v>
                </c:pt>
                <c:pt idx="1528">
                  <c:v>0.75779412193854</c:v>
                </c:pt>
                <c:pt idx="1529">
                  <c:v>0.757316049998737</c:v>
                </c:pt>
                <c:pt idx="1530">
                  <c:v>0.756838580663796</c:v>
                </c:pt>
                <c:pt idx="1531">
                  <c:v>0.756361712795496</c:v>
                </c:pt>
                <c:pt idx="1532">
                  <c:v>0.755885445258492</c:v>
                </c:pt>
                <c:pt idx="1533">
                  <c:v>0.755409776920271</c:v>
                </c:pt>
                <c:pt idx="1534">
                  <c:v>0.754934706651192</c:v>
                </c:pt>
                <c:pt idx="1535">
                  <c:v>0.754460233324416</c:v>
                </c:pt>
                <c:pt idx="1536">
                  <c:v>0.753986355815976</c:v>
                </c:pt>
                <c:pt idx="1537">
                  <c:v>0.7535130730047</c:v>
                </c:pt>
                <c:pt idx="1538">
                  <c:v>0.753040383772213</c:v>
                </c:pt>
                <c:pt idx="1539">
                  <c:v>0.752568287002957</c:v>
                </c:pt>
                <c:pt idx="1540">
                  <c:v>0.752096781584172</c:v>
                </c:pt>
                <c:pt idx="1541">
                  <c:v>0.751625866405872</c:v>
                </c:pt>
                <c:pt idx="1542">
                  <c:v>0.75115554036084</c:v>
                </c:pt>
                <c:pt idx="1543">
                  <c:v>0.750685802344656</c:v>
                </c:pt>
                <c:pt idx="1544">
                  <c:v>0.750216651255612</c:v>
                </c:pt>
                <c:pt idx="1545">
                  <c:v>0.749748085994784</c:v>
                </c:pt>
                <c:pt idx="1546">
                  <c:v>0.749280105465984</c:v>
                </c:pt>
                <c:pt idx="1547">
                  <c:v>0.748812708575748</c:v>
                </c:pt>
                <c:pt idx="1548">
                  <c:v>0.748345894233324</c:v>
                </c:pt>
                <c:pt idx="1549">
                  <c:v>0.747879661350708</c:v>
                </c:pt>
                <c:pt idx="1550">
                  <c:v>0.747414008842572</c:v>
                </c:pt>
                <c:pt idx="1551">
                  <c:v>0.746948935626312</c:v>
                </c:pt>
                <c:pt idx="1552">
                  <c:v>0.746484440621976</c:v>
                </c:pt>
                <c:pt idx="1553">
                  <c:v>0.746020522752349</c:v>
                </c:pt>
                <c:pt idx="1554">
                  <c:v>0.745557180942828</c:v>
                </c:pt>
                <c:pt idx="1555">
                  <c:v>0.745094414121516</c:v>
                </c:pt>
                <c:pt idx="1556">
                  <c:v>0.744632221219176</c:v>
                </c:pt>
                <c:pt idx="1557">
                  <c:v>0.744170601169188</c:v>
                </c:pt>
                <c:pt idx="1558">
                  <c:v>0.743709552907596</c:v>
                </c:pt>
                <c:pt idx="1559">
                  <c:v>0.743249075373071</c:v>
                </c:pt>
                <c:pt idx="1560">
                  <c:v>0.742789167506904</c:v>
                </c:pt>
                <c:pt idx="1561">
                  <c:v>0.742329828253008</c:v>
                </c:pt>
                <c:pt idx="1562">
                  <c:v>0.741871056557904</c:v>
                </c:pt>
                <c:pt idx="1563">
                  <c:v>0.741412851370704</c:v>
                </c:pt>
                <c:pt idx="1564">
                  <c:v>0.740955211643112</c:v>
                </c:pt>
                <c:pt idx="1565">
                  <c:v>0.740498136329436</c:v>
                </c:pt>
                <c:pt idx="1566">
                  <c:v>0.740041624386528</c:v>
                </c:pt>
                <c:pt idx="1567">
                  <c:v>0.739585674773844</c:v>
                </c:pt>
                <c:pt idx="1568">
                  <c:v>0.73913028645336</c:v>
                </c:pt>
                <c:pt idx="1569">
                  <c:v>0.738675458389657</c:v>
                </c:pt>
                <c:pt idx="1570">
                  <c:v>0.738221189549796</c:v>
                </c:pt>
                <c:pt idx="1571">
                  <c:v>0.737767478903424</c:v>
                </c:pt>
                <c:pt idx="1572">
                  <c:v>0.737314325422691</c:v>
                </c:pt>
                <c:pt idx="1573">
                  <c:v>0.736861728082296</c:v>
                </c:pt>
                <c:pt idx="1574">
                  <c:v>0.736409685859416</c:v>
                </c:pt>
                <c:pt idx="1575">
                  <c:v>0.735958197733752</c:v>
                </c:pt>
                <c:pt idx="1576">
                  <c:v>0.7355072626875</c:v>
                </c:pt>
                <c:pt idx="1577">
                  <c:v>0.735056879705351</c:v>
                </c:pt>
                <c:pt idx="1578">
                  <c:v>0.734607047774484</c:v>
                </c:pt>
                <c:pt idx="1579">
                  <c:v>0.734157765884531</c:v>
                </c:pt>
                <c:pt idx="1580">
                  <c:v>0.733709033027604</c:v>
                </c:pt>
                <c:pt idx="1581">
                  <c:v>0.73326084819828</c:v>
                </c:pt>
                <c:pt idx="1582">
                  <c:v>0.7328132103936</c:v>
                </c:pt>
                <c:pt idx="1583">
                  <c:v>0.732366118613005</c:v>
                </c:pt>
                <c:pt idx="1584">
                  <c:v>0.731919571858429</c:v>
                </c:pt>
                <c:pt idx="1585">
                  <c:v>0.731473569134196</c:v>
                </c:pt>
                <c:pt idx="1586">
                  <c:v>0.731028109447068</c:v>
                </c:pt>
                <c:pt idx="1587">
                  <c:v>0.730583191806228</c:v>
                </c:pt>
                <c:pt idx="1588">
                  <c:v>0.73013881522326</c:v>
                </c:pt>
                <c:pt idx="1589">
                  <c:v>0.729694978712136</c:v>
                </c:pt>
                <c:pt idx="1590">
                  <c:v>0.729251681289264</c:v>
                </c:pt>
                <c:pt idx="1591">
                  <c:v>0.72880892197338</c:v>
                </c:pt>
                <c:pt idx="1592">
                  <c:v>0.728366699785644</c:v>
                </c:pt>
                <c:pt idx="1593">
                  <c:v>0.727925013749568</c:v>
                </c:pt>
                <c:pt idx="1594">
                  <c:v>0.727483862891039</c:v>
                </c:pt>
                <c:pt idx="1595">
                  <c:v>0.727043246238288</c:v>
                </c:pt>
                <c:pt idx="1596">
                  <c:v>0.726603162821904</c:v>
                </c:pt>
                <c:pt idx="1597">
                  <c:v>0.72616361167482</c:v>
                </c:pt>
                <c:pt idx="1598">
                  <c:v>0.725724591832308</c:v>
                </c:pt>
                <c:pt idx="1599">
                  <c:v>0.725286102331968</c:v>
                </c:pt>
                <c:pt idx="1600">
                  <c:v>0.724848142213716</c:v>
                </c:pt>
                <c:pt idx="1601">
                  <c:v>0.724410710519796</c:v>
                </c:pt>
                <c:pt idx="1602">
                  <c:v>0.723973806294731</c:v>
                </c:pt>
                <c:pt idx="1603">
                  <c:v>0.723537428585376</c:v>
                </c:pt>
                <c:pt idx="1604">
                  <c:v>0.723101576440872</c:v>
                </c:pt>
                <c:pt idx="1605">
                  <c:v>0.722666248912656</c:v>
                </c:pt>
                <c:pt idx="1606">
                  <c:v>0.722231445054407</c:v>
                </c:pt>
                <c:pt idx="1607">
                  <c:v>0.721797163922124</c:v>
                </c:pt>
                <c:pt idx="1608">
                  <c:v>0.721363404574056</c:v>
                </c:pt>
                <c:pt idx="1609">
                  <c:v>0.720930166070712</c:v>
                </c:pt>
                <c:pt idx="1610">
                  <c:v>0.720497447474843</c:v>
                </c:pt>
                <c:pt idx="1611">
                  <c:v>0.720065247851448</c:v>
                </c:pt>
                <c:pt idx="1612">
                  <c:v>0.719633566267801</c:v>
                </c:pt>
                <c:pt idx="1613">
                  <c:v>0.71920240179336</c:v>
                </c:pt>
                <c:pt idx="1614">
                  <c:v>0.718771753499844</c:v>
                </c:pt>
                <c:pt idx="1615">
                  <c:v>0.718341620461176</c:v>
                </c:pt>
                <c:pt idx="1616">
                  <c:v>0.717912001753489</c:v>
                </c:pt>
                <c:pt idx="1617">
                  <c:v>0.717482896455144</c:v>
                </c:pt>
                <c:pt idx="1618">
                  <c:v>0.717054303646668</c:v>
                </c:pt>
                <c:pt idx="1619">
                  <c:v>0.716626222410816</c:v>
                </c:pt>
                <c:pt idx="1620">
                  <c:v>0.716198651832503</c:v>
                </c:pt>
                <c:pt idx="1621">
                  <c:v>0.715771590998856</c:v>
                </c:pt>
                <c:pt idx="1622">
                  <c:v>0.715345038999132</c:v>
                </c:pt>
                <c:pt idx="1623">
                  <c:v>0.714918994924788</c:v>
                </c:pt>
                <c:pt idx="1624">
                  <c:v>0.714493457869441</c:v>
                </c:pt>
                <c:pt idx="1625">
                  <c:v>0.714068426928852</c:v>
                </c:pt>
                <c:pt idx="1626">
                  <c:v>0.713643901200924</c:v>
                </c:pt>
                <c:pt idx="1627">
                  <c:v>0.713219879785728</c:v>
                </c:pt>
                <c:pt idx="1628">
                  <c:v>0.712796361785424</c:v>
                </c:pt>
                <c:pt idx="1629">
                  <c:v>0.712373346304368</c:v>
                </c:pt>
                <c:pt idx="1630">
                  <c:v>0.711950832448968</c:v>
                </c:pt>
                <c:pt idx="1631">
                  <c:v>0.711528819327804</c:v>
                </c:pt>
                <c:pt idx="1632">
                  <c:v>0.711107306051543</c:v>
                </c:pt>
                <c:pt idx="1633">
                  <c:v>0.710686291732943</c:v>
                </c:pt>
                <c:pt idx="1634">
                  <c:v>0.710265775486872</c:v>
                </c:pt>
                <c:pt idx="1635">
                  <c:v>0.70984575643032</c:v>
                </c:pt>
                <c:pt idx="1636">
                  <c:v>0.709426233682296</c:v>
                </c:pt>
                <c:pt idx="1637">
                  <c:v>0.709007206363967</c:v>
                </c:pt>
                <c:pt idx="1638">
                  <c:v>0.708588673598496</c:v>
                </c:pt>
                <c:pt idx="1639">
                  <c:v>0.708170634511164</c:v>
                </c:pt>
                <c:pt idx="1640">
                  <c:v>0.707753088229309</c:v>
                </c:pt>
                <c:pt idx="1641">
                  <c:v>0.707336033882303</c:v>
                </c:pt>
                <c:pt idx="1642">
                  <c:v>0.706919470601568</c:v>
                </c:pt>
                <c:pt idx="1643">
                  <c:v>0.706503397520604</c:v>
                </c:pt>
                <c:pt idx="1644">
                  <c:v>0.706087813774896</c:v>
                </c:pt>
                <c:pt idx="1645">
                  <c:v>0.705672718502003</c:v>
                </c:pt>
                <c:pt idx="1646">
                  <c:v>0.70525811084148</c:v>
                </c:pt>
                <c:pt idx="1647">
                  <c:v>0.704843989934916</c:v>
                </c:pt>
                <c:pt idx="1648">
                  <c:v>0.70443035492592</c:v>
                </c:pt>
                <c:pt idx="1649">
                  <c:v>0.704017204960092</c:v>
                </c:pt>
                <c:pt idx="1650">
                  <c:v>0.703604539185036</c:v>
                </c:pt>
                <c:pt idx="1651">
                  <c:v>0.70319235675036</c:v>
                </c:pt>
                <c:pt idx="1652">
                  <c:v>0.70278065680764</c:v>
                </c:pt>
                <c:pt idx="1653">
                  <c:v>0.702369438510479</c:v>
                </c:pt>
                <c:pt idx="1654">
                  <c:v>0.701958701014417</c:v>
                </c:pt>
                <c:pt idx="1655">
                  <c:v>0.701548443476976</c:v>
                </c:pt>
                <c:pt idx="1656">
                  <c:v>0.701138665057656</c:v>
                </c:pt>
                <c:pt idx="1657">
                  <c:v>0.700729364917919</c:v>
                </c:pt>
                <c:pt idx="1658">
                  <c:v>0.700320542221152</c:v>
                </c:pt>
                <c:pt idx="1659">
                  <c:v>0.699912196132728</c:v>
                </c:pt>
                <c:pt idx="1660">
                  <c:v>0.699504325819944</c:v>
                </c:pt>
                <c:pt idx="1661">
                  <c:v>0.699096930452052</c:v>
                </c:pt>
                <c:pt idx="1662">
                  <c:v>0.6986900092002</c:v>
                </c:pt>
                <c:pt idx="1663">
                  <c:v>0.698283561237504</c:v>
                </c:pt>
                <c:pt idx="1664">
                  <c:v>0.697877585738988</c:v>
                </c:pt>
                <c:pt idx="1665">
                  <c:v>0.697472081881572</c:v>
                </c:pt>
                <c:pt idx="1666">
                  <c:v>0.697067048844108</c:v>
                </c:pt>
                <c:pt idx="1667">
                  <c:v>0.696662485807355</c:v>
                </c:pt>
                <c:pt idx="1668">
                  <c:v>0.696258391953961</c:v>
                </c:pt>
                <c:pt idx="1669">
                  <c:v>0.695854766468447</c:v>
                </c:pt>
                <c:pt idx="1670">
                  <c:v>0.695451608537268</c:v>
                </c:pt>
                <c:pt idx="1671">
                  <c:v>0.695048917348728</c:v>
                </c:pt>
                <c:pt idx="1672">
                  <c:v>0.694646692093019</c:v>
                </c:pt>
                <c:pt idx="1673">
                  <c:v>0.694244931962208</c:v>
                </c:pt>
                <c:pt idx="1674">
                  <c:v>0.693843636150215</c:v>
                </c:pt>
                <c:pt idx="1675">
                  <c:v>0.693442803852828</c:v>
                </c:pt>
                <c:pt idx="1676">
                  <c:v>0.693042434267689</c:v>
                </c:pt>
                <c:pt idx="1677">
                  <c:v>0.692642526594312</c:v>
                </c:pt>
                <c:pt idx="1678">
                  <c:v>0.692243080034028</c:v>
                </c:pt>
                <c:pt idx="1679">
                  <c:v>0.69184409379</c:v>
                </c:pt>
                <c:pt idx="1680">
                  <c:v>0.691445567067264</c:v>
                </c:pt>
                <c:pt idx="1681">
                  <c:v>0.691047499072644</c:v>
                </c:pt>
                <c:pt idx="1682">
                  <c:v>0.690649889014824</c:v>
                </c:pt>
                <c:pt idx="1683">
                  <c:v>0.690252736104287</c:v>
                </c:pt>
                <c:pt idx="1684">
                  <c:v>0.68985603955332</c:v>
                </c:pt>
                <c:pt idx="1685">
                  <c:v>0.689459798576028</c:v>
                </c:pt>
                <c:pt idx="1686">
                  <c:v>0.689064012388331</c:v>
                </c:pt>
                <c:pt idx="1687">
                  <c:v>0.688668680207927</c:v>
                </c:pt>
                <c:pt idx="1688">
                  <c:v>0.688273801254336</c:v>
                </c:pt>
                <c:pt idx="1689">
                  <c:v>0.687879374748816</c:v>
                </c:pt>
                <c:pt idx="1690">
                  <c:v>0.687485399914452</c:v>
                </c:pt>
                <c:pt idx="1691">
                  <c:v>0.687091875976091</c:v>
                </c:pt>
                <c:pt idx="1692">
                  <c:v>0.686698802160348</c:v>
                </c:pt>
                <c:pt idx="1693">
                  <c:v>0.686306177695608</c:v>
                </c:pt>
                <c:pt idx="1694">
                  <c:v>0.685914001812012</c:v>
                </c:pt>
                <c:pt idx="1695">
                  <c:v>0.685522273741488</c:v>
                </c:pt>
                <c:pt idx="1696">
                  <c:v>0.685130992717668</c:v>
                </c:pt>
                <c:pt idx="1697">
                  <c:v>0.684740157975972</c:v>
                </c:pt>
                <c:pt idx="1698">
                  <c:v>0.684349768753547</c:v>
                </c:pt>
                <c:pt idx="1699">
                  <c:v>0.68395982428926</c:v>
                </c:pt>
                <c:pt idx="1700">
                  <c:v>0.683570323823748</c:v>
                </c:pt>
                <c:pt idx="1701">
                  <c:v>0.683181266599333</c:v>
                </c:pt>
                <c:pt idx="1702">
                  <c:v>0.682792651860084</c:v>
                </c:pt>
                <c:pt idx="1703">
                  <c:v>0.682404478851803</c:v>
                </c:pt>
                <c:pt idx="1704">
                  <c:v>0.682016746821959</c:v>
                </c:pt>
                <c:pt idx="1705">
                  <c:v>0.681629455019772</c:v>
                </c:pt>
                <c:pt idx="1706">
                  <c:v>0.68124260269614</c:v>
                </c:pt>
                <c:pt idx="1707">
                  <c:v>0.680856189103668</c:v>
                </c:pt>
                <c:pt idx="1708">
                  <c:v>0.680470213496652</c:v>
                </c:pt>
                <c:pt idx="1709">
                  <c:v>0.680084675131092</c:v>
                </c:pt>
                <c:pt idx="1710">
                  <c:v>0.679699573264632</c:v>
                </c:pt>
                <c:pt idx="1711">
                  <c:v>0.679314907156632</c:v>
                </c:pt>
                <c:pt idx="1712">
                  <c:v>0.678930676068119</c:v>
                </c:pt>
                <c:pt idx="1713">
                  <c:v>0.67854687926178</c:v>
                </c:pt>
                <c:pt idx="1714">
                  <c:v>0.678163516001964</c:v>
                </c:pt>
                <c:pt idx="1715">
                  <c:v>0.677780585554704</c:v>
                </c:pt>
                <c:pt idx="1716">
                  <c:v>0.677398087187663</c:v>
                </c:pt>
                <c:pt idx="1717">
                  <c:v>0.677016020170152</c:v>
                </c:pt>
                <c:pt idx="1718">
                  <c:v>0.676634383773167</c:v>
                </c:pt>
                <c:pt idx="1719">
                  <c:v>0.676253177269296</c:v>
                </c:pt>
                <c:pt idx="1720">
                  <c:v>0.675872399932788</c:v>
                </c:pt>
                <c:pt idx="1721">
                  <c:v>0.675492051039528</c:v>
                </c:pt>
                <c:pt idx="1722">
                  <c:v>0.67511212986702</c:v>
                </c:pt>
                <c:pt idx="1723">
                  <c:v>0.6747326356944</c:v>
                </c:pt>
                <c:pt idx="1724">
                  <c:v>0.6743535678024</c:v>
                </c:pt>
                <c:pt idx="1725">
                  <c:v>0.673974925473408</c:v>
                </c:pt>
                <c:pt idx="1726">
                  <c:v>0.673596707991372</c:v>
                </c:pt>
                <c:pt idx="1727">
                  <c:v>0.673218914641884</c:v>
                </c:pt>
                <c:pt idx="1728">
                  <c:v>0.672841544712108</c:v>
                </c:pt>
                <c:pt idx="1729">
                  <c:v>0.672464597490828</c:v>
                </c:pt>
                <c:pt idx="1730">
                  <c:v>0.6720880722684</c:v>
                </c:pt>
                <c:pt idx="1731">
                  <c:v>0.671711968336788</c:v>
                </c:pt>
                <c:pt idx="1732">
                  <c:v>0.671336284989516</c:v>
                </c:pt>
                <c:pt idx="1733">
                  <c:v>0.670961021521704</c:v>
                </c:pt>
                <c:pt idx="1734">
                  <c:v>0.670586177230032</c:v>
                </c:pt>
                <c:pt idx="1735">
                  <c:v>0.670211751412752</c:v>
                </c:pt>
                <c:pt idx="1736">
                  <c:v>0.6698377433697</c:v>
                </c:pt>
                <c:pt idx="1737">
                  <c:v>0.669464152402235</c:v>
                </c:pt>
                <c:pt idx="1738">
                  <c:v>0.669090977813316</c:v>
                </c:pt>
                <c:pt idx="1739">
                  <c:v>0.66871821890742</c:v>
                </c:pt>
                <c:pt idx="1740">
                  <c:v>0.6683458749906</c:v>
                </c:pt>
                <c:pt idx="1741">
                  <c:v>0.667973945370408</c:v>
                </c:pt>
                <c:pt idx="1742">
                  <c:v>0.667602429355992</c:v>
                </c:pt>
                <c:pt idx="1743">
                  <c:v>0.667231326257999</c:v>
                </c:pt>
                <c:pt idx="1744">
                  <c:v>0.666860635388617</c:v>
                </c:pt>
                <c:pt idx="1745">
                  <c:v>0.666490356061547</c:v>
                </c:pt>
                <c:pt idx="1746">
                  <c:v>0.666120487592027</c:v>
                </c:pt>
                <c:pt idx="1747">
                  <c:v>0.665751029296823</c:v>
                </c:pt>
                <c:pt idx="1748">
                  <c:v>0.665381980494168</c:v>
                </c:pt>
                <c:pt idx="1749">
                  <c:v>0.665013340503876</c:v>
                </c:pt>
                <c:pt idx="1750">
                  <c:v>0.664645108647204</c:v>
                </c:pt>
                <c:pt idx="1751">
                  <c:v>0.664277284246931</c:v>
                </c:pt>
                <c:pt idx="1752">
                  <c:v>0.663909866627352</c:v>
                </c:pt>
                <c:pt idx="1753">
                  <c:v>0.663542855114231</c:v>
                </c:pt>
                <c:pt idx="1754">
                  <c:v>0.663176249034816</c:v>
                </c:pt>
                <c:pt idx="1755">
                  <c:v>0.662810047717873</c:v>
                </c:pt>
                <c:pt idx="1756">
                  <c:v>0.662444250493608</c:v>
                </c:pt>
                <c:pt idx="1757">
                  <c:v>0.662078856693732</c:v>
                </c:pt>
                <c:pt idx="1758">
                  <c:v>0.661713865651416</c:v>
                </c:pt>
                <c:pt idx="1759">
                  <c:v>0.661349276701308</c:v>
                </c:pt>
                <c:pt idx="1760">
                  <c:v>0.660985089179519</c:v>
                </c:pt>
                <c:pt idx="1761">
                  <c:v>0.660621302423592</c:v>
                </c:pt>
                <c:pt idx="1762">
                  <c:v>0.660257915772588</c:v>
                </c:pt>
                <c:pt idx="1763">
                  <c:v>0.659894928566952</c:v>
                </c:pt>
                <c:pt idx="1764">
                  <c:v>0.659532340148616</c:v>
                </c:pt>
                <c:pt idx="1765">
                  <c:v>0.659170149860952</c:v>
                </c:pt>
                <c:pt idx="1766">
                  <c:v>0.658808357048772</c:v>
                </c:pt>
                <c:pt idx="1767">
                  <c:v>0.658446961058316</c:v>
                </c:pt>
                <c:pt idx="1768">
                  <c:v>0.658085961237264</c:v>
                </c:pt>
                <c:pt idx="1769">
                  <c:v>0.657725356934724</c:v>
                </c:pt>
                <c:pt idx="1770">
                  <c:v>0.65736514750122</c:v>
                </c:pt>
                <c:pt idx="1771">
                  <c:v>0.657005332288715</c:v>
                </c:pt>
                <c:pt idx="1772">
                  <c:v>0.656645910650567</c:v>
                </c:pt>
                <c:pt idx="1773">
                  <c:v>0.656286881941559</c:v>
                </c:pt>
                <c:pt idx="1774">
                  <c:v>0.655928245517892</c:v>
                </c:pt>
                <c:pt idx="1775">
                  <c:v>0.655570000737144</c:v>
                </c:pt>
                <c:pt idx="1776">
                  <c:v>0.655212146958336</c:v>
                </c:pt>
                <c:pt idx="1777">
                  <c:v>0.654854683541844</c:v>
                </c:pt>
                <c:pt idx="1778">
                  <c:v>0.65449760984946</c:v>
                </c:pt>
                <c:pt idx="1779">
                  <c:v>0.654140925244381</c:v>
                </c:pt>
                <c:pt idx="1780">
                  <c:v>0.653784629091143</c:v>
                </c:pt>
                <c:pt idx="1781">
                  <c:v>0.65342872075572</c:v>
                </c:pt>
                <c:pt idx="1782">
                  <c:v>0.653073199605432</c:v>
                </c:pt>
                <c:pt idx="1783">
                  <c:v>0.652718065008972</c:v>
                </c:pt>
                <c:pt idx="1784">
                  <c:v>0.652363316336424</c:v>
                </c:pt>
                <c:pt idx="1785">
                  <c:v>0.652008952959227</c:v>
                </c:pt>
                <c:pt idx="1786">
                  <c:v>0.65165497425018</c:v>
                </c:pt>
                <c:pt idx="1787">
                  <c:v>0.651301379583444</c:v>
                </c:pt>
                <c:pt idx="1788">
                  <c:v>0.650948168334553</c:v>
                </c:pt>
                <c:pt idx="1789">
                  <c:v>0.650595339880379</c:v>
                </c:pt>
                <c:pt idx="1790">
                  <c:v>0.650242893599147</c:v>
                </c:pt>
                <c:pt idx="1791">
                  <c:v>0.649890828870408</c:v>
                </c:pt>
                <c:pt idx="1792">
                  <c:v>0.649539145075092</c:v>
                </c:pt>
                <c:pt idx="1793">
                  <c:v>0.64918784159544</c:v>
                </c:pt>
                <c:pt idx="1794">
                  <c:v>0.648836917815036</c:v>
                </c:pt>
                <c:pt idx="1795">
                  <c:v>0.648486373118796</c:v>
                </c:pt>
                <c:pt idx="1796">
                  <c:v>0.648136206892968</c:v>
                </c:pt>
                <c:pt idx="1797">
                  <c:v>0.647786418525096</c:v>
                </c:pt>
                <c:pt idx="1798">
                  <c:v>0.647437007404092</c:v>
                </c:pt>
                <c:pt idx="1799">
                  <c:v>0.647087972920152</c:v>
                </c:pt>
                <c:pt idx="1800">
                  <c:v>0.64673931446478</c:v>
                </c:pt>
                <c:pt idx="1801">
                  <c:v>0.646391031430812</c:v>
                </c:pt>
                <c:pt idx="1802">
                  <c:v>0.64604312321238</c:v>
                </c:pt>
                <c:pt idx="1803">
                  <c:v>0.645695589204912</c:v>
                </c:pt>
                <c:pt idx="1804">
                  <c:v>0.645348428805156</c:v>
                </c:pt>
                <c:pt idx="1805">
                  <c:v>0.64500164141112</c:v>
                </c:pt>
                <c:pt idx="1806">
                  <c:v>0.644655226422144</c:v>
                </c:pt>
                <c:pt idx="1807">
                  <c:v>0.644309183238828</c:v>
                </c:pt>
                <c:pt idx="1808">
                  <c:v>0.64396351126308</c:v>
                </c:pt>
                <c:pt idx="1809">
                  <c:v>0.643618209898056</c:v>
                </c:pt>
                <c:pt idx="1810">
                  <c:v>0.64327327854822</c:v>
                </c:pt>
                <c:pt idx="1811">
                  <c:v>0.64292871661932</c:v>
                </c:pt>
                <c:pt idx="1812">
                  <c:v>0.64258452351834</c:v>
                </c:pt>
                <c:pt idx="1813">
                  <c:v>0.642240698653548</c:v>
                </c:pt>
                <c:pt idx="1814">
                  <c:v>0.641897241434484</c:v>
                </c:pt>
                <c:pt idx="1815">
                  <c:v>0.64155415127196</c:v>
                </c:pt>
                <c:pt idx="1816">
                  <c:v>0.641211427578</c:v>
                </c:pt>
                <c:pt idx="1817">
                  <c:v>0.640869069765936</c:v>
                </c:pt>
                <c:pt idx="1818">
                  <c:v>0.640527077250324</c:v>
                </c:pt>
                <c:pt idx="1819">
                  <c:v>0.640185449446968</c:v>
                </c:pt>
                <c:pt idx="1820">
                  <c:v>0.639844185772931</c:v>
                </c:pt>
                <c:pt idx="1821">
                  <c:v>0.639503285646492</c:v>
                </c:pt>
                <c:pt idx="1822">
                  <c:v>0.639162748487196</c:v>
                </c:pt>
                <c:pt idx="1823">
                  <c:v>0.638822573715803</c:v>
                </c:pt>
                <c:pt idx="1824">
                  <c:v>0.638482760754313</c:v>
                </c:pt>
                <c:pt idx="1825">
                  <c:v>0.638143309025964</c:v>
                </c:pt>
                <c:pt idx="1826">
                  <c:v>0.637804217955192</c:v>
                </c:pt>
                <c:pt idx="1827">
                  <c:v>0.637465486967676</c:v>
                </c:pt>
                <c:pt idx="1828">
                  <c:v>0.637127115490307</c:v>
                </c:pt>
                <c:pt idx="1829">
                  <c:v>0.636789102951204</c:v>
                </c:pt>
                <c:pt idx="1830">
                  <c:v>0.636451448779668</c:v>
                </c:pt>
                <c:pt idx="1831">
                  <c:v>0.63611415240624</c:v>
                </c:pt>
                <c:pt idx="1832">
                  <c:v>0.635777213262659</c:v>
                </c:pt>
                <c:pt idx="1833">
                  <c:v>0.635440630781844</c:v>
                </c:pt>
                <c:pt idx="1834">
                  <c:v>0.635104404397932</c:v>
                </c:pt>
                <c:pt idx="1835">
                  <c:v>0.634768533546275</c:v>
                </c:pt>
                <c:pt idx="1836">
                  <c:v>0.63443301766338</c:v>
                </c:pt>
                <c:pt idx="1837">
                  <c:v>0.63409785618696</c:v>
                </c:pt>
                <c:pt idx="1838">
                  <c:v>0.633763048555932</c:v>
                </c:pt>
                <c:pt idx="1839">
                  <c:v>0.633428594210364</c:v>
                </c:pt>
                <c:pt idx="1840">
                  <c:v>0.633094492591524</c:v>
                </c:pt>
                <c:pt idx="1841">
                  <c:v>0.632760743141855</c:v>
                </c:pt>
                <c:pt idx="1842">
                  <c:v>0.63242734530498</c:v>
                </c:pt>
                <c:pt idx="1843">
                  <c:v>0.63209429852568</c:v>
                </c:pt>
                <c:pt idx="1844">
                  <c:v>0.631761602249916</c:v>
                </c:pt>
                <c:pt idx="1845">
                  <c:v>0.6314292559248</c:v>
                </c:pt>
                <c:pt idx="1846">
                  <c:v>0.631097258998608</c:v>
                </c:pt>
                <c:pt idx="1847">
                  <c:v>0.630765610920803</c:v>
                </c:pt>
                <c:pt idx="1848">
                  <c:v>0.630434311141967</c:v>
                </c:pt>
                <c:pt idx="1849">
                  <c:v>0.630103359113856</c:v>
                </c:pt>
                <c:pt idx="1850">
                  <c:v>0.629772754289364</c:v>
                </c:pt>
                <c:pt idx="1851">
                  <c:v>0.629442496122539</c:v>
                </c:pt>
                <c:pt idx="1852">
                  <c:v>0.629112584068572</c:v>
                </c:pt>
                <c:pt idx="1853">
                  <c:v>0.628783017583788</c:v>
                </c:pt>
                <c:pt idx="1854">
                  <c:v>0.628453796125667</c:v>
                </c:pt>
                <c:pt idx="1855">
                  <c:v>0.628124919152795</c:v>
                </c:pt>
                <c:pt idx="1856">
                  <c:v>0.627796386124932</c:v>
                </c:pt>
                <c:pt idx="1857">
                  <c:v>0.627468196502916</c:v>
                </c:pt>
                <c:pt idx="1858">
                  <c:v>0.627140349748752</c:v>
                </c:pt>
                <c:pt idx="1859">
                  <c:v>0.626812845325535</c:v>
                </c:pt>
                <c:pt idx="1860">
                  <c:v>0.626485682697528</c:v>
                </c:pt>
                <c:pt idx="1861">
                  <c:v>0.626158861330056</c:v>
                </c:pt>
                <c:pt idx="1862">
                  <c:v>0.625832380689599</c:v>
                </c:pt>
                <c:pt idx="1863">
                  <c:v>0.625506240243708</c:v>
                </c:pt>
                <c:pt idx="1864">
                  <c:v>0.625180439461092</c:v>
                </c:pt>
                <c:pt idx="1865">
                  <c:v>0.624854977811544</c:v>
                </c:pt>
                <c:pt idx="1866">
                  <c:v>0.624529854765925</c:v>
                </c:pt>
                <c:pt idx="1867">
                  <c:v>0.624205069796255</c:v>
                </c:pt>
                <c:pt idx="1868">
                  <c:v>0.623880622375608</c:v>
                </c:pt>
                <c:pt idx="1869">
                  <c:v>0.623556511978176</c:v>
                </c:pt>
                <c:pt idx="1870">
                  <c:v>0.623232738079236</c:v>
                </c:pt>
                <c:pt idx="1871">
                  <c:v>0.622909300155143</c:v>
                </c:pt>
                <c:pt idx="1872">
                  <c:v>0.622586197683336</c:v>
                </c:pt>
                <c:pt idx="1873">
                  <c:v>0.622263430142365</c:v>
                </c:pt>
                <c:pt idx="1874">
                  <c:v>0.621940997011836</c:v>
                </c:pt>
                <c:pt idx="1875">
                  <c:v>0.621618897772428</c:v>
                </c:pt>
                <c:pt idx="1876">
                  <c:v>0.621297131905909</c:v>
                </c:pt>
                <c:pt idx="1877">
                  <c:v>0.620975698895124</c:v>
                </c:pt>
                <c:pt idx="1878">
                  <c:v>0.620654598223956</c:v>
                </c:pt>
                <c:pt idx="1879">
                  <c:v>0.6203338293774</c:v>
                </c:pt>
                <c:pt idx="1880">
                  <c:v>0.620013391841459</c:v>
                </c:pt>
                <c:pt idx="1881">
                  <c:v>0.619693285103244</c:v>
                </c:pt>
                <c:pt idx="1882">
                  <c:v>0.619373508650916</c:v>
                </c:pt>
                <c:pt idx="1883">
                  <c:v>0.61905406197366</c:v>
                </c:pt>
                <c:pt idx="1884">
                  <c:v>0.618734944561751</c:v>
                </c:pt>
                <c:pt idx="1885">
                  <c:v>0.618416155906488</c:v>
                </c:pt>
                <c:pt idx="1886">
                  <c:v>0.618097695500232</c:v>
                </c:pt>
                <c:pt idx="1887">
                  <c:v>0.61777956283638</c:v>
                </c:pt>
                <c:pt idx="1888">
                  <c:v>0.617461757409384</c:v>
                </c:pt>
                <c:pt idx="1889">
                  <c:v>0.617144278714703</c:v>
                </c:pt>
                <c:pt idx="1890">
                  <c:v>0.61682712624888</c:v>
                </c:pt>
                <c:pt idx="1891">
                  <c:v>0.616510299509447</c:v>
                </c:pt>
                <c:pt idx="1892">
                  <c:v>0.616193797994988</c:v>
                </c:pt>
                <c:pt idx="1893">
                  <c:v>0.615877621205123</c:v>
                </c:pt>
                <c:pt idx="1894">
                  <c:v>0.615561768640489</c:v>
                </c:pt>
                <c:pt idx="1895">
                  <c:v>0.615246239802732</c:v>
                </c:pt>
                <c:pt idx="1896">
                  <c:v>0.61493103419454</c:v>
                </c:pt>
                <c:pt idx="1897">
                  <c:v>0.614616151319615</c:v>
                </c:pt>
                <c:pt idx="1898">
                  <c:v>0.61430159068266</c:v>
                </c:pt>
                <c:pt idx="1899">
                  <c:v>0.613987351789404</c:v>
                </c:pt>
                <c:pt idx="1900">
                  <c:v>0.613673434146576</c:v>
                </c:pt>
                <c:pt idx="1901">
                  <c:v>0.613359837261936</c:v>
                </c:pt>
                <c:pt idx="1902">
                  <c:v>0.613046560644216</c:v>
                </c:pt>
                <c:pt idx="1903">
                  <c:v>0.61273360380318</c:v>
                </c:pt>
                <c:pt idx="1904">
                  <c:v>0.612420966249564</c:v>
                </c:pt>
                <c:pt idx="1905">
                  <c:v>0.612108647495124</c:v>
                </c:pt>
                <c:pt idx="1906">
                  <c:v>0.611796647052611</c:v>
                </c:pt>
                <c:pt idx="1907">
                  <c:v>0.61148496443574</c:v>
                </c:pt>
                <c:pt idx="1908">
                  <c:v>0.611173599159252</c:v>
                </c:pt>
                <c:pt idx="1909">
                  <c:v>0.610862550738852</c:v>
                </c:pt>
                <c:pt idx="1910">
                  <c:v>0.610551818691229</c:v>
                </c:pt>
                <c:pt idx="1911">
                  <c:v>0.610241402534076</c:v>
                </c:pt>
                <c:pt idx="1912">
                  <c:v>0.609931301786041</c:v>
                </c:pt>
                <c:pt idx="1913">
                  <c:v>0.60962151596676</c:v>
                </c:pt>
                <c:pt idx="1914">
                  <c:v>0.609312044596848</c:v>
                </c:pt>
                <c:pt idx="1915">
                  <c:v>0.609002887197876</c:v>
                </c:pt>
                <c:pt idx="1916">
                  <c:v>0.608694043292412</c:v>
                </c:pt>
                <c:pt idx="1917">
                  <c:v>0.608385512403971</c:v>
                </c:pt>
                <c:pt idx="1918">
                  <c:v>0.60807729405702</c:v>
                </c:pt>
                <c:pt idx="1919">
                  <c:v>0.607769387777028</c:v>
                </c:pt>
                <c:pt idx="1920">
                  <c:v>0.607461793090392</c:v>
                </c:pt>
                <c:pt idx="1921">
                  <c:v>0.60715450952448</c:v>
                </c:pt>
                <c:pt idx="1922">
                  <c:v>0.606847536607607</c:v>
                </c:pt>
                <c:pt idx="1923">
                  <c:v>0.606540873869052</c:v>
                </c:pt>
                <c:pt idx="1924">
                  <c:v>0.606234520839036</c:v>
                </c:pt>
                <c:pt idx="1925">
                  <c:v>0.605928477048708</c:v>
                </c:pt>
                <c:pt idx="1926">
                  <c:v>0.605622742030224</c:v>
                </c:pt>
                <c:pt idx="1927">
                  <c:v>0.605317315316604</c:v>
                </c:pt>
                <c:pt idx="1928">
                  <c:v>0.605012196441876</c:v>
                </c:pt>
                <c:pt idx="1929">
                  <c:v>0.604707384940955</c:v>
                </c:pt>
                <c:pt idx="1930">
                  <c:v>0.604402880349744</c:v>
                </c:pt>
                <c:pt idx="1931">
                  <c:v>0.604098682205028</c:v>
                </c:pt>
                <c:pt idx="1932">
                  <c:v>0.603794790044556</c:v>
                </c:pt>
                <c:pt idx="1933">
                  <c:v>0.603491203407</c:v>
                </c:pt>
                <c:pt idx="1934">
                  <c:v>0.603187921831944</c:v>
                </c:pt>
                <c:pt idx="1935">
                  <c:v>0.602884944859908</c:v>
                </c:pt>
                <c:pt idx="1936">
                  <c:v>0.602582272032348</c:v>
                </c:pt>
                <c:pt idx="1937">
                  <c:v>0.602279902891619</c:v>
                </c:pt>
                <c:pt idx="1938">
                  <c:v>0.601977836981004</c:v>
                </c:pt>
                <c:pt idx="1939">
                  <c:v>0.601676073844692</c:v>
                </c:pt>
                <c:pt idx="1940">
                  <c:v>0.601374613027776</c:v>
                </c:pt>
                <c:pt idx="1941">
                  <c:v>0.601073454076296</c:v>
                </c:pt>
                <c:pt idx="1942">
                  <c:v>0.60077259653718</c:v>
                </c:pt>
                <c:pt idx="1943">
                  <c:v>0.600472039958233</c:v>
                </c:pt>
                <c:pt idx="1944">
                  <c:v>0.600171783888216</c:v>
                </c:pt>
                <c:pt idx="1945">
                  <c:v>0.59987182787676</c:v>
                </c:pt>
                <c:pt idx="1946">
                  <c:v>0.599572171474403</c:v>
                </c:pt>
                <c:pt idx="1947">
                  <c:v>0.599272814232564</c:v>
                </c:pt>
                <c:pt idx="1948">
                  <c:v>0.598973755703593</c:v>
                </c:pt>
                <c:pt idx="1949">
                  <c:v>0.598674995440692</c:v>
                </c:pt>
                <c:pt idx="1950">
                  <c:v>0.598376532997992</c:v>
                </c:pt>
                <c:pt idx="1951">
                  <c:v>0.598078367930472</c:v>
                </c:pt>
                <c:pt idx="1952">
                  <c:v>0.597780499794024</c:v>
                </c:pt>
                <c:pt idx="1953">
                  <c:v>0.597482928145427</c:v>
                </c:pt>
                <c:pt idx="1954">
                  <c:v>0.597185652542316</c:v>
                </c:pt>
                <c:pt idx="1955">
                  <c:v>0.596888672543232</c:v>
                </c:pt>
                <c:pt idx="1956">
                  <c:v>0.596591987707583</c:v>
                </c:pt>
                <c:pt idx="1957">
                  <c:v>0.596295597595645</c:v>
                </c:pt>
                <c:pt idx="1958">
                  <c:v>0.59599950176856</c:v>
                </c:pt>
                <c:pt idx="1959">
                  <c:v>0.59570369978838</c:v>
                </c:pt>
                <c:pt idx="1960">
                  <c:v>0.595408191217992</c:v>
                </c:pt>
                <c:pt idx="1961">
                  <c:v>0.595112975621137</c:v>
                </c:pt>
                <c:pt idx="1962">
                  <c:v>0.594818052562463</c:v>
                </c:pt>
                <c:pt idx="1963">
                  <c:v>0.594523421607433</c:v>
                </c:pt>
                <c:pt idx="1964">
                  <c:v>0.594229082322419</c:v>
                </c:pt>
                <c:pt idx="1965">
                  <c:v>0.593935034274601</c:v>
                </c:pt>
                <c:pt idx="1966">
                  <c:v>0.593641277032056</c:v>
                </c:pt>
                <c:pt idx="1967">
                  <c:v>0.593347810163689</c:v>
                </c:pt>
                <c:pt idx="1968">
                  <c:v>0.593054633239261</c:v>
                </c:pt>
                <c:pt idx="1969">
                  <c:v>0.592761745829387</c:v>
                </c:pt>
                <c:pt idx="1970">
                  <c:v>0.59246914750554</c:v>
                </c:pt>
                <c:pt idx="1971">
                  <c:v>0.592176837840023</c:v>
                </c:pt>
                <c:pt idx="1972">
                  <c:v>0.591884816405976</c:v>
                </c:pt>
                <c:pt idx="1973">
                  <c:v>0.591593082777384</c:v>
                </c:pt>
                <c:pt idx="1974">
                  <c:v>0.5913016365291</c:v>
                </c:pt>
                <c:pt idx="1975">
                  <c:v>0.591010477236768</c:v>
                </c:pt>
                <c:pt idx="1976">
                  <c:v>0.590719604476896</c:v>
                </c:pt>
                <c:pt idx="1977">
                  <c:v>0.590429017826832</c:v>
                </c:pt>
                <c:pt idx="1978">
                  <c:v>0.590138716864717</c:v>
                </c:pt>
                <c:pt idx="1979">
                  <c:v>0.589848701169552</c:v>
                </c:pt>
                <c:pt idx="1980">
                  <c:v>0.589558970321161</c:v>
                </c:pt>
                <c:pt idx="1981">
                  <c:v>0.589269523900188</c:v>
                </c:pt>
                <c:pt idx="1982">
                  <c:v>0.5889803614881</c:v>
                </c:pt>
                <c:pt idx="1983">
                  <c:v>0.588691482667175</c:v>
                </c:pt>
                <c:pt idx="1984">
                  <c:v>0.588402887020536</c:v>
                </c:pt>
                <c:pt idx="1985">
                  <c:v>0.588114574132092</c:v>
                </c:pt>
                <c:pt idx="1986">
                  <c:v>0.587826543586584</c:v>
                </c:pt>
                <c:pt idx="1987">
                  <c:v>0.587538794969555</c:v>
                </c:pt>
                <c:pt idx="1988">
                  <c:v>0.58725132786738</c:v>
                </c:pt>
                <c:pt idx="1989">
                  <c:v>0.58696414186722</c:v>
                </c:pt>
                <c:pt idx="1990">
                  <c:v>0.586677236557044</c:v>
                </c:pt>
                <c:pt idx="1991">
                  <c:v>0.586390611525648</c:v>
                </c:pt>
                <c:pt idx="1992">
                  <c:v>0.586104266362597</c:v>
                </c:pt>
                <c:pt idx="1993">
                  <c:v>0.585818200658292</c:v>
                </c:pt>
                <c:pt idx="1994">
                  <c:v>0.585532414003896</c:v>
                </c:pt>
                <c:pt idx="1995">
                  <c:v>0.585246905991408</c:v>
                </c:pt>
                <c:pt idx="1996">
                  <c:v>0.584961676213596</c:v>
                </c:pt>
                <c:pt idx="1997">
                  <c:v>0.584676724264008</c:v>
                </c:pt>
                <c:pt idx="1998">
                  <c:v>0.584392049737032</c:v>
                </c:pt>
                <c:pt idx="1999">
                  <c:v>0.5841076522278</c:v>
                </c:pt>
                <c:pt idx="2000">
                  <c:v>0.583823531332236</c:v>
                </c:pt>
                <c:pt idx="2001">
                  <c:v>0.58353968664708</c:v>
                </c:pt>
                <c:pt idx="2002">
                  <c:v>0.583256117769828</c:v>
                </c:pt>
                <c:pt idx="2003">
                  <c:v>0.582972824298756</c:v>
                </c:pt>
                <c:pt idx="2004">
                  <c:v>0.582689805832945</c:v>
                </c:pt>
                <c:pt idx="2005">
                  <c:v>0.582407061972216</c:v>
                </c:pt>
                <c:pt idx="2006">
                  <c:v>0.5821245923172</c:v>
                </c:pt>
                <c:pt idx="2007">
                  <c:v>0.581842396469292</c:v>
                </c:pt>
                <c:pt idx="2008">
                  <c:v>0.581560474030644</c:v>
                </c:pt>
                <c:pt idx="2009">
                  <c:v>0.5812788246042</c:v>
                </c:pt>
                <c:pt idx="2010">
                  <c:v>0.58099744779366</c:v>
                </c:pt>
                <c:pt idx="2011">
                  <c:v>0.580716343203481</c:v>
                </c:pt>
                <c:pt idx="2012">
                  <c:v>0.580435510438908</c:v>
                </c:pt>
                <c:pt idx="2013">
                  <c:v>0.580154949105935</c:v>
                </c:pt>
                <c:pt idx="2014">
                  <c:v>0.579874658811324</c:v>
                </c:pt>
                <c:pt idx="2015">
                  <c:v>0.579594639162575</c:v>
                </c:pt>
                <c:pt idx="2016">
                  <c:v>0.579314889767975</c:v>
                </c:pt>
                <c:pt idx="2017">
                  <c:v>0.579035410236552</c:v>
                </c:pt>
                <c:pt idx="2018">
                  <c:v>0.578756200178088</c:v>
                </c:pt>
                <c:pt idx="2019">
                  <c:v>0.578477259203113</c:v>
                </c:pt>
                <c:pt idx="2020">
                  <c:v>0.578198586922908</c:v>
                </c:pt>
                <c:pt idx="2021">
                  <c:v>0.577920182949517</c:v>
                </c:pt>
                <c:pt idx="2022">
                  <c:v>0.577642046895696</c:v>
                </c:pt>
                <c:pt idx="2023">
                  <c:v>0.577364178374999</c:v>
                </c:pt>
                <c:pt idx="2024">
                  <c:v>0.577086577001676</c:v>
                </c:pt>
                <c:pt idx="2025">
                  <c:v>0.576809242390728</c:v>
                </c:pt>
                <c:pt idx="2026">
                  <c:v>0.576532174157916</c:v>
                </c:pt>
                <c:pt idx="2027">
                  <c:v>0.576255371919721</c:v>
                </c:pt>
                <c:pt idx="2028">
                  <c:v>0.575978835293352</c:v>
                </c:pt>
                <c:pt idx="2029">
                  <c:v>0.575702563896768</c:v>
                </c:pt>
                <c:pt idx="2030">
                  <c:v>0.575426557348655</c:v>
                </c:pt>
                <c:pt idx="2031">
                  <c:v>0.575150815268424</c:v>
                </c:pt>
                <c:pt idx="2032">
                  <c:v>0.574875337276235</c:v>
                </c:pt>
                <c:pt idx="2033">
                  <c:v>0.57460012299294</c:v>
                </c:pt>
                <c:pt idx="2034">
                  <c:v>0.574325172040152</c:v>
                </c:pt>
                <c:pt idx="2035">
                  <c:v>0.574050484040184</c:v>
                </c:pt>
                <c:pt idx="2036">
                  <c:v>0.573776058616092</c:v>
                </c:pt>
                <c:pt idx="2037">
                  <c:v>0.573501895391604</c:v>
                </c:pt>
                <c:pt idx="2038">
                  <c:v>0.573227993991241</c:v>
                </c:pt>
                <c:pt idx="2039">
                  <c:v>0.572954354040168</c:v>
                </c:pt>
                <c:pt idx="2040">
                  <c:v>0.572680975164312</c:v>
                </c:pt>
                <c:pt idx="2041">
                  <c:v>0.572407856990305</c:v>
                </c:pt>
                <c:pt idx="2042">
                  <c:v>0.572134999145471</c:v>
                </c:pt>
                <c:pt idx="2043">
                  <c:v>0.571862401257865</c:v>
                </c:pt>
                <c:pt idx="2044">
                  <c:v>0.571590062956224</c:v>
                </c:pt>
                <c:pt idx="2045">
                  <c:v>0.571317983870028</c:v>
                </c:pt>
                <c:pt idx="2046">
                  <c:v>0.571046163629448</c:v>
                </c:pt>
                <c:pt idx="2047">
                  <c:v>0.570774601865328</c:v>
                </c:pt>
                <c:pt idx="2048">
                  <c:v>0.570503298209255</c:v>
                </c:pt>
                <c:pt idx="2049">
                  <c:v>0.570232252293492</c:v>
                </c:pt>
                <c:pt idx="2050">
                  <c:v>0.569961463751016</c:v>
                </c:pt>
                <c:pt idx="2051">
                  <c:v>0.56969093221548</c:v>
                </c:pt>
                <c:pt idx="2052">
                  <c:v>0.569420657321256</c:v>
                </c:pt>
                <c:pt idx="2053">
                  <c:v>0.569150638703388</c:v>
                </c:pt>
                <c:pt idx="2054">
                  <c:v>0.568880875997616</c:v>
                </c:pt>
                <c:pt idx="2055">
                  <c:v>0.568611368840376</c:v>
                </c:pt>
                <c:pt idx="2056">
                  <c:v>0.5683421168688</c:v>
                </c:pt>
                <c:pt idx="2057">
                  <c:v>0.56807311972068</c:v>
                </c:pt>
                <c:pt idx="2058">
                  <c:v>0.567804377034516</c:v>
                </c:pt>
                <c:pt idx="2059">
                  <c:v>0.567535888449492</c:v>
                </c:pt>
                <c:pt idx="2060">
                  <c:v>0.567267653605465</c:v>
                </c:pt>
                <c:pt idx="2061">
                  <c:v>0.56699967214296</c:v>
                </c:pt>
                <c:pt idx="2062">
                  <c:v>0.566731943703203</c:v>
                </c:pt>
                <c:pt idx="2063">
                  <c:v>0.566464467928092</c:v>
                </c:pt>
                <c:pt idx="2064">
                  <c:v>0.566197244460192</c:v>
                </c:pt>
                <c:pt idx="2065">
                  <c:v>0.565930272942732</c:v>
                </c:pt>
                <c:pt idx="2066">
                  <c:v>0.565663553019661</c:v>
                </c:pt>
                <c:pt idx="2067">
                  <c:v>0.565397084335524</c:v>
                </c:pt>
                <c:pt idx="2068">
                  <c:v>0.565130866535616</c:v>
                </c:pt>
                <c:pt idx="2069">
                  <c:v>0.564864899265828</c:v>
                </c:pt>
                <c:pt idx="2070">
                  <c:v>0.56459918217276</c:v>
                </c:pt>
                <c:pt idx="2071">
                  <c:v>0.564333714903659</c:v>
                </c:pt>
                <c:pt idx="2072">
                  <c:v>0.564068497106447</c:v>
                </c:pt>
                <c:pt idx="2073">
                  <c:v>0.563803528429692</c:v>
                </c:pt>
                <c:pt idx="2074">
                  <c:v>0.563538808522643</c:v>
                </c:pt>
                <c:pt idx="2075">
                  <c:v>0.563274337035168</c:v>
                </c:pt>
                <c:pt idx="2076">
                  <c:v>0.563010113617848</c:v>
                </c:pt>
                <c:pt idx="2077">
                  <c:v>0.562746137921868</c:v>
                </c:pt>
                <c:pt idx="2078">
                  <c:v>0.562482409599096</c:v>
                </c:pt>
                <c:pt idx="2079">
                  <c:v>0.562218928302036</c:v>
                </c:pt>
                <c:pt idx="2080">
                  <c:v>0.561955693683863</c:v>
                </c:pt>
                <c:pt idx="2081">
                  <c:v>0.561692705398356</c:v>
                </c:pt>
                <c:pt idx="2082">
                  <c:v>0.561429963100009</c:v>
                </c:pt>
                <c:pt idx="2083">
                  <c:v>0.561167466443892</c:v>
                </c:pt>
                <c:pt idx="2084">
                  <c:v>0.560905215085775</c:v>
                </c:pt>
                <c:pt idx="2085">
                  <c:v>0.560643208682052</c:v>
                </c:pt>
                <c:pt idx="2086">
                  <c:v>0.560381446889735</c:v>
                </c:pt>
                <c:pt idx="2087">
                  <c:v>0.560119929366492</c:v>
                </c:pt>
                <c:pt idx="2088">
                  <c:v>0.559858655770656</c:v>
                </c:pt>
                <c:pt idx="2089">
                  <c:v>0.559597625761163</c:v>
                </c:pt>
                <c:pt idx="2090">
                  <c:v>0.559336838997599</c:v>
                </c:pt>
                <c:pt idx="2091">
                  <c:v>0.55907629514016</c:v>
                </c:pt>
                <c:pt idx="2092">
                  <c:v>0.558815993849724</c:v>
                </c:pt>
                <c:pt idx="2093">
                  <c:v>0.558555934787747</c:v>
                </c:pt>
                <c:pt idx="2094">
                  <c:v>0.558296117616349</c:v>
                </c:pt>
                <c:pt idx="2095">
                  <c:v>0.558036541998252</c:v>
                </c:pt>
                <c:pt idx="2096">
                  <c:v>0.557777207596848</c:v>
                </c:pt>
                <c:pt idx="2097">
                  <c:v>0.5575181140761</c:v>
                </c:pt>
                <c:pt idx="2098">
                  <c:v>0.55725926110062</c:v>
                </c:pt>
                <c:pt idx="2099">
                  <c:v>0.557000648335656</c:v>
                </c:pt>
                <c:pt idx="2100">
                  <c:v>0.556742275447068</c:v>
                </c:pt>
                <c:pt idx="2101">
                  <c:v>0.556484142101304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277800"/>
        <c:axId val="2130562648"/>
      </c:lineChart>
      <c:catAx>
        <c:axId val="2130277800"/>
        <c:scaling>
          <c:orientation val="minMax"/>
        </c:scaling>
        <c:delete val="1"/>
        <c:axPos val="b"/>
        <c:majorTickMark val="out"/>
        <c:minorTickMark val="none"/>
        <c:tickLblPos val="nextTo"/>
        <c:crossAx val="2130562648"/>
        <c:crosses val="autoZero"/>
        <c:auto val="1"/>
        <c:lblAlgn val="ctr"/>
        <c:lblOffset val="100"/>
        <c:noMultiLvlLbl val="0"/>
      </c:catAx>
      <c:valAx>
        <c:axId val="2130562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027780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114588801399825"/>
          <c:y val="0.0324087072762159"/>
          <c:w val="0.884965223097113"/>
          <c:h val="0.898148148148148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800000"/>
              </a:solidFill>
            </a:ln>
          </c:spPr>
          <c:marker>
            <c:symbol val="none"/>
          </c:marker>
          <c:val>
            <c:numRef>
              <c:f>Sheet1!$B$6:$B$2107</c:f>
              <c:numCache>
                <c:formatCode>General</c:formatCode>
                <c:ptCount val="2102"/>
                <c:pt idx="0">
                  <c:v>11.99999997526616</c:v>
                </c:pt>
                <c:pt idx="1">
                  <c:v>11.99999930667018</c:v>
                </c:pt>
                <c:pt idx="2">
                  <c:v>11.9999925015006</c:v>
                </c:pt>
                <c:pt idx="3">
                  <c:v>11.99995528016193</c:v>
                </c:pt>
                <c:pt idx="4">
                  <c:v>11.9998206559377</c:v>
                </c:pt>
                <c:pt idx="5">
                  <c:v>11.99945520084285</c:v>
                </c:pt>
                <c:pt idx="6">
                  <c:v>11.99864777303391</c:v>
                </c:pt>
                <c:pt idx="7">
                  <c:v>11.99711556628297</c:v>
                </c:pt>
                <c:pt idx="8">
                  <c:v>11.99452411319303</c:v>
                </c:pt>
                <c:pt idx="9">
                  <c:v>11.99051411612256</c:v>
                </c:pt>
                <c:pt idx="10">
                  <c:v>11.98472839438392</c:v>
                </c:pt>
                <c:pt idx="11">
                  <c:v>11.97683455036527</c:v>
                </c:pt>
                <c:pt idx="12">
                  <c:v>11.96654139551941</c:v>
                </c:pt>
                <c:pt idx="13">
                  <c:v>11.95360895832633</c:v>
                </c:pt>
                <c:pt idx="14">
                  <c:v>11.93785290755283</c:v>
                </c:pt>
                <c:pt idx="15">
                  <c:v>11.91914463601097</c:v>
                </c:pt>
                <c:pt idx="16">
                  <c:v>11.89740828624377</c:v>
                </c:pt>
                <c:pt idx="17">
                  <c:v>11.87261584245628</c:v>
                </c:pt>
                <c:pt idx="18">
                  <c:v>11.8447811833326</c:v>
                </c:pt>
                <c:pt idx="19">
                  <c:v>11.81395375681189</c:v>
                </c:pt>
                <c:pt idx="20">
                  <c:v>11.78021233333519</c:v>
                </c:pt>
                <c:pt idx="21">
                  <c:v>11.74365912989992</c:v>
                </c:pt>
                <c:pt idx="22">
                  <c:v>11.70441447340631</c:v>
                </c:pt>
                <c:pt idx="23">
                  <c:v>11.66261208301234</c:v>
                </c:pt>
                <c:pt idx="24">
                  <c:v>11.61839499065544</c:v>
                </c:pt>
                <c:pt idx="25">
                  <c:v>11.57191207983297</c:v>
                </c:pt>
                <c:pt idx="26">
                  <c:v>11.52331519936271</c:v>
                </c:pt>
                <c:pt idx="27">
                  <c:v>11.47275679651911</c:v>
                </c:pt>
                <c:pt idx="28">
                  <c:v>11.42038800909924</c:v>
                </c:pt>
                <c:pt idx="29">
                  <c:v>11.3663571559884</c:v>
                </c:pt>
                <c:pt idx="30">
                  <c:v>11.3108085687886</c:v>
                </c:pt>
                <c:pt idx="31">
                  <c:v>11.25388171173461</c:v>
                </c:pt>
                <c:pt idx="32">
                  <c:v>11.1957105425687</c:v>
                </c:pt>
                <c:pt idx="33">
                  <c:v>11.13642307269932</c:v>
                </c:pt>
                <c:pt idx="34">
                  <c:v>11.07614109047105</c:v>
                </c:pt>
                <c:pt idx="35">
                  <c:v>11.01498001651321</c:v>
                </c:pt>
                <c:pt idx="36">
                  <c:v>10.95304886480416</c:v>
                </c:pt>
                <c:pt idx="37">
                  <c:v>10.89045028724496</c:v>
                </c:pt>
                <c:pt idx="38">
                  <c:v>10.82728068318012</c:v>
                </c:pt>
                <c:pt idx="39">
                  <c:v>10.76363035845883</c:v>
                </c:pt>
                <c:pt idx="40">
                  <c:v>10.69958372133725</c:v>
                </c:pt>
                <c:pt idx="41">
                  <c:v>10.6352195048255</c:v>
                </c:pt>
                <c:pt idx="42">
                  <c:v>10.5706110070292</c:v>
                </c:pt>
                <c:pt idx="43">
                  <c:v>10.50582634267052</c:v>
                </c:pt>
                <c:pt idx="44">
                  <c:v>10.44092870033929</c:v>
                </c:pt>
                <c:pt idx="45">
                  <c:v>10.37597660116064</c:v>
                </c:pt>
                <c:pt idx="46">
                  <c:v>10.31102415550523</c:v>
                </c:pt>
                <c:pt idx="47">
                  <c:v>10.24612131514148</c:v>
                </c:pt>
                <c:pt idx="48">
                  <c:v>10.18131411886435</c:v>
                </c:pt>
                <c:pt idx="49">
                  <c:v>10.11664493015143</c:v>
                </c:pt>
                <c:pt idx="50">
                  <c:v>10.05215266581782</c:v>
                </c:pt>
                <c:pt idx="51">
                  <c:v>9.987873014978435</c:v>
                </c:pt>
                <c:pt idx="52">
                  <c:v>9.923838647898335</c:v>
                </c:pt>
                <c:pt idx="53">
                  <c:v>9.860079414526166</c:v>
                </c:pt>
                <c:pt idx="54">
                  <c:v>9.796622532675312</c:v>
                </c:pt>
                <c:pt idx="55">
                  <c:v>9.733492765949254</c:v>
                </c:pt>
                <c:pt idx="56">
                  <c:v>9.67071259160799</c:v>
                </c:pt>
                <c:pt idx="57">
                  <c:v>9.608302358648256</c:v>
                </c:pt>
                <c:pt idx="58">
                  <c:v>9.546280436425883</c:v>
                </c:pt>
                <c:pt idx="59">
                  <c:v>9.484663354186823</c:v>
                </c:pt>
                <c:pt idx="60">
                  <c:v>9.423465931899634</c:v>
                </c:pt>
                <c:pt idx="61">
                  <c:v>9.362701402796952</c:v>
                </c:pt>
                <c:pt idx="62">
                  <c:v>9.302381528040456</c:v>
                </c:pt>
                <c:pt idx="63">
                  <c:v>9.242516703923797</c:v>
                </c:pt>
                <c:pt idx="64">
                  <c:v>9.183116062023467</c:v>
                </c:pt>
                <c:pt idx="65">
                  <c:v>9.124187562698688</c:v>
                </c:pt>
                <c:pt idx="66">
                  <c:v>9.065738082330012</c:v>
                </c:pt>
                <c:pt idx="67">
                  <c:v>9.007773494672392</c:v>
                </c:pt>
                <c:pt idx="68">
                  <c:v>8.950298746684307</c:v>
                </c:pt>
                <c:pt idx="69">
                  <c:v>8.893317929176595</c:v>
                </c:pt>
                <c:pt idx="70">
                  <c:v>8.836834342611277</c:v>
                </c:pt>
                <c:pt idx="71">
                  <c:v>8.780850558360471</c:v>
                </c:pt>
                <c:pt idx="72">
                  <c:v>8.725368475721218</c:v>
                </c:pt>
                <c:pt idx="73">
                  <c:v>8.6703893749648</c:v>
                </c:pt>
                <c:pt idx="74">
                  <c:v>8.615913966682868</c:v>
                </c:pt>
                <c:pt idx="75">
                  <c:v>8.561942437677721</c:v>
                </c:pt>
                <c:pt idx="76">
                  <c:v>8.50847449362828</c:v>
                </c:pt>
                <c:pt idx="77">
                  <c:v>8.45550939874993</c:v>
                </c:pt>
                <c:pt idx="78">
                  <c:v>8.40304601265172</c:v>
                </c:pt>
                <c:pt idx="79">
                  <c:v>8.35108282458201</c:v>
                </c:pt>
                <c:pt idx="80">
                  <c:v>8.299617985241028</c:v>
                </c:pt>
                <c:pt idx="81">
                  <c:v>8.248649336327171</c:v>
                </c:pt>
                <c:pt idx="82">
                  <c:v>8.198174437972742</c:v>
                </c:pt>
                <c:pt idx="83">
                  <c:v>8.148190594214963</c:v>
                </c:pt>
                <c:pt idx="84">
                  <c:v>8.09869487663664</c:v>
                </c:pt>
                <c:pt idx="85">
                  <c:v>8.049684146305127</c:v>
                </c:pt>
                <c:pt idx="86">
                  <c:v>8.00115507412531</c:v>
                </c:pt>
                <c:pt idx="87">
                  <c:v>7.953104159717705</c:v>
                </c:pt>
                <c:pt idx="88">
                  <c:v>7.905527748923748</c:v>
                </c:pt>
                <c:pt idx="89">
                  <c:v>7.8584220500334</c:v>
                </c:pt>
                <c:pt idx="90">
                  <c:v>7.81178314882416</c:v>
                </c:pt>
                <c:pt idx="91">
                  <c:v>7.765607022493812</c:v>
                </c:pt>
                <c:pt idx="92">
                  <c:v>7.719889552563984</c:v>
                </c:pt>
                <c:pt idx="93">
                  <c:v>7.674626536826135</c:v>
                </c:pt>
                <c:pt idx="94">
                  <c:v>7.62981370039662</c:v>
                </c:pt>
                <c:pt idx="95">
                  <c:v>7.5854467059427</c:v>
                </c:pt>
                <c:pt idx="96">
                  <c:v>7.541521163137526</c:v>
                </c:pt>
                <c:pt idx="97">
                  <c:v>7.498032637397602</c:v>
                </c:pt>
                <c:pt idx="98">
                  <c:v>7.454976657952685</c:v>
                </c:pt>
                <c:pt idx="99">
                  <c:v>7.41234872529503</c:v>
                </c:pt>
                <c:pt idx="100">
                  <c:v>7.370144318050507</c:v>
                </c:pt>
                <c:pt idx="101">
                  <c:v>7.328358899313024</c:v>
                </c:pt>
                <c:pt idx="102">
                  <c:v>7.286987922478668</c:v>
                </c:pt>
                <c:pt idx="103">
                  <c:v>7.246026836615195</c:v>
                </c:pt>
                <c:pt idx="104">
                  <c:v>7.205471091399095</c:v>
                </c:pt>
                <c:pt idx="105">
                  <c:v>7.165316141650385</c:v>
                </c:pt>
                <c:pt idx="106">
                  <c:v>7.125557451493761</c:v>
                </c:pt>
                <c:pt idx="107">
                  <c:v>7.086190498171633</c:v>
                </c:pt>
                <c:pt idx="108">
                  <c:v>7.047210775534106</c:v>
                </c:pt>
                <c:pt idx="109">
                  <c:v>7.008613797228276</c:v>
                </c:pt>
                <c:pt idx="110">
                  <c:v>6.97039509960813</c:v>
                </c:pt>
                <c:pt idx="111">
                  <c:v>6.932550244384655</c:v>
                </c:pt>
                <c:pt idx="112">
                  <c:v>6.895074821034695</c:v>
                </c:pt>
                <c:pt idx="113">
                  <c:v>6.857964448985455</c:v>
                </c:pt>
                <c:pt idx="114">
                  <c:v>6.821214779591195</c:v>
                </c:pt>
                <c:pt idx="115">
                  <c:v>6.784821497915064</c:v>
                </c:pt>
                <c:pt idx="116">
                  <c:v>6.748780324333066</c:v>
                </c:pt>
                <c:pt idx="117">
                  <c:v>6.713087015970072</c:v>
                </c:pt>
                <c:pt idx="118">
                  <c:v>6.677737367981265</c:v>
                </c:pt>
                <c:pt idx="119">
                  <c:v>6.642727214690208</c:v>
                </c:pt>
                <c:pt idx="120">
                  <c:v>6.608052430593335</c:v>
                </c:pt>
                <c:pt idx="121">
                  <c:v>6.5737089312414</c:v>
                </c:pt>
                <c:pt idx="122">
                  <c:v>6.53969267400604</c:v>
                </c:pt>
                <c:pt idx="123">
                  <c:v>6.505999658740633</c:v>
                </c:pt>
                <c:pt idx="124">
                  <c:v>6.472625928342744</c:v>
                </c:pt>
                <c:pt idx="125">
                  <c:v>6.4395675692259</c:v>
                </c:pt>
                <c:pt idx="126">
                  <c:v>6.40682071170717</c:v>
                </c:pt>
                <c:pt idx="127">
                  <c:v>6.374381530317176</c:v>
                </c:pt>
                <c:pt idx="128">
                  <c:v>6.342246244038264</c:v>
                </c:pt>
                <c:pt idx="129">
                  <c:v>6.310411116476377</c:v>
                </c:pt>
                <c:pt idx="130">
                  <c:v>6.27887245597236</c:v>
                </c:pt>
                <c:pt idx="131">
                  <c:v>6.247626615655548</c:v>
                </c:pt>
                <c:pt idx="132">
                  <c:v>6.21666999344741</c:v>
                </c:pt>
                <c:pt idx="133">
                  <c:v>6.185999032016038</c:v>
                </c:pt>
                <c:pt idx="134">
                  <c:v>6.155610218687361</c:v>
                </c:pt>
                <c:pt idx="135">
                  <c:v>6.125500085316562</c:v>
                </c:pt>
                <c:pt idx="136">
                  <c:v>6.095665208121249</c:v>
                </c:pt>
                <c:pt idx="137">
                  <c:v>6.066102207482857</c:v>
                </c:pt>
                <c:pt idx="138">
                  <c:v>6.036807747715705</c:v>
                </c:pt>
                <c:pt idx="139">
                  <c:v>6.007778536808686</c:v>
                </c:pt>
                <c:pt idx="140">
                  <c:v>5.979011326141236</c:v>
                </c:pt>
                <c:pt idx="141">
                  <c:v>5.950502910176064</c:v>
                </c:pt>
                <c:pt idx="142">
                  <c:v>5.922250126130915</c:v>
                </c:pt>
                <c:pt idx="143">
                  <c:v>5.894249853631344</c:v>
                </c:pt>
                <c:pt idx="144">
                  <c:v>5.866499014346376</c:v>
                </c:pt>
                <c:pt idx="145">
                  <c:v>5.838994571608871</c:v>
                </c:pt>
                <c:pt idx="146">
                  <c:v>5.811733530022272</c:v>
                </c:pt>
                <c:pt idx="147">
                  <c:v>5.784712935054863</c:v>
                </c:pt>
                <c:pt idx="148">
                  <c:v>5.757929872623745</c:v>
                </c:pt>
                <c:pt idx="149">
                  <c:v>5.73138146866908</c:v>
                </c:pt>
                <c:pt idx="150">
                  <c:v>5.705064888720024</c:v>
                </c:pt>
                <c:pt idx="151">
                  <c:v>5.678977337453808</c:v>
                </c:pt>
                <c:pt idx="152">
                  <c:v>5.653116058248563</c:v>
                </c:pt>
                <c:pt idx="153">
                  <c:v>5.627478332731581</c:v>
                </c:pt>
                <c:pt idx="154">
                  <c:v>5.602061480322</c:v>
                </c:pt>
                <c:pt idx="155">
                  <c:v>5.57686285777212</c:v>
                </c:pt>
                <c:pt idx="156">
                  <c:v>5.551879858704612</c:v>
                </c:pt>
                <c:pt idx="157">
                  <c:v>5.527109913148474</c:v>
                </c:pt>
                <c:pt idx="158">
                  <c:v>5.502550487073696</c:v>
                </c:pt>
                <c:pt idx="159">
                  <c:v>5.478199081925231</c:v>
                </c:pt>
                <c:pt idx="160">
                  <c:v>5.454053234157084</c:v>
                </c:pt>
                <c:pt idx="161">
                  <c:v>5.430110514766667</c:v>
                </c:pt>
                <c:pt idx="162">
                  <c:v>5.40636852883032</c:v>
                </c:pt>
                <c:pt idx="163">
                  <c:v>5.382824915039941</c:v>
                </c:pt>
                <c:pt idx="164">
                  <c:v>5.359477345241713</c:v>
                </c:pt>
                <c:pt idx="165">
                  <c:v>5.336323523976588</c:v>
                </c:pt>
                <c:pt idx="166">
                  <c:v>5.31336118802367</c:v>
                </c:pt>
                <c:pt idx="167">
                  <c:v>5.290588105945956</c:v>
                </c:pt>
                <c:pt idx="168">
                  <c:v>5.268002077639506</c:v>
                </c:pt>
                <c:pt idx="169">
                  <c:v>5.245600933885656</c:v>
                </c:pt>
                <c:pt idx="170">
                  <c:v>5.223382535906889</c:v>
                </c:pt>
                <c:pt idx="171">
                  <c:v>5.201344774926408</c:v>
                </c:pt>
                <c:pt idx="172">
                  <c:v>5.179485571731695</c:v>
                </c:pt>
                <c:pt idx="173">
                  <c:v>5.157802876242124</c:v>
                </c:pt>
                <c:pt idx="174">
                  <c:v>5.136294667080804</c:v>
                </c:pt>
                <c:pt idx="175">
                  <c:v>5.114958951150687</c:v>
                </c:pt>
                <c:pt idx="176">
                  <c:v>5.09379376321596</c:v>
                </c:pt>
                <c:pt idx="177">
                  <c:v>5.072797165486187</c:v>
                </c:pt>
                <c:pt idx="178">
                  <c:v>5.051967247207465</c:v>
                </c:pt>
                <c:pt idx="179">
                  <c:v>5.03130212425683</c:v>
                </c:pt>
                <c:pt idx="180">
                  <c:v>5.01079993874166</c:v>
                </c:pt>
                <c:pt idx="181">
                  <c:v>4.990458858604573</c:v>
                </c:pt>
                <c:pt idx="182">
                  <c:v>4.97027707723266</c:v>
                </c:pt>
                <c:pt idx="183">
                  <c:v>4.950252813072</c:v>
                </c:pt>
                <c:pt idx="184">
                  <c:v>4.930384309247076</c:v>
                </c:pt>
                <c:pt idx="185">
                  <c:v>4.910669833185215</c:v>
                </c:pt>
                <c:pt idx="186">
                  <c:v>4.891107676246131</c:v>
                </c:pt>
                <c:pt idx="187">
                  <c:v>4.87169615335638</c:v>
                </c:pt>
                <c:pt idx="188">
                  <c:v>4.852433602648941</c:v>
                </c:pt>
                <c:pt idx="189">
                  <c:v>4.833318385107927</c:v>
                </c:pt>
                <c:pt idx="190">
                  <c:v>4.814348884217976</c:v>
                </c:pt>
                <c:pt idx="191">
                  <c:v>4.795523505619153</c:v>
                </c:pt>
                <c:pt idx="192">
                  <c:v>4.776840676766364</c:v>
                </c:pt>
                <c:pt idx="193">
                  <c:v>4.75829884659408</c:v>
                </c:pt>
                <c:pt idx="194">
                  <c:v>4.739896485185783</c:v>
                </c:pt>
                <c:pt idx="195">
                  <c:v>4.721632083448405</c:v>
                </c:pt>
                <c:pt idx="196">
                  <c:v>4.703504152791635</c:v>
                </c:pt>
                <c:pt idx="197">
                  <c:v>4.685511224812104</c:v>
                </c:pt>
                <c:pt idx="198">
                  <c:v>4.667651850982181</c:v>
                </c:pt>
                <c:pt idx="199">
                  <c:v>4.649924602343939</c:v>
                </c:pt>
                <c:pt idx="200">
                  <c:v>4.632328069207116</c:v>
                </c:pt>
                <c:pt idx="201">
                  <c:v>4.614860860852521</c:v>
                </c:pt>
                <c:pt idx="202">
                  <c:v>4.597521605239729</c:v>
                </c:pt>
                <c:pt idx="203">
                  <c:v>4.580308948718976</c:v>
                </c:pt>
                <c:pt idx="204">
                  <c:v>4.563221555748312</c:v>
                </c:pt>
                <c:pt idx="205">
                  <c:v>4.54625810861458</c:v>
                </c:pt>
                <c:pt idx="206">
                  <c:v>4.529417307159187</c:v>
                </c:pt>
                <c:pt idx="207">
                  <c:v>4.512697868508035</c:v>
                </c:pt>
                <c:pt idx="208">
                  <c:v>4.496098526805936</c:v>
                </c:pt>
                <c:pt idx="209">
                  <c:v>4.47961803295498</c:v>
                </c:pt>
                <c:pt idx="210">
                  <c:v>4.463255154357504</c:v>
                </c:pt>
                <c:pt idx="211">
                  <c:v>4.447008674662896</c:v>
                </c:pt>
                <c:pt idx="212">
                  <c:v>4.43087739351863</c:v>
                </c:pt>
                <c:pt idx="213">
                  <c:v>4.414860126325236</c:v>
                </c:pt>
                <c:pt idx="214">
                  <c:v>4.398955703995345</c:v>
                </c:pt>
                <c:pt idx="215">
                  <c:v>4.383162972716616</c:v>
                </c:pt>
                <c:pt idx="216">
                  <c:v>4.367480793718461</c:v>
                </c:pt>
                <c:pt idx="217">
                  <c:v>4.351908043042716</c:v>
                </c:pt>
                <c:pt idx="218">
                  <c:v>4.336443611317886</c:v>
                </c:pt>
                <c:pt idx="219">
                  <c:v>4.321086403537246</c:v>
                </c:pt>
                <c:pt idx="220">
                  <c:v>4.305835338840525</c:v>
                </c:pt>
                <c:pt idx="221">
                  <c:v>4.290689350299155</c:v>
                </c:pt>
                <c:pt idx="222">
                  <c:v>4.27564738470497</c:v>
                </c:pt>
                <c:pt idx="223">
                  <c:v>4.260708402362618</c:v>
                </c:pt>
                <c:pt idx="224">
                  <c:v>4.245871376885136</c:v>
                </c:pt>
                <c:pt idx="225">
                  <c:v>4.23113529499307</c:v>
                </c:pt>
                <c:pt idx="226">
                  <c:v>4.216499156316804</c:v>
                </c:pt>
                <c:pt idx="227">
                  <c:v>4.201961973202223</c:v>
                </c:pt>
                <c:pt idx="228">
                  <c:v>4.187522770519474</c:v>
                </c:pt>
                <c:pt idx="229">
                  <c:v>4.173180585475116</c:v>
                </c:pt>
                <c:pt idx="230">
                  <c:v>4.15893446742685</c:v>
                </c:pt>
                <c:pt idx="231">
                  <c:v>4.144783477702656</c:v>
                </c:pt>
                <c:pt idx="232">
                  <c:v>4.13072668942026</c:v>
                </c:pt>
                <c:pt idx="233">
                  <c:v>4.11676318731288</c:v>
                </c:pt>
                <c:pt idx="234">
                  <c:v>4.102892067555366</c:v>
                </c:pt>
                <c:pt idx="235">
                  <c:v>4.089112437594671</c:v>
                </c:pt>
                <c:pt idx="236">
                  <c:v>4.07542341598168</c:v>
                </c:pt>
                <c:pt idx="237">
                  <c:v>4.061824132207501</c:v>
                </c:pt>
                <c:pt idx="238">
                  <c:v>4.048313726541275</c:v>
                </c:pt>
                <c:pt idx="239">
                  <c:v>4.034891349871044</c:v>
                </c:pt>
                <c:pt idx="240">
                  <c:v>4.021556163547245</c:v>
                </c:pt>
                <c:pt idx="241">
                  <c:v>4.008307339228775</c:v>
                </c:pt>
                <c:pt idx="242">
                  <c:v>3.995144058731567</c:v>
                </c:pt>
                <c:pt idx="243">
                  <c:v>3.982065513879677</c:v>
                </c:pt>
                <c:pt idx="244">
                  <c:v>3.969070906358819</c:v>
                </c:pt>
                <c:pt idx="245">
                  <c:v>3.956159447572332</c:v>
                </c:pt>
                <c:pt idx="246">
                  <c:v>3.943330358499444</c:v>
                </c:pt>
                <c:pt idx="247">
                  <c:v>3.930582869555987</c:v>
                </c:pt>
                <c:pt idx="248">
                  <c:v>3.91791622045728</c:v>
                </c:pt>
                <c:pt idx="249">
                  <c:v>3.905329660083276</c:v>
                </c:pt>
                <c:pt idx="250">
                  <c:v>3.892822446346054</c:v>
                </c:pt>
                <c:pt idx="251">
                  <c:v>3.880393846059252</c:v>
                </c:pt>
                <c:pt idx="252">
                  <c:v>3.868043134809774</c:v>
                </c:pt>
                <c:pt idx="253">
                  <c:v>3.855769596831936</c:v>
                </c:pt>
                <c:pt idx="254">
                  <c:v>3.843572524882501</c:v>
                </c:pt>
                <c:pt idx="255">
                  <c:v>3.83145122011938</c:v>
                </c:pt>
                <c:pt idx="256">
                  <c:v>3.819404991981071</c:v>
                </c:pt>
                <c:pt idx="257">
                  <c:v>3.807433158068592</c:v>
                </c:pt>
                <c:pt idx="258">
                  <c:v>3.795535044029147</c:v>
                </c:pt>
                <c:pt idx="259">
                  <c:v>3.783709983441803</c:v>
                </c:pt>
                <c:pt idx="260">
                  <c:v>3.771957317704956</c:v>
                </c:pt>
                <c:pt idx="261">
                  <c:v>3.760276395925596</c:v>
                </c:pt>
                <c:pt idx="262">
                  <c:v>3.748666574810461</c:v>
                </c:pt>
                <c:pt idx="263">
                  <c:v>3.737127218558771</c:v>
                </c:pt>
                <c:pt idx="264">
                  <c:v>3.725657698756932</c:v>
                </c:pt>
                <c:pt idx="265">
                  <c:v>3.714257394274691</c:v>
                </c:pt>
                <c:pt idx="266">
                  <c:v>3.702925691163156</c:v>
                </c:pt>
                <c:pt idx="267">
                  <c:v>3.691661982554303</c:v>
                </c:pt>
                <c:pt idx="268">
                  <c:v>3.680465668562256</c:v>
                </c:pt>
                <c:pt idx="269">
                  <c:v>3.669336156185928</c:v>
                </c:pt>
                <c:pt idx="270">
                  <c:v>3.658272859213452</c:v>
                </c:pt>
                <c:pt idx="271">
                  <c:v>3.647275198128</c:v>
                </c:pt>
                <c:pt idx="272">
                  <c:v>3.636342600015117</c:v>
                </c:pt>
                <c:pt idx="273">
                  <c:v>3.625474498471536</c:v>
                </c:pt>
                <c:pt idx="274">
                  <c:v>3.614670333515507</c:v>
                </c:pt>
                <c:pt idx="275">
                  <c:v>3.60392955149844</c:v>
                </c:pt>
                <c:pt idx="276">
                  <c:v>3.593251605018012</c:v>
                </c:pt>
                <c:pt idx="277">
                  <c:v>3.58263595283268</c:v>
                </c:pt>
                <c:pt idx="278">
                  <c:v>3.572082059777447</c:v>
                </c:pt>
                <c:pt idx="279">
                  <c:v>3.561589396681045</c:v>
                </c:pt>
                <c:pt idx="280">
                  <c:v>3.551157440284368</c:v>
                </c:pt>
                <c:pt idx="281">
                  <c:v>3.540785673160201</c:v>
                </c:pt>
                <c:pt idx="282">
                  <c:v>3.530473583634277</c:v>
                </c:pt>
                <c:pt idx="283">
                  <c:v>3.520220665707408</c:v>
                </c:pt>
                <c:pt idx="284">
                  <c:v>3.510026418978996</c:v>
                </c:pt>
                <c:pt idx="285">
                  <c:v>3.499890348571668</c:v>
                </c:pt>
                <c:pt idx="286">
                  <c:v>3.489811965057072</c:v>
                </c:pt>
                <c:pt idx="287">
                  <c:v>3.479790784382856</c:v>
                </c:pt>
                <c:pt idx="288">
                  <c:v>3.4698263278008</c:v>
                </c:pt>
                <c:pt idx="289">
                  <c:v>3.459918121795968</c:v>
                </c:pt>
                <c:pt idx="290">
                  <c:v>3.450065698017072</c:v>
                </c:pt>
                <c:pt idx="291">
                  <c:v>3.440268593207854</c:v>
                </c:pt>
                <c:pt idx="292">
                  <c:v>3.430526349139535</c:v>
                </c:pt>
                <c:pt idx="293">
                  <c:v>3.420838512544273</c:v>
                </c:pt>
                <c:pt idx="294">
                  <c:v>3.411204635049732</c:v>
                </c:pt>
                <c:pt idx="295">
                  <c:v>3.401624273114531</c:v>
                </c:pt>
                <c:pt idx="296">
                  <c:v>3.392096987964757</c:v>
                </c:pt>
                <c:pt idx="297">
                  <c:v>3.38262234553152</c:v>
                </c:pt>
                <c:pt idx="298">
                  <c:v>3.373199916389221</c:v>
                </c:pt>
                <c:pt idx="299">
                  <c:v>3.363829275695064</c:v>
                </c:pt>
                <c:pt idx="300">
                  <c:v>3.354510003129262</c:v>
                </c:pt>
                <c:pt idx="301">
                  <c:v>3.345241682836261</c:v>
                </c:pt>
                <c:pt idx="302">
                  <c:v>3.336023903366776</c:v>
                </c:pt>
                <c:pt idx="303">
                  <c:v>3.326856257620824</c:v>
                </c:pt>
                <c:pt idx="304">
                  <c:v>3.31773834279144</c:v>
                </c:pt>
                <c:pt idx="305">
                  <c:v>3.308669760309432</c:v>
                </c:pt>
                <c:pt idx="306">
                  <c:v>3.299650115788812</c:v>
                </c:pt>
                <c:pt idx="307">
                  <c:v>3.290679018973163</c:v>
                </c:pt>
                <c:pt idx="308">
                  <c:v>3.281756083682712</c:v>
                </c:pt>
                <c:pt idx="309">
                  <c:v>3.27288092776224</c:v>
                </c:pt>
                <c:pt idx="310">
                  <c:v>3.264053173029803</c:v>
                </c:pt>
                <c:pt idx="311">
                  <c:v>3.255272445226141</c:v>
                </c:pt>
                <c:pt idx="312">
                  <c:v>3.246538373964901</c:v>
                </c:pt>
                <c:pt idx="313">
                  <c:v>3.237850592683536</c:v>
                </c:pt>
                <c:pt idx="314">
                  <c:v>3.229208738595048</c:v>
                </c:pt>
                <c:pt idx="315">
                  <c:v>3.220612452640296</c:v>
                </c:pt>
                <c:pt idx="316">
                  <c:v>3.212061379441068</c:v>
                </c:pt>
                <c:pt idx="317">
                  <c:v>3.203555167253941</c:v>
                </c:pt>
                <c:pt idx="318">
                  <c:v>3.19509346792464</c:v>
                </c:pt>
                <c:pt idx="319">
                  <c:v>3.186675936843216</c:v>
                </c:pt>
                <c:pt idx="320">
                  <c:v>3.178302232899779</c:v>
                </c:pt>
                <c:pt idx="321">
                  <c:v>3.169972018440947</c:v>
                </c:pt>
                <c:pt idx="322">
                  <c:v>3.161684959226916</c:v>
                </c:pt>
                <c:pt idx="323">
                  <c:v>3.153440724389088</c:v>
                </c:pt>
                <c:pt idx="324">
                  <c:v>3.14523898638846</c:v>
                </c:pt>
                <c:pt idx="325">
                  <c:v>3.137079420974413</c:v>
                </c:pt>
                <c:pt idx="326">
                  <c:v>3.128961707144303</c:v>
                </c:pt>
                <c:pt idx="327">
                  <c:v>3.120885527103503</c:v>
                </c:pt>
                <c:pt idx="328">
                  <c:v>3.112850566226041</c:v>
                </c:pt>
                <c:pt idx="329">
                  <c:v>3.104856513015863</c:v>
                </c:pt>
                <c:pt idx="330">
                  <c:v>3.096903059068596</c:v>
                </c:pt>
                <c:pt idx="331">
                  <c:v>3.088989899033856</c:v>
                </c:pt>
                <c:pt idx="332">
                  <c:v>3.081116730578148</c:v>
                </c:pt>
                <c:pt idx="333">
                  <c:v>3.073283254348235</c:v>
                </c:pt>
                <c:pt idx="334">
                  <c:v>3.065489173935072</c:v>
                </c:pt>
                <c:pt idx="335">
                  <c:v>3.057734195838227</c:v>
                </c:pt>
                <c:pt idx="336">
                  <c:v>3.050018029430797</c:v>
                </c:pt>
                <c:pt idx="337">
                  <c:v>3.042340386924924</c:v>
                </c:pt>
                <c:pt idx="338">
                  <c:v>3.03470098333758</c:v>
                </c:pt>
                <c:pt idx="339">
                  <c:v>3.027099536457084</c:v>
                </c:pt>
                <c:pt idx="340">
                  <c:v>3.019535766809916</c:v>
                </c:pt>
                <c:pt idx="341">
                  <c:v>3.012009397628076</c:v>
                </c:pt>
                <c:pt idx="342">
                  <c:v>3.0045201548169</c:v>
                </c:pt>
                <c:pt idx="343">
                  <c:v>2.99706776692326</c:v>
                </c:pt>
                <c:pt idx="344">
                  <c:v>2.989651965104303</c:v>
                </c:pt>
                <c:pt idx="345">
                  <c:v>2.982272483096556</c:v>
                </c:pt>
                <c:pt idx="346">
                  <c:v>2.974929057185508</c:v>
                </c:pt>
                <c:pt idx="347">
                  <c:v>2.967621426175536</c:v>
                </c:pt>
                <c:pt idx="348">
                  <c:v>2.96034933136038</c:v>
                </c:pt>
                <c:pt idx="349">
                  <c:v>2.953112516493888</c:v>
                </c:pt>
                <c:pt idx="350">
                  <c:v>2.945910727761241</c:v>
                </c:pt>
                <c:pt idx="351">
                  <c:v>2.938743713750592</c:v>
                </c:pt>
                <c:pt idx="352">
                  <c:v>2.93161122542502</c:v>
                </c:pt>
                <c:pt idx="353">
                  <c:v>2.92451301609492</c:v>
                </c:pt>
                <c:pt idx="354">
                  <c:v>2.917448841390815</c:v>
                </c:pt>
                <c:pt idx="355">
                  <c:v>2.910418459236396</c:v>
                </c:pt>
                <c:pt idx="356">
                  <c:v>2.9034216298221</c:v>
                </c:pt>
                <c:pt idx="357">
                  <c:v>2.896458115578841</c:v>
                </c:pt>
                <c:pt idx="358">
                  <c:v>2.889527681152704</c:v>
                </c:pt>
                <c:pt idx="359">
                  <c:v>2.882630093378566</c:v>
                </c:pt>
                <c:pt idx="360">
                  <c:v>2.875765121255962</c:v>
                </c:pt>
                <c:pt idx="361">
                  <c:v>2.868932535923832</c:v>
                </c:pt>
                <c:pt idx="362">
                  <c:v>2.862132110636232</c:v>
                </c:pt>
                <c:pt idx="363">
                  <c:v>2.855363620738196</c:v>
                </c:pt>
                <c:pt idx="364">
                  <c:v>2.84862684364206</c:v>
                </c:pt>
                <c:pt idx="365">
                  <c:v>2.841921558803928</c:v>
                </c:pt>
                <c:pt idx="366">
                  <c:v>2.835247547700564</c:v>
                </c:pt>
                <c:pt idx="367">
                  <c:v>2.828604593806607</c:v>
                </c:pt>
                <c:pt idx="368">
                  <c:v>2.821992482571983</c:v>
                </c:pt>
                <c:pt idx="369">
                  <c:v>2.815411001399771</c:v>
                </c:pt>
                <c:pt idx="370">
                  <c:v>2.808859939624122</c:v>
                </c:pt>
                <c:pt idx="371">
                  <c:v>2.802339088489056</c:v>
                </c:pt>
                <c:pt idx="372">
                  <c:v>2.79584824112634</c:v>
                </c:pt>
                <c:pt idx="373">
                  <c:v>2.789387192535156</c:v>
                </c:pt>
                <c:pt idx="374">
                  <c:v>2.782955739560999</c:v>
                </c:pt>
                <c:pt idx="375">
                  <c:v>2.776553680875156</c:v>
                </c:pt>
                <c:pt idx="376">
                  <c:v>2.770180816954536</c:v>
                </c:pt>
                <c:pt idx="377">
                  <c:v>2.76383695006164</c:v>
                </c:pt>
                <c:pt idx="378">
                  <c:v>2.757521884224864</c:v>
                </c:pt>
                <c:pt idx="379">
                  <c:v>2.75123542521901</c:v>
                </c:pt>
                <c:pt idx="380">
                  <c:v>2.744977380546143</c:v>
                </c:pt>
                <c:pt idx="381">
                  <c:v>2.738747559416556</c:v>
                </c:pt>
                <c:pt idx="382">
                  <c:v>2.732545772730108</c:v>
                </c:pt>
                <c:pt idx="383">
                  <c:v>2.72637183305772</c:v>
                </c:pt>
                <c:pt idx="384">
                  <c:v>2.720225554623192</c:v>
                </c:pt>
                <c:pt idx="385">
                  <c:v>2.714106753285145</c:v>
                </c:pt>
                <c:pt idx="386">
                  <c:v>2.708015246519316</c:v>
                </c:pt>
                <c:pt idx="387">
                  <c:v>2.701950853401</c:v>
                </c:pt>
                <c:pt idx="388">
                  <c:v>2.695913394587688</c:v>
                </c:pt>
                <c:pt idx="389">
                  <c:v>2.689902692302092</c:v>
                </c:pt>
                <c:pt idx="390">
                  <c:v>2.683918570315152</c:v>
                </c:pt>
                <c:pt idx="391">
                  <c:v>2.677960853929476</c:v>
                </c:pt>
                <c:pt idx="392">
                  <c:v>2.672029369962828</c:v>
                </c:pt>
                <c:pt idx="393">
                  <c:v>2.66612394673194</c:v>
                </c:pt>
                <c:pt idx="394">
                  <c:v>2.660244414036467</c:v>
                </c:pt>
                <c:pt idx="395">
                  <c:v>2.654390603143128</c:v>
                </c:pt>
                <c:pt idx="396">
                  <c:v>2.648562346770155</c:v>
                </c:pt>
                <c:pt idx="397">
                  <c:v>2.642759479071802</c:v>
                </c:pt>
                <c:pt idx="398">
                  <c:v>2.636981835623124</c:v>
                </c:pt>
                <c:pt idx="399">
                  <c:v>2.631229253404956</c:v>
                </c:pt>
                <c:pt idx="400">
                  <c:v>2.625501570789023</c:v>
                </c:pt>
                <c:pt idx="401">
                  <c:v>2.619798627523308</c:v>
                </c:pt>
                <c:pt idx="402">
                  <c:v>2.614120264717536</c:v>
                </c:pt>
                <c:pt idx="403">
                  <c:v>2.608466324828892</c:v>
                </c:pt>
                <c:pt idx="404">
                  <c:v>2.60283665164788</c:v>
                </c:pt>
                <c:pt idx="405">
                  <c:v>2.597231090284367</c:v>
                </c:pt>
                <c:pt idx="406">
                  <c:v>2.591649487153758</c:v>
                </c:pt>
                <c:pt idx="407">
                  <c:v>2.586091689963744</c:v>
                </c:pt>
                <c:pt idx="408">
                  <c:v>2.580557547700093</c:v>
                </c:pt>
                <c:pt idx="409">
                  <c:v>2.575046910614172</c:v>
                </c:pt>
                <c:pt idx="410">
                  <c:v>2.569559630209392</c:v>
                </c:pt>
                <c:pt idx="411">
                  <c:v>2.564095559228436</c:v>
                </c:pt>
                <c:pt idx="412">
                  <c:v>2.558654551640364</c:v>
                </c:pt>
                <c:pt idx="413">
                  <c:v>2.553236462628023</c:v>
                </c:pt>
                <c:pt idx="414">
                  <c:v>2.547841148575607</c:v>
                </c:pt>
                <c:pt idx="415">
                  <c:v>2.542468467056255</c:v>
                </c:pt>
                <c:pt idx="416">
                  <c:v>2.5371182768199</c:v>
                </c:pt>
                <c:pt idx="417">
                  <c:v>2.531790437781276</c:v>
                </c:pt>
                <c:pt idx="418">
                  <c:v>2.526484811007995</c:v>
                </c:pt>
                <c:pt idx="419">
                  <c:v>2.521201258708801</c:v>
                </c:pt>
                <c:pt idx="420">
                  <c:v>2.515939644222001</c:v>
                </c:pt>
                <c:pt idx="421">
                  <c:v>2.510699832003996</c:v>
                </c:pt>
                <c:pt idx="422">
                  <c:v>2.505481687617936</c:v>
                </c:pt>
                <c:pt idx="423">
                  <c:v>2.500285077722567</c:v>
                </c:pt>
                <c:pt idx="424">
                  <c:v>2.495109870061175</c:v>
                </c:pt>
                <c:pt idx="425">
                  <c:v>2.489955933450656</c:v>
                </c:pt>
                <c:pt idx="426">
                  <c:v>2.484823137770748</c:v>
                </c:pt>
                <c:pt idx="427">
                  <c:v>2.479711353953316</c:v>
                </c:pt>
                <c:pt idx="428">
                  <c:v>2.474620453971899</c:v>
                </c:pt>
                <c:pt idx="429">
                  <c:v>2.469550310831256</c:v>
                </c:pt>
                <c:pt idx="430">
                  <c:v>2.464500798557077</c:v>
                </c:pt>
                <c:pt idx="431">
                  <c:v>2.459471792185848</c:v>
                </c:pt>
                <c:pt idx="432">
                  <c:v>2.454463167754799</c:v>
                </c:pt>
                <c:pt idx="433">
                  <c:v>2.449474802291964</c:v>
                </c:pt>
                <c:pt idx="434">
                  <c:v>2.444506573806396</c:v>
                </c:pt>
                <c:pt idx="435">
                  <c:v>2.439558361278443</c:v>
                </c:pt>
                <c:pt idx="436">
                  <c:v>2.434630044650231</c:v>
                </c:pt>
                <c:pt idx="437">
                  <c:v>2.429721504816143</c:v>
                </c:pt>
                <c:pt idx="438">
                  <c:v>2.424832623613462</c:v>
                </c:pt>
                <c:pt idx="439">
                  <c:v>2.419963283813172</c:v>
                </c:pt>
                <c:pt idx="440">
                  <c:v>2.415113369110776</c:v>
                </c:pt>
                <c:pt idx="441">
                  <c:v>2.410282764117301</c:v>
                </c:pt>
                <c:pt idx="442">
                  <c:v>2.405471354350309</c:v>
                </c:pt>
                <c:pt idx="443">
                  <c:v>2.400679026225168</c:v>
                </c:pt>
                <c:pt idx="444">
                  <c:v>2.395905667046231</c:v>
                </c:pt>
                <c:pt idx="445">
                  <c:v>2.391151164998277</c:v>
                </c:pt>
                <c:pt idx="446">
                  <c:v>2.386415409137986</c:v>
                </c:pt>
                <c:pt idx="447">
                  <c:v>2.381698289385468</c:v>
                </c:pt>
                <c:pt idx="448">
                  <c:v>2.376999696515988</c:v>
                </c:pt>
                <c:pt idx="449">
                  <c:v>2.372319522151728</c:v>
                </c:pt>
                <c:pt idx="450">
                  <c:v>2.36765765875362</c:v>
                </c:pt>
                <c:pt idx="451">
                  <c:v>2.363013999613308</c:v>
                </c:pt>
                <c:pt idx="452">
                  <c:v>2.358388438845238</c:v>
                </c:pt>
                <c:pt idx="453">
                  <c:v>2.353780871378736</c:v>
                </c:pt>
                <c:pt idx="454">
                  <c:v>2.349191192950272</c:v>
                </c:pt>
                <c:pt idx="455">
                  <c:v>2.344619300095752</c:v>
                </c:pt>
                <c:pt idx="456">
                  <c:v>2.340065090142948</c:v>
                </c:pt>
                <c:pt idx="457">
                  <c:v>2.335528461203963</c:v>
                </c:pt>
                <c:pt idx="458">
                  <c:v>2.331009312167819</c:v>
                </c:pt>
                <c:pt idx="459">
                  <c:v>2.326507542693096</c:v>
                </c:pt>
                <c:pt idx="460">
                  <c:v>2.322023053200672</c:v>
                </c:pt>
                <c:pt idx="461">
                  <c:v>2.317555744866564</c:v>
                </c:pt>
                <c:pt idx="462">
                  <c:v>2.313105519614818</c:v>
                </c:pt>
                <c:pt idx="463">
                  <c:v>2.308672280110488</c:v>
                </c:pt>
                <c:pt idx="464">
                  <c:v>2.304255929752657</c:v>
                </c:pt>
                <c:pt idx="465">
                  <c:v>2.29985637266766</c:v>
                </c:pt>
                <c:pt idx="466">
                  <c:v>2.295473513702209</c:v>
                </c:pt>
                <c:pt idx="467">
                  <c:v>2.29110725841672</c:v>
                </c:pt>
                <c:pt idx="468">
                  <c:v>2.28675751307868</c:v>
                </c:pt>
                <c:pt idx="469">
                  <c:v>2.282424184656072</c:v>
                </c:pt>
                <c:pt idx="470">
                  <c:v>2.278107180810863</c:v>
                </c:pt>
                <c:pt idx="471">
                  <c:v>2.273806409892623</c:v>
                </c:pt>
                <c:pt idx="472">
                  <c:v>2.269521780932148</c:v>
                </c:pt>
                <c:pt idx="473">
                  <c:v>2.265253203635196</c:v>
                </c:pt>
                <c:pt idx="474">
                  <c:v>2.26100058837624</c:v>
                </c:pt>
                <c:pt idx="475">
                  <c:v>2.256763846192367</c:v>
                </c:pt>
                <c:pt idx="476">
                  <c:v>2.252542888777187</c:v>
                </c:pt>
                <c:pt idx="477">
                  <c:v>2.248337628474815</c:v>
                </c:pt>
                <c:pt idx="478">
                  <c:v>2.244147978273936</c:v>
                </c:pt>
                <c:pt idx="479">
                  <c:v>2.23997385180192</c:v>
                </c:pt>
                <c:pt idx="480">
                  <c:v>2.235815163318997</c:v>
                </c:pt>
                <c:pt idx="481">
                  <c:v>2.231671827712536</c:v>
                </c:pt>
                <c:pt idx="482">
                  <c:v>2.227543760491308</c:v>
                </c:pt>
                <c:pt idx="483">
                  <c:v>2.223430877779884</c:v>
                </c:pt>
                <c:pt idx="484">
                  <c:v>2.219333096313083</c:v>
                </c:pt>
                <c:pt idx="485">
                  <c:v>2.215250333430419</c:v>
                </c:pt>
                <c:pt idx="486">
                  <c:v>2.211182507070709</c:v>
                </c:pt>
                <c:pt idx="487">
                  <c:v>2.207129535766596</c:v>
                </c:pt>
                <c:pt idx="488">
                  <c:v>2.203091338639307</c:v>
                </c:pt>
                <c:pt idx="489">
                  <c:v>2.199067835393328</c:v>
                </c:pt>
                <c:pt idx="490">
                  <c:v>2.195058946311204</c:v>
                </c:pt>
                <c:pt idx="491">
                  <c:v>2.19106459224834</c:v>
                </c:pt>
                <c:pt idx="492">
                  <c:v>2.187084694627932</c:v>
                </c:pt>
                <c:pt idx="493">
                  <c:v>2.183119175435892</c:v>
                </c:pt>
                <c:pt idx="494">
                  <c:v>2.179167957215844</c:v>
                </c:pt>
                <c:pt idx="495">
                  <c:v>2.175230963064203</c:v>
                </c:pt>
                <c:pt idx="496">
                  <c:v>2.171308116625211</c:v>
                </c:pt>
                <c:pt idx="497">
                  <c:v>2.167399342086194</c:v>
                </c:pt>
                <c:pt idx="498">
                  <c:v>2.163504564172667</c:v>
                </c:pt>
                <c:pt idx="499">
                  <c:v>2.159623708143648</c:v>
                </c:pt>
                <c:pt idx="500">
                  <c:v>2.155756699786969</c:v>
                </c:pt>
                <c:pt idx="501">
                  <c:v>2.151903465414588</c:v>
                </c:pt>
                <c:pt idx="502">
                  <c:v>2.148063931858044</c:v>
                </c:pt>
                <c:pt idx="503">
                  <c:v>2.144238026463852</c:v>
                </c:pt>
                <c:pt idx="504">
                  <c:v>2.14042567708908</c:v>
                </c:pt>
                <c:pt idx="505">
                  <c:v>2.136626812096801</c:v>
                </c:pt>
                <c:pt idx="506">
                  <c:v>2.132841360351768</c:v>
                </c:pt>
                <c:pt idx="507">
                  <c:v>2.129069251216008</c:v>
                </c:pt>
                <c:pt idx="508">
                  <c:v>2.125310414544516</c:v>
                </c:pt>
                <c:pt idx="509">
                  <c:v>2.121564780681</c:v>
                </c:pt>
                <c:pt idx="510">
                  <c:v>2.117832280453607</c:v>
                </c:pt>
                <c:pt idx="511">
                  <c:v>2.114112845170788</c:v>
                </c:pt>
                <c:pt idx="512">
                  <c:v>2.110406406617148</c:v>
                </c:pt>
                <c:pt idx="513">
                  <c:v>2.106712897049316</c:v>
                </c:pt>
                <c:pt idx="514">
                  <c:v>2.103032249191907</c:v>
                </c:pt>
                <c:pt idx="515">
                  <c:v>2.099364396233544</c:v>
                </c:pt>
                <c:pt idx="516">
                  <c:v>2.095709271822828</c:v>
                </c:pt>
                <c:pt idx="517">
                  <c:v>2.0920668100644</c:v>
                </c:pt>
                <c:pt idx="518">
                  <c:v>2.08843694551512</c:v>
                </c:pt>
                <c:pt idx="519">
                  <c:v>2.084819613180144</c:v>
                </c:pt>
                <c:pt idx="520">
                  <c:v>2.08121474850912</c:v>
                </c:pt>
                <c:pt idx="521">
                  <c:v>2.077622287392468</c:v>
                </c:pt>
                <c:pt idx="522">
                  <c:v>2.074042166157564</c:v>
                </c:pt>
                <c:pt idx="523">
                  <c:v>2.070474321565067</c:v>
                </c:pt>
                <c:pt idx="524">
                  <c:v>2.066918690805299</c:v>
                </c:pt>
                <c:pt idx="525">
                  <c:v>2.063375211494556</c:v>
                </c:pt>
                <c:pt idx="526">
                  <c:v>2.059843821671556</c:v>
                </c:pt>
                <c:pt idx="527">
                  <c:v>2.056324459793891</c:v>
                </c:pt>
                <c:pt idx="528">
                  <c:v>2.052817064734489</c:v>
                </c:pt>
                <c:pt idx="529">
                  <c:v>2.04932157577812</c:v>
                </c:pt>
                <c:pt idx="530">
                  <c:v>2.045837932617984</c:v>
                </c:pt>
                <c:pt idx="531">
                  <c:v>2.042366075352276</c:v>
                </c:pt>
                <c:pt idx="532">
                  <c:v>2.038905944480832</c:v>
                </c:pt>
                <c:pt idx="533">
                  <c:v>2.035457480901731</c:v>
                </c:pt>
                <c:pt idx="534">
                  <c:v>2.032020625908034</c:v>
                </c:pt>
                <c:pt idx="535">
                  <c:v>2.028595321184472</c:v>
                </c:pt>
                <c:pt idx="536">
                  <c:v>2.025181508804243</c:v>
                </c:pt>
                <c:pt idx="537">
                  <c:v>2.021779131225721</c:v>
                </c:pt>
                <c:pt idx="538">
                  <c:v>2.018388131289349</c:v>
                </c:pt>
                <c:pt idx="539">
                  <c:v>2.015008452214464</c:v>
                </c:pt>
                <c:pt idx="540">
                  <c:v>2.011640037596135</c:v>
                </c:pt>
                <c:pt idx="541">
                  <c:v>2.008282831402128</c:v>
                </c:pt>
                <c:pt idx="542">
                  <c:v>2.00493677796984</c:v>
                </c:pt>
                <c:pt idx="543">
                  <c:v>2.001601822003224</c:v>
                </c:pt>
                <c:pt idx="544">
                  <c:v>1.998277908569821</c:v>
                </c:pt>
                <c:pt idx="545">
                  <c:v>1.994964983097816</c:v>
                </c:pt>
                <c:pt idx="546">
                  <c:v>1.991662991373023</c:v>
                </c:pt>
                <c:pt idx="547">
                  <c:v>1.98837187953606</c:v>
                </c:pt>
                <c:pt idx="548">
                  <c:v>1.98509159407938</c:v>
                </c:pt>
                <c:pt idx="549">
                  <c:v>1.981822081844472</c:v>
                </c:pt>
                <c:pt idx="550">
                  <c:v>1.978563290019012</c:v>
                </c:pt>
                <c:pt idx="551">
                  <c:v>1.975315166134056</c:v>
                </c:pt>
                <c:pt idx="552">
                  <c:v>1.972077658061268</c:v>
                </c:pt>
                <c:pt idx="553">
                  <c:v>1.968850714010172</c:v>
                </c:pt>
                <c:pt idx="554">
                  <c:v>1.965634282525371</c:v>
                </c:pt>
                <c:pt idx="555">
                  <c:v>1.962428312484179</c:v>
                </c:pt>
                <c:pt idx="556">
                  <c:v>1.959232753093284</c:v>
                </c:pt>
                <c:pt idx="557">
                  <c:v>1.956047553886751</c:v>
                </c:pt>
                <c:pt idx="558">
                  <c:v>1.952872664723123</c:v>
                </c:pt>
                <c:pt idx="559">
                  <c:v>1.949708035782828</c:v>
                </c:pt>
                <c:pt idx="560">
                  <c:v>1.94655361756566</c:v>
                </c:pt>
                <c:pt idx="561">
                  <c:v>1.943409360888204</c:v>
                </c:pt>
                <c:pt idx="562">
                  <c:v>1.940275216881336</c:v>
                </c:pt>
                <c:pt idx="563">
                  <c:v>1.937151136987703</c:v>
                </c:pt>
                <c:pt idx="564">
                  <c:v>1.93403707295928</c:v>
                </c:pt>
                <c:pt idx="565">
                  <c:v>1.9309329768549</c:v>
                </c:pt>
                <c:pt idx="566">
                  <c:v>1.927838801037828</c:v>
                </c:pt>
                <c:pt idx="567">
                  <c:v>1.924754498173368</c:v>
                </c:pt>
                <c:pt idx="568">
                  <c:v>1.921680021226452</c:v>
                </c:pt>
                <c:pt idx="569">
                  <c:v>1.918615323459325</c:v>
                </c:pt>
                <c:pt idx="570">
                  <c:v>1.9155603584292</c:v>
                </c:pt>
                <c:pt idx="571">
                  <c:v>1.912515079985916</c:v>
                </c:pt>
                <c:pt idx="572">
                  <c:v>1.909479442269647</c:v>
                </c:pt>
                <c:pt idx="573">
                  <c:v>1.906453399708679</c:v>
                </c:pt>
                <c:pt idx="574">
                  <c:v>1.903436907017086</c:v>
                </c:pt>
                <c:pt idx="575">
                  <c:v>1.900429919192581</c:v>
                </c:pt>
                <c:pt idx="576">
                  <c:v>1.897432391514228</c:v>
                </c:pt>
                <c:pt idx="577">
                  <c:v>1.894444279540308</c:v>
                </c:pt>
                <c:pt idx="578">
                  <c:v>1.891465539106152</c:v>
                </c:pt>
                <c:pt idx="579">
                  <c:v>1.888496126321951</c:v>
                </c:pt>
                <c:pt idx="580">
                  <c:v>1.885535997570684</c:v>
                </c:pt>
                <c:pt idx="581">
                  <c:v>1.882585109505948</c:v>
                </c:pt>
                <c:pt idx="582">
                  <c:v>1.879643419049916</c:v>
                </c:pt>
                <c:pt idx="583">
                  <c:v>1.876710883391267</c:v>
                </c:pt>
                <c:pt idx="584">
                  <c:v>1.873787459983105</c:v>
                </c:pt>
                <c:pt idx="585">
                  <c:v>1.87087310654094</c:v>
                </c:pt>
                <c:pt idx="586">
                  <c:v>1.867967781040704</c:v>
                </c:pt>
                <c:pt idx="587">
                  <c:v>1.865071441716708</c:v>
                </c:pt>
                <c:pt idx="588">
                  <c:v>1.862184047059717</c:v>
                </c:pt>
                <c:pt idx="589">
                  <c:v>1.859305555814928</c:v>
                </c:pt>
                <c:pt idx="590">
                  <c:v>1.856435926980096</c:v>
                </c:pt>
                <c:pt idx="591">
                  <c:v>1.85357511980357</c:v>
                </c:pt>
                <c:pt idx="592">
                  <c:v>1.850723093782416</c:v>
                </c:pt>
                <c:pt idx="593">
                  <c:v>1.847879808660481</c:v>
                </c:pt>
                <c:pt idx="594">
                  <c:v>1.84504522442658</c:v>
                </c:pt>
                <c:pt idx="595">
                  <c:v>1.842219301312608</c:v>
                </c:pt>
                <c:pt idx="596">
                  <c:v>1.839401999791716</c:v>
                </c:pt>
                <c:pt idx="597">
                  <c:v>1.83659328057648</c:v>
                </c:pt>
                <c:pt idx="598">
                  <c:v>1.8337931046171</c:v>
                </c:pt>
                <c:pt idx="599">
                  <c:v>1.831001433099612</c:v>
                </c:pt>
                <c:pt idx="600">
                  <c:v>1.828218227444124</c:v>
                </c:pt>
                <c:pt idx="601">
                  <c:v>1.825443449303076</c:v>
                </c:pt>
                <c:pt idx="602">
                  <c:v>1.822677060559427</c:v>
                </c:pt>
                <c:pt idx="603">
                  <c:v>1.81991902332503</c:v>
                </c:pt>
                <c:pt idx="604">
                  <c:v>1.817169299938848</c:v>
                </c:pt>
                <c:pt idx="605">
                  <c:v>1.814427852965291</c:v>
                </c:pt>
                <c:pt idx="606">
                  <c:v>1.811694645192539</c:v>
                </c:pt>
                <c:pt idx="607">
                  <c:v>1.80896963963088</c:v>
                </c:pt>
                <c:pt idx="608">
                  <c:v>1.806252799511016</c:v>
                </c:pt>
                <c:pt idx="609">
                  <c:v>1.803544088282496</c:v>
                </c:pt>
                <c:pt idx="610">
                  <c:v>1.800843469612055</c:v>
                </c:pt>
                <c:pt idx="611">
                  <c:v>1.798150907382012</c:v>
                </c:pt>
                <c:pt idx="612">
                  <c:v>1.7954663656887</c:v>
                </c:pt>
                <c:pt idx="613">
                  <c:v>1.792789808840856</c:v>
                </c:pt>
                <c:pt idx="614">
                  <c:v>1.79012120135808</c:v>
                </c:pt>
                <c:pt idx="615">
                  <c:v>1.787460507969275</c:v>
                </c:pt>
                <c:pt idx="616">
                  <c:v>1.784807693611103</c:v>
                </c:pt>
                <c:pt idx="617">
                  <c:v>1.782162723426515</c:v>
                </c:pt>
                <c:pt idx="618">
                  <c:v>1.779525562763148</c:v>
                </c:pt>
                <c:pt idx="619">
                  <c:v>1.776896177171904</c:v>
                </c:pt>
                <c:pt idx="620">
                  <c:v>1.774274532405444</c:v>
                </c:pt>
                <c:pt idx="621">
                  <c:v>1.771660594416708</c:v>
                </c:pt>
                <c:pt idx="622">
                  <c:v>1.769054329357476</c:v>
                </c:pt>
                <c:pt idx="623">
                  <c:v>1.766455703576916</c:v>
                </c:pt>
                <c:pt idx="624">
                  <c:v>1.76386468362012</c:v>
                </c:pt>
                <c:pt idx="625">
                  <c:v>1.761281236226735</c:v>
                </c:pt>
                <c:pt idx="626">
                  <c:v>1.75870532832954</c:v>
                </c:pt>
                <c:pt idx="627">
                  <c:v>1.75613692705302</c:v>
                </c:pt>
                <c:pt idx="628">
                  <c:v>1.753575999712032</c:v>
                </c:pt>
                <c:pt idx="629">
                  <c:v>1.751022513810384</c:v>
                </c:pt>
                <c:pt idx="630">
                  <c:v>1.748476437039504</c:v>
                </c:pt>
                <c:pt idx="631">
                  <c:v>1.745937737277107</c:v>
                </c:pt>
                <c:pt idx="632">
                  <c:v>1.743406382585796</c:v>
                </c:pt>
                <c:pt idx="633">
                  <c:v>1.740882341211816</c:v>
                </c:pt>
                <c:pt idx="634">
                  <c:v>1.738365581583683</c:v>
                </c:pt>
                <c:pt idx="635">
                  <c:v>1.735856072310912</c:v>
                </c:pt>
                <c:pt idx="636">
                  <c:v>1.733353782182712</c:v>
                </c:pt>
                <c:pt idx="637">
                  <c:v>1.730858680166712</c:v>
                </c:pt>
                <c:pt idx="638">
                  <c:v>1.728370735407672</c:v>
                </c:pt>
                <c:pt idx="639">
                  <c:v>1.72588991722626</c:v>
                </c:pt>
                <c:pt idx="640">
                  <c:v>1.72341619511778</c:v>
                </c:pt>
                <c:pt idx="641">
                  <c:v>1.720949538750936</c:v>
                </c:pt>
                <c:pt idx="642">
                  <c:v>1.718489917966608</c:v>
                </c:pt>
                <c:pt idx="643">
                  <c:v>1.716037302776628</c:v>
                </c:pt>
                <c:pt idx="644">
                  <c:v>1.713591663362604</c:v>
                </c:pt>
                <c:pt idx="645">
                  <c:v>1.711152970074684</c:v>
                </c:pt>
                <c:pt idx="646">
                  <c:v>1.70872119343038</c:v>
                </c:pt>
                <c:pt idx="647">
                  <c:v>1.706296304113428</c:v>
                </c:pt>
                <c:pt idx="648">
                  <c:v>1.703878272972552</c:v>
                </c:pt>
                <c:pt idx="649">
                  <c:v>1.701467071020395</c:v>
                </c:pt>
                <c:pt idx="650">
                  <c:v>1.699062669432276</c:v>
                </c:pt>
                <c:pt idx="651">
                  <c:v>1.696665039545148</c:v>
                </c:pt>
                <c:pt idx="652">
                  <c:v>1.694274152856396</c:v>
                </c:pt>
                <c:pt idx="653">
                  <c:v>1.691889981022764</c:v>
                </c:pt>
                <c:pt idx="654">
                  <c:v>1.689512495859228</c:v>
                </c:pt>
                <c:pt idx="655">
                  <c:v>1.687141669337868</c:v>
                </c:pt>
                <c:pt idx="656">
                  <c:v>1.68477747358686</c:v>
                </c:pt>
                <c:pt idx="657">
                  <c:v>1.682419880889288</c:v>
                </c:pt>
                <c:pt idx="658">
                  <c:v>1.680068863682171</c:v>
                </c:pt>
                <c:pt idx="659">
                  <c:v>1.677724394555315</c:v>
                </c:pt>
                <c:pt idx="660">
                  <c:v>1.675386446250335</c:v>
                </c:pt>
                <c:pt idx="661">
                  <c:v>1.673054991659544</c:v>
                </c:pt>
                <c:pt idx="662">
                  <c:v>1.67073000382494</c:v>
                </c:pt>
                <c:pt idx="663">
                  <c:v>1.66841145593718</c:v>
                </c:pt>
                <c:pt idx="664">
                  <c:v>1.66609932133458</c:v>
                </c:pt>
                <c:pt idx="665">
                  <c:v>1.66379357350206</c:v>
                </c:pt>
                <c:pt idx="666">
                  <c:v>1.66149418607016</c:v>
                </c:pt>
                <c:pt idx="667">
                  <c:v>1.659201132814056</c:v>
                </c:pt>
                <c:pt idx="668">
                  <c:v>1.656914387652551</c:v>
                </c:pt>
                <c:pt idx="669">
                  <c:v>1.654633924647108</c:v>
                </c:pt>
                <c:pt idx="670">
                  <c:v>1.65235971800088</c:v>
                </c:pt>
                <c:pt idx="671">
                  <c:v>1.650091742057735</c:v>
                </c:pt>
                <c:pt idx="672">
                  <c:v>1.64782997130132</c:v>
                </c:pt>
                <c:pt idx="673">
                  <c:v>1.645574380354092</c:v>
                </c:pt>
                <c:pt idx="674">
                  <c:v>1.643324943976392</c:v>
                </c:pt>
                <c:pt idx="675">
                  <c:v>1.641081637065504</c:v>
                </c:pt>
                <c:pt idx="676">
                  <c:v>1.638844434654708</c:v>
                </c:pt>
                <c:pt idx="677">
                  <c:v>1.636613311912428</c:v>
                </c:pt>
                <c:pt idx="678">
                  <c:v>1.63438824414126</c:v>
                </c:pt>
                <c:pt idx="679">
                  <c:v>1.632169206777096</c:v>
                </c:pt>
                <c:pt idx="680">
                  <c:v>1.629956175388187</c:v>
                </c:pt>
                <c:pt idx="681">
                  <c:v>1.627749125674344</c:v>
                </c:pt>
                <c:pt idx="682">
                  <c:v>1.625548033465967</c:v>
                </c:pt>
                <c:pt idx="683">
                  <c:v>1.623352874723196</c:v>
                </c:pt>
                <c:pt idx="684">
                  <c:v>1.621163625535092</c:v>
                </c:pt>
                <c:pt idx="685">
                  <c:v>1.618980262118688</c:v>
                </c:pt>
                <c:pt idx="686">
                  <c:v>1.616802760818228</c:v>
                </c:pt>
                <c:pt idx="687">
                  <c:v>1.614631098104244</c:v>
                </c:pt>
                <c:pt idx="688">
                  <c:v>1.612465250572776</c:v>
                </c:pt>
                <c:pt idx="689">
                  <c:v>1.610305194944484</c:v>
                </c:pt>
                <c:pt idx="690">
                  <c:v>1.608150908063868</c:v>
                </c:pt>
                <c:pt idx="691">
                  <c:v>1.606002366898416</c:v>
                </c:pt>
                <c:pt idx="692">
                  <c:v>1.603859548537824</c:v>
                </c:pt>
                <c:pt idx="693">
                  <c:v>1.601722430193132</c:v>
                </c:pt>
                <c:pt idx="694">
                  <c:v>1.599590989195979</c:v>
                </c:pt>
                <c:pt idx="695">
                  <c:v>1.597465202997804</c:v>
                </c:pt>
                <c:pt idx="696">
                  <c:v>1.595345049169008</c:v>
                </c:pt>
                <c:pt idx="697">
                  <c:v>1.59323050539822</c:v>
                </c:pt>
                <c:pt idx="698">
                  <c:v>1.591121549491512</c:v>
                </c:pt>
                <c:pt idx="699">
                  <c:v>1.589018159371621</c:v>
                </c:pt>
                <c:pt idx="700">
                  <c:v>1.586920313077187</c:v>
                </c:pt>
                <c:pt idx="701">
                  <c:v>1.584827988761988</c:v>
                </c:pt>
                <c:pt idx="702">
                  <c:v>1.5827411646942</c:v>
                </c:pt>
                <c:pt idx="703">
                  <c:v>1.580659819255644</c:v>
                </c:pt>
                <c:pt idx="704">
                  <c:v>1.578583930941072</c:v>
                </c:pt>
                <c:pt idx="705">
                  <c:v>1.576513478357376</c:v>
                </c:pt>
                <c:pt idx="706">
                  <c:v>1.574448440222905</c:v>
                </c:pt>
                <c:pt idx="707">
                  <c:v>1.572388795366728</c:v>
                </c:pt>
                <c:pt idx="708">
                  <c:v>1.570334522727936</c:v>
                </c:pt>
                <c:pt idx="709">
                  <c:v>1.568285601354864</c:v>
                </c:pt>
                <c:pt idx="710">
                  <c:v>1.566242010404496</c:v>
                </c:pt>
                <c:pt idx="711">
                  <c:v>1.564203729141636</c:v>
                </c:pt>
                <c:pt idx="712">
                  <c:v>1.562170736938333</c:v>
                </c:pt>
                <c:pt idx="713">
                  <c:v>1.560143013273096</c:v>
                </c:pt>
                <c:pt idx="714">
                  <c:v>1.558120537730256</c:v>
                </c:pt>
                <c:pt idx="715">
                  <c:v>1.556103289999295</c:v>
                </c:pt>
                <c:pt idx="716">
                  <c:v>1.554091249874124</c:v>
                </c:pt>
                <c:pt idx="717">
                  <c:v>1.552084397252472</c:v>
                </c:pt>
                <c:pt idx="718">
                  <c:v>1.550082712135187</c:v>
                </c:pt>
                <c:pt idx="719">
                  <c:v>1.548086174625575</c:v>
                </c:pt>
                <c:pt idx="720">
                  <c:v>1.546094764928748</c:v>
                </c:pt>
                <c:pt idx="721">
                  <c:v>1.544108463351024</c:v>
                </c:pt>
                <c:pt idx="722">
                  <c:v>1.542127250299176</c:v>
                </c:pt>
                <c:pt idx="723">
                  <c:v>1.540151106279912</c:v>
                </c:pt>
                <c:pt idx="724">
                  <c:v>1.538180011899156</c:v>
                </c:pt>
                <c:pt idx="725">
                  <c:v>1.536213947861484</c:v>
                </c:pt>
                <c:pt idx="726">
                  <c:v>1.534252894969403</c:v>
                </c:pt>
                <c:pt idx="727">
                  <c:v>1.532296834122865</c:v>
                </c:pt>
                <c:pt idx="728">
                  <c:v>1.53034574631852</c:v>
                </c:pt>
                <c:pt idx="729">
                  <c:v>1.528399612649195</c:v>
                </c:pt>
                <c:pt idx="730">
                  <c:v>1.526458414303248</c:v>
                </c:pt>
                <c:pt idx="731">
                  <c:v>1.524522132563987</c:v>
                </c:pt>
                <c:pt idx="732">
                  <c:v>1.522590748809036</c:v>
                </c:pt>
                <c:pt idx="733">
                  <c:v>1.520664244509792</c:v>
                </c:pt>
                <c:pt idx="734">
                  <c:v>1.518742601230812</c:v>
                </c:pt>
                <c:pt idx="735">
                  <c:v>1.516825800629221</c:v>
                </c:pt>
                <c:pt idx="736">
                  <c:v>1.514913824454144</c:v>
                </c:pt>
                <c:pt idx="737">
                  <c:v>1.513006654546139</c:v>
                </c:pt>
                <c:pt idx="738">
                  <c:v>1.511104272836616</c:v>
                </c:pt>
                <c:pt idx="739">
                  <c:v>1.509206661347243</c:v>
                </c:pt>
                <c:pt idx="740">
                  <c:v>1.507313802189457</c:v>
                </c:pt>
                <c:pt idx="741">
                  <c:v>1.505425677563844</c:v>
                </c:pt>
                <c:pt idx="742">
                  <c:v>1.503542269759583</c:v>
                </c:pt>
                <c:pt idx="743">
                  <c:v>1.501663561153944</c:v>
                </c:pt>
                <c:pt idx="744">
                  <c:v>1.499789534211696</c:v>
                </c:pt>
                <c:pt idx="745">
                  <c:v>1.497920171484611</c:v>
                </c:pt>
                <c:pt idx="746">
                  <c:v>1.496055455610864</c:v>
                </c:pt>
                <c:pt idx="747">
                  <c:v>1.494195369314568</c:v>
                </c:pt>
                <c:pt idx="748">
                  <c:v>1.492339895405184</c:v>
                </c:pt>
                <c:pt idx="749">
                  <c:v>1.490489016777036</c:v>
                </c:pt>
                <c:pt idx="750">
                  <c:v>1.488642716408771</c:v>
                </c:pt>
                <c:pt idx="751">
                  <c:v>1.486800977362872</c:v>
                </c:pt>
                <c:pt idx="752">
                  <c:v>1.484963782785072</c:v>
                </c:pt>
                <c:pt idx="753">
                  <c:v>1.48313111590392</c:v>
                </c:pt>
                <c:pt idx="754">
                  <c:v>1.481302960030248</c:v>
                </c:pt>
                <c:pt idx="755">
                  <c:v>1.479479298556631</c:v>
                </c:pt>
                <c:pt idx="756">
                  <c:v>1.477660114956972</c:v>
                </c:pt>
                <c:pt idx="757">
                  <c:v>1.475845392785903</c:v>
                </c:pt>
                <c:pt idx="758">
                  <c:v>1.474035115678368</c:v>
                </c:pt>
                <c:pt idx="759">
                  <c:v>1.472229267349117</c:v>
                </c:pt>
                <c:pt idx="760">
                  <c:v>1.470427831592207</c:v>
                </c:pt>
                <c:pt idx="761">
                  <c:v>1.468630792280519</c:v>
                </c:pt>
                <c:pt idx="762">
                  <c:v>1.466838133365324</c:v>
                </c:pt>
                <c:pt idx="763">
                  <c:v>1.465049838875736</c:v>
                </c:pt>
                <c:pt idx="764">
                  <c:v>1.463265892918308</c:v>
                </c:pt>
                <c:pt idx="765">
                  <c:v>1.461486279676512</c:v>
                </c:pt>
                <c:pt idx="766">
                  <c:v>1.459710983410308</c:v>
                </c:pt>
                <c:pt idx="767">
                  <c:v>1.457939988455688</c:v>
                </c:pt>
                <c:pt idx="768">
                  <c:v>1.456173279224195</c:v>
                </c:pt>
                <c:pt idx="769">
                  <c:v>1.454410840202483</c:v>
                </c:pt>
                <c:pt idx="770">
                  <c:v>1.452652655951832</c:v>
                </c:pt>
                <c:pt idx="771">
                  <c:v>1.450898711107776</c:v>
                </c:pt>
                <c:pt idx="772">
                  <c:v>1.449148990379579</c:v>
                </c:pt>
                <c:pt idx="773">
                  <c:v>1.447403478549841</c:v>
                </c:pt>
                <c:pt idx="774">
                  <c:v>1.445662160474039</c:v>
                </c:pt>
                <c:pt idx="775">
                  <c:v>1.443925021080108</c:v>
                </c:pt>
                <c:pt idx="776">
                  <c:v>1.442192045367996</c:v>
                </c:pt>
                <c:pt idx="777">
                  <c:v>1.440463218409223</c:v>
                </c:pt>
                <c:pt idx="778">
                  <c:v>1.438738525346508</c:v>
                </c:pt>
                <c:pt idx="779">
                  <c:v>1.437017951393256</c:v>
                </c:pt>
                <c:pt idx="780">
                  <c:v>1.435301481833244</c:v>
                </c:pt>
                <c:pt idx="781">
                  <c:v>1.433589102020123</c:v>
                </c:pt>
                <c:pt idx="782">
                  <c:v>1.43188079737704</c:v>
                </c:pt>
                <c:pt idx="783">
                  <c:v>1.43017655339622</c:v>
                </c:pt>
                <c:pt idx="784">
                  <c:v>1.428476355638544</c:v>
                </c:pt>
                <c:pt idx="785">
                  <c:v>1.426780189733196</c:v>
                </c:pt>
                <c:pt idx="786">
                  <c:v>1.425088041377184</c:v>
                </c:pt>
                <c:pt idx="787">
                  <c:v>1.423399896335004</c:v>
                </c:pt>
                <c:pt idx="788">
                  <c:v>1.421715740438183</c:v>
                </c:pt>
                <c:pt idx="789">
                  <c:v>1.420035559584984</c:v>
                </c:pt>
                <c:pt idx="790">
                  <c:v>1.41835933973988</c:v>
                </c:pt>
                <c:pt idx="791">
                  <c:v>1.4166870669333</c:v>
                </c:pt>
                <c:pt idx="792">
                  <c:v>1.415018727261133</c:v>
                </c:pt>
                <c:pt idx="793">
                  <c:v>1.413354306884412</c:v>
                </c:pt>
                <c:pt idx="794">
                  <c:v>1.411693792028933</c:v>
                </c:pt>
                <c:pt idx="795">
                  <c:v>1.410037168984836</c:v>
                </c:pt>
                <c:pt idx="796">
                  <c:v>1.408384424106253</c:v>
                </c:pt>
                <c:pt idx="797">
                  <c:v>1.406735543810952</c:v>
                </c:pt>
                <c:pt idx="798">
                  <c:v>1.405090514579928</c:v>
                </c:pt>
                <c:pt idx="799">
                  <c:v>1.403449322957088</c:v>
                </c:pt>
                <c:pt idx="800">
                  <c:v>1.401811955548836</c:v>
                </c:pt>
                <c:pt idx="801">
                  <c:v>1.40017839902375</c:v>
                </c:pt>
                <c:pt idx="802">
                  <c:v>1.398548640112188</c:v>
                </c:pt>
                <c:pt idx="803">
                  <c:v>1.39692266560596</c:v>
                </c:pt>
                <c:pt idx="804">
                  <c:v>1.395300462357948</c:v>
                </c:pt>
                <c:pt idx="805">
                  <c:v>1.39368201728178</c:v>
                </c:pt>
                <c:pt idx="806">
                  <c:v>1.392067317351468</c:v>
                </c:pt>
                <c:pt idx="807">
                  <c:v>1.39045634960106</c:v>
                </c:pt>
                <c:pt idx="808">
                  <c:v>1.38884910112428</c:v>
                </c:pt>
                <c:pt idx="809">
                  <c:v>1.387245559074228</c:v>
                </c:pt>
                <c:pt idx="810">
                  <c:v>1.385645710662983</c:v>
                </c:pt>
                <c:pt idx="811">
                  <c:v>1.384049543161308</c:v>
                </c:pt>
                <c:pt idx="812">
                  <c:v>1.38245704389833</c:v>
                </c:pt>
                <c:pt idx="813">
                  <c:v>1.380868200261108</c:v>
                </c:pt>
                <c:pt idx="814">
                  <c:v>1.379282999694444</c:v>
                </c:pt>
                <c:pt idx="815">
                  <c:v>1.377701429700456</c:v>
                </c:pt>
                <c:pt idx="816">
                  <c:v>1.376123477838252</c:v>
                </c:pt>
                <c:pt idx="817">
                  <c:v>1.374549131723676</c:v>
                </c:pt>
                <c:pt idx="818">
                  <c:v>1.3729783790289</c:v>
                </c:pt>
                <c:pt idx="819">
                  <c:v>1.371411207482184</c:v>
                </c:pt>
                <c:pt idx="820">
                  <c:v>1.369847604867504</c:v>
                </c:pt>
                <c:pt idx="821">
                  <c:v>1.368287559024228</c:v>
                </c:pt>
                <c:pt idx="822">
                  <c:v>1.366731057846864</c:v>
                </c:pt>
                <c:pt idx="823">
                  <c:v>1.365178089284699</c:v>
                </c:pt>
                <c:pt idx="824">
                  <c:v>1.363628641341504</c:v>
                </c:pt>
                <c:pt idx="825">
                  <c:v>1.362082702075213</c:v>
                </c:pt>
                <c:pt idx="826">
                  <c:v>1.36054025959764</c:v>
                </c:pt>
                <c:pt idx="827">
                  <c:v>1.359001302074184</c:v>
                </c:pt>
                <c:pt idx="828">
                  <c:v>1.357465817723472</c:v>
                </c:pt>
                <c:pt idx="829">
                  <c:v>1.355933794817136</c:v>
                </c:pt>
                <c:pt idx="830">
                  <c:v>1.354405221679463</c:v>
                </c:pt>
                <c:pt idx="831">
                  <c:v>1.352880086687112</c:v>
                </c:pt>
                <c:pt idx="832">
                  <c:v>1.351358378268828</c:v>
                </c:pt>
                <c:pt idx="833">
                  <c:v>1.349840084905164</c:v>
                </c:pt>
                <c:pt idx="834">
                  <c:v>1.348325195128152</c:v>
                </c:pt>
                <c:pt idx="835">
                  <c:v>1.346813697521052</c:v>
                </c:pt>
                <c:pt idx="836">
                  <c:v>1.345305580718052</c:v>
                </c:pt>
                <c:pt idx="837">
                  <c:v>1.343800833403992</c:v>
                </c:pt>
                <c:pt idx="838">
                  <c:v>1.342299444314087</c:v>
                </c:pt>
                <c:pt idx="839">
                  <c:v>1.34080140223362</c:v>
                </c:pt>
                <c:pt idx="840">
                  <c:v>1.33930669599768</c:v>
                </c:pt>
                <c:pt idx="841">
                  <c:v>1.33781531449092</c:v>
                </c:pt>
                <c:pt idx="842">
                  <c:v>1.336327246647228</c:v>
                </c:pt>
                <c:pt idx="843">
                  <c:v>1.334842481449488</c:v>
                </c:pt>
                <c:pt idx="844">
                  <c:v>1.333361007929279</c:v>
                </c:pt>
                <c:pt idx="845">
                  <c:v>1.331882815166676</c:v>
                </c:pt>
                <c:pt idx="846">
                  <c:v>1.33040789228988</c:v>
                </c:pt>
                <c:pt idx="847">
                  <c:v>1.328936228475047</c:v>
                </c:pt>
                <c:pt idx="848">
                  <c:v>1.327467812945976</c:v>
                </c:pt>
                <c:pt idx="849">
                  <c:v>1.32600263497386</c:v>
                </c:pt>
                <c:pt idx="850">
                  <c:v>1.32454068387701</c:v>
                </c:pt>
                <c:pt idx="851">
                  <c:v>1.323081949020612</c:v>
                </c:pt>
                <c:pt idx="852">
                  <c:v>1.321626419816495</c:v>
                </c:pt>
                <c:pt idx="853">
                  <c:v>1.32017408572284</c:v>
                </c:pt>
                <c:pt idx="854">
                  <c:v>1.318724936243904</c:v>
                </c:pt>
                <c:pt idx="855">
                  <c:v>1.317278960929836</c:v>
                </c:pt>
                <c:pt idx="856">
                  <c:v>1.315836149376397</c:v>
                </c:pt>
                <c:pt idx="857">
                  <c:v>1.314396491224691</c:v>
                </c:pt>
                <c:pt idx="858">
                  <c:v>1.312959976160928</c:v>
                </c:pt>
                <c:pt idx="859">
                  <c:v>1.311526593916212</c:v>
                </c:pt>
                <c:pt idx="860">
                  <c:v>1.310096334266244</c:v>
                </c:pt>
                <c:pt idx="861">
                  <c:v>1.308669187031136</c:v>
                </c:pt>
                <c:pt idx="862">
                  <c:v>1.307245142075124</c:v>
                </c:pt>
                <c:pt idx="863">
                  <c:v>1.305824189306351</c:v>
                </c:pt>
                <c:pt idx="864">
                  <c:v>1.304406318676631</c:v>
                </c:pt>
                <c:pt idx="865">
                  <c:v>1.302991520181204</c:v>
                </c:pt>
                <c:pt idx="866">
                  <c:v>1.301579783858508</c:v>
                </c:pt>
                <c:pt idx="867">
                  <c:v>1.300171099789956</c:v>
                </c:pt>
                <c:pt idx="868">
                  <c:v>1.298765458099691</c:v>
                </c:pt>
                <c:pt idx="869">
                  <c:v>1.297362848954352</c:v>
                </c:pt>
                <c:pt idx="870">
                  <c:v>1.295963262562847</c:v>
                </c:pt>
                <c:pt idx="871">
                  <c:v>1.294566689176163</c:v>
                </c:pt>
                <c:pt idx="872">
                  <c:v>1.293173119087081</c:v>
                </c:pt>
                <c:pt idx="873">
                  <c:v>1.291782542630004</c:v>
                </c:pt>
                <c:pt idx="874">
                  <c:v>1.290394950180696</c:v>
                </c:pt>
                <c:pt idx="875">
                  <c:v>1.289010332156101</c:v>
                </c:pt>
                <c:pt idx="876">
                  <c:v>1.287628679014056</c:v>
                </c:pt>
                <c:pt idx="877">
                  <c:v>1.28624998125318</c:v>
                </c:pt>
                <c:pt idx="878">
                  <c:v>1.284874229412552</c:v>
                </c:pt>
                <c:pt idx="879">
                  <c:v>1.283501414071548</c:v>
                </c:pt>
                <c:pt idx="880">
                  <c:v>1.282131525849612</c:v>
                </c:pt>
                <c:pt idx="881">
                  <c:v>1.280764555406076</c:v>
                </c:pt>
                <c:pt idx="882">
                  <c:v>1.279400493439884</c:v>
                </c:pt>
                <c:pt idx="883">
                  <c:v>1.27803933068946</c:v>
                </c:pt>
                <c:pt idx="884">
                  <c:v>1.27668105793242</c:v>
                </c:pt>
                <c:pt idx="885">
                  <c:v>1.275325665985428</c:v>
                </c:pt>
                <c:pt idx="886">
                  <c:v>1.273973145703967</c:v>
                </c:pt>
                <c:pt idx="887">
                  <c:v>1.272623487982128</c:v>
                </c:pt>
                <c:pt idx="888">
                  <c:v>1.27127668375242</c:v>
                </c:pt>
                <c:pt idx="889">
                  <c:v>1.26993272398554</c:v>
                </c:pt>
                <c:pt idx="890">
                  <c:v>1.268591599690212</c:v>
                </c:pt>
                <c:pt idx="891">
                  <c:v>1.267253301912972</c:v>
                </c:pt>
                <c:pt idx="892">
                  <c:v>1.26591782173794</c:v>
                </c:pt>
                <c:pt idx="893">
                  <c:v>1.264585150286676</c:v>
                </c:pt>
                <c:pt idx="894">
                  <c:v>1.263255278717952</c:v>
                </c:pt>
                <c:pt idx="895">
                  <c:v>1.261928198227548</c:v>
                </c:pt>
                <c:pt idx="896">
                  <c:v>1.260603900048084</c:v>
                </c:pt>
                <c:pt idx="897">
                  <c:v>1.259282375448815</c:v>
                </c:pt>
                <c:pt idx="898">
                  <c:v>1.257963615735455</c:v>
                </c:pt>
                <c:pt idx="899">
                  <c:v>1.256647612249956</c:v>
                </c:pt>
                <c:pt idx="900">
                  <c:v>1.25533435637034</c:v>
                </c:pt>
                <c:pt idx="901">
                  <c:v>1.254023839510523</c:v>
                </c:pt>
                <c:pt idx="902">
                  <c:v>1.252716053120088</c:v>
                </c:pt>
                <c:pt idx="903">
                  <c:v>1.251410988684167</c:v>
                </c:pt>
                <c:pt idx="904">
                  <c:v>1.250108637723192</c:v>
                </c:pt>
                <c:pt idx="905">
                  <c:v>1.248808991792735</c:v>
                </c:pt>
                <c:pt idx="906">
                  <c:v>1.247512042483344</c:v>
                </c:pt>
                <c:pt idx="907">
                  <c:v>1.246217781420324</c:v>
                </c:pt>
                <c:pt idx="908">
                  <c:v>1.244926200263615</c:v>
                </c:pt>
                <c:pt idx="909">
                  <c:v>1.243637290707551</c:v>
                </c:pt>
                <c:pt idx="910">
                  <c:v>1.242351044480713</c:v>
                </c:pt>
                <c:pt idx="911">
                  <c:v>1.24106745334578</c:v>
                </c:pt>
                <c:pt idx="912">
                  <c:v>1.239786509099304</c:v>
                </c:pt>
                <c:pt idx="913">
                  <c:v>1.23850820357154</c:v>
                </c:pt>
                <c:pt idx="914">
                  <c:v>1.237232528626332</c:v>
                </c:pt>
                <c:pt idx="915">
                  <c:v>1.235959476160859</c:v>
                </c:pt>
                <c:pt idx="916">
                  <c:v>1.234689038105532</c:v>
                </c:pt>
                <c:pt idx="917">
                  <c:v>1.233421206423792</c:v>
                </c:pt>
                <c:pt idx="918">
                  <c:v>1.232155973111952</c:v>
                </c:pt>
                <c:pt idx="919">
                  <c:v>1.230893330198988</c:v>
                </c:pt>
                <c:pt idx="920">
                  <c:v>1.229633269746468</c:v>
                </c:pt>
                <c:pt idx="921">
                  <c:v>1.228375783848263</c:v>
                </c:pt>
                <c:pt idx="922">
                  <c:v>1.227120864630515</c:v>
                </c:pt>
                <c:pt idx="923">
                  <c:v>1.225868504251344</c:v>
                </c:pt>
                <c:pt idx="924">
                  <c:v>1.224618694900776</c:v>
                </c:pt>
                <c:pt idx="925">
                  <c:v>1.223371428800556</c:v>
                </c:pt>
                <c:pt idx="926">
                  <c:v>1.222126698203964</c:v>
                </c:pt>
                <c:pt idx="927">
                  <c:v>1.220884495395672</c:v>
                </c:pt>
                <c:pt idx="928">
                  <c:v>1.219644812691612</c:v>
                </c:pt>
                <c:pt idx="929">
                  <c:v>1.218407642438795</c:v>
                </c:pt>
                <c:pt idx="930">
                  <c:v>1.2171729770151</c:v>
                </c:pt>
                <c:pt idx="931">
                  <c:v>1.215940808829252</c:v>
                </c:pt>
                <c:pt idx="932">
                  <c:v>1.214711130320508</c:v>
                </c:pt>
                <c:pt idx="933">
                  <c:v>1.21348393395864</c:v>
                </c:pt>
                <c:pt idx="934">
                  <c:v>1.212259212243708</c:v>
                </c:pt>
                <c:pt idx="935">
                  <c:v>1.211036957705891</c:v>
                </c:pt>
                <c:pt idx="936">
                  <c:v>1.209817162905408</c:v>
                </c:pt>
                <c:pt idx="937">
                  <c:v>1.208599820432303</c:v>
                </c:pt>
                <c:pt idx="938">
                  <c:v>1.207384922906352</c:v>
                </c:pt>
                <c:pt idx="939">
                  <c:v>1.206172462976832</c:v>
                </c:pt>
                <c:pt idx="940">
                  <c:v>1.204962433322484</c:v>
                </c:pt>
                <c:pt idx="941">
                  <c:v>1.203754826651256</c:v>
                </c:pt>
                <c:pt idx="942">
                  <c:v>1.202549635700243</c:v>
                </c:pt>
                <c:pt idx="943">
                  <c:v>1.201346853235476</c:v>
                </c:pt>
                <c:pt idx="944">
                  <c:v>1.20014647205184</c:v>
                </c:pt>
                <c:pt idx="945">
                  <c:v>1.198948484972868</c:v>
                </c:pt>
                <c:pt idx="946">
                  <c:v>1.197752884850663</c:v>
                </c:pt>
                <c:pt idx="947">
                  <c:v>1.1965596645657</c:v>
                </c:pt>
                <c:pt idx="948">
                  <c:v>1.19536881702672</c:v>
                </c:pt>
                <c:pt idx="949">
                  <c:v>1.194180335170572</c:v>
                </c:pt>
                <c:pt idx="950">
                  <c:v>1.192994211962088</c:v>
                </c:pt>
                <c:pt idx="951">
                  <c:v>1.191810440393915</c:v>
                </c:pt>
                <c:pt idx="952">
                  <c:v>1.190629013486447</c:v>
                </c:pt>
                <c:pt idx="953">
                  <c:v>1.189449924287604</c:v>
                </c:pt>
                <c:pt idx="954">
                  <c:v>1.188273165872736</c:v>
                </c:pt>
                <c:pt idx="955">
                  <c:v>1.187098731344496</c:v>
                </c:pt>
                <c:pt idx="956">
                  <c:v>1.185926613832704</c:v>
                </c:pt>
                <c:pt idx="957">
                  <c:v>1.18475680649418</c:v>
                </c:pt>
                <c:pt idx="958">
                  <c:v>1.18358930251266</c:v>
                </c:pt>
                <c:pt idx="959">
                  <c:v>1.182424095098641</c:v>
                </c:pt>
                <c:pt idx="960">
                  <c:v>1.181261177489232</c:v>
                </c:pt>
                <c:pt idx="961">
                  <c:v>1.180100542948056</c:v>
                </c:pt>
                <c:pt idx="962">
                  <c:v>1.178942184765096</c:v>
                </c:pt>
                <c:pt idx="963">
                  <c:v>1.177786096256592</c:v>
                </c:pt>
                <c:pt idx="964">
                  <c:v>1.176632270764872</c:v>
                </c:pt>
                <c:pt idx="965">
                  <c:v>1.17548070165828</c:v>
                </c:pt>
                <c:pt idx="966">
                  <c:v>1.174331382331008</c:v>
                </c:pt>
                <c:pt idx="967">
                  <c:v>1.173184306202963</c:v>
                </c:pt>
                <c:pt idx="968">
                  <c:v>1.172039466719688</c:v>
                </c:pt>
                <c:pt idx="969">
                  <c:v>1.170896857352196</c:v>
                </c:pt>
                <c:pt idx="970">
                  <c:v>1.16975647159686</c:v>
                </c:pt>
                <c:pt idx="971">
                  <c:v>1.1686183029753</c:v>
                </c:pt>
                <c:pt idx="972">
                  <c:v>1.167482345034252</c:v>
                </c:pt>
                <c:pt idx="973">
                  <c:v>1.166348591345423</c:v>
                </c:pt>
                <c:pt idx="974">
                  <c:v>1.165217035505437</c:v>
                </c:pt>
                <c:pt idx="975">
                  <c:v>1.164087671135616</c:v>
                </c:pt>
                <c:pt idx="976">
                  <c:v>1.162960491881976</c:v>
                </c:pt>
                <c:pt idx="977">
                  <c:v>1.161835491414996</c:v>
                </c:pt>
                <c:pt idx="978">
                  <c:v>1.160712663429576</c:v>
                </c:pt>
                <c:pt idx="979">
                  <c:v>1.159592001644905</c:v>
                </c:pt>
                <c:pt idx="980">
                  <c:v>1.158473499804324</c:v>
                </c:pt>
                <c:pt idx="981">
                  <c:v>1.157357151675216</c:v>
                </c:pt>
                <c:pt idx="982">
                  <c:v>1.156242951048911</c:v>
                </c:pt>
                <c:pt idx="983">
                  <c:v>1.155130891740552</c:v>
                </c:pt>
                <c:pt idx="984">
                  <c:v>1.154020967588965</c:v>
                </c:pt>
                <c:pt idx="985">
                  <c:v>1.152913172456592</c:v>
                </c:pt>
                <c:pt idx="986">
                  <c:v>1.151807500229352</c:v>
                </c:pt>
                <c:pt idx="987">
                  <c:v>1.150703944816513</c:v>
                </c:pt>
                <c:pt idx="988">
                  <c:v>1.149602500150596</c:v>
                </c:pt>
                <c:pt idx="989">
                  <c:v>1.148503160187301</c:v>
                </c:pt>
                <c:pt idx="990">
                  <c:v>1.147405918905323</c:v>
                </c:pt>
                <c:pt idx="991">
                  <c:v>1.146310770306276</c:v>
                </c:pt>
                <c:pt idx="992">
                  <c:v>1.145217708414636</c:v>
                </c:pt>
                <c:pt idx="993">
                  <c:v>1.144126727277528</c:v>
                </c:pt>
                <c:pt idx="994">
                  <c:v>1.143037820964731</c:v>
                </c:pt>
                <c:pt idx="995">
                  <c:v>1.141950983568468</c:v>
                </c:pt>
                <c:pt idx="996">
                  <c:v>1.140866209203371</c:v>
                </c:pt>
                <c:pt idx="997">
                  <c:v>1.139783492006352</c:v>
                </c:pt>
                <c:pt idx="998">
                  <c:v>1.138702826136504</c:v>
                </c:pt>
                <c:pt idx="999">
                  <c:v>1.137624205774967</c:v>
                </c:pt>
                <c:pt idx="1000">
                  <c:v>1.136547625124868</c:v>
                </c:pt>
                <c:pt idx="1001">
                  <c:v>1.13547307841118</c:v>
                </c:pt>
                <c:pt idx="1002">
                  <c:v>1.134400559880647</c:v>
                </c:pt>
                <c:pt idx="1003">
                  <c:v>1.133330063801676</c:v>
                </c:pt>
                <c:pt idx="1004">
                  <c:v>1.13226158446422</c:v>
                </c:pt>
                <c:pt idx="1005">
                  <c:v>1.131195116179668</c:v>
                </c:pt>
                <c:pt idx="1006">
                  <c:v>1.130130653280804</c:v>
                </c:pt>
                <c:pt idx="1007">
                  <c:v>1.12906819012164</c:v>
                </c:pt>
                <c:pt idx="1008">
                  <c:v>1.128007721077344</c:v>
                </c:pt>
                <c:pt idx="1009">
                  <c:v>1.126949240544132</c:v>
                </c:pt>
                <c:pt idx="1010">
                  <c:v>1.125892742939208</c:v>
                </c:pt>
                <c:pt idx="1011">
                  <c:v>1.124838222700597</c:v>
                </c:pt>
                <c:pt idx="1012">
                  <c:v>1.123785674287104</c:v>
                </c:pt>
                <c:pt idx="1013">
                  <c:v>1.122735092178216</c:v>
                </c:pt>
                <c:pt idx="1014">
                  <c:v>1.121686470873948</c:v>
                </c:pt>
                <c:pt idx="1015">
                  <c:v>1.120639804894835</c:v>
                </c:pt>
                <c:pt idx="1016">
                  <c:v>1.119595088781756</c:v>
                </c:pt>
                <c:pt idx="1017">
                  <c:v>1.1185523170959</c:v>
                </c:pt>
                <c:pt idx="1018">
                  <c:v>1.11751148441862</c:v>
                </c:pt>
                <c:pt idx="1019">
                  <c:v>1.11647258535138</c:v>
                </c:pt>
                <c:pt idx="1020">
                  <c:v>1.115435614515648</c:v>
                </c:pt>
                <c:pt idx="1021">
                  <c:v>1.114400566552801</c:v>
                </c:pt>
                <c:pt idx="1022">
                  <c:v>1.113367436124036</c:v>
                </c:pt>
                <c:pt idx="1023">
                  <c:v>1.112336217910284</c:v>
                </c:pt>
                <c:pt idx="1024">
                  <c:v>1.111306906612092</c:v>
                </c:pt>
                <c:pt idx="1025">
                  <c:v>1.110279496949568</c:v>
                </c:pt>
                <c:pt idx="1026">
                  <c:v>1.109253983662283</c:v>
                </c:pt>
                <c:pt idx="1027">
                  <c:v>1.10823036150917</c:v>
                </c:pt>
                <c:pt idx="1028">
                  <c:v>1.10720862526842</c:v>
                </c:pt>
                <c:pt idx="1029">
                  <c:v>1.106188769737451</c:v>
                </c:pt>
                <c:pt idx="1030">
                  <c:v>1.105170789732744</c:v>
                </c:pt>
                <c:pt idx="1031">
                  <c:v>1.10415468008982</c:v>
                </c:pt>
                <c:pt idx="1032">
                  <c:v>1.103140435663128</c:v>
                </c:pt>
                <c:pt idx="1033">
                  <c:v>1.102128051325932</c:v>
                </c:pt>
                <c:pt idx="1034">
                  <c:v>1.101117521970263</c:v>
                </c:pt>
                <c:pt idx="1035">
                  <c:v>1.10010884250684</c:v>
                </c:pt>
                <c:pt idx="1036">
                  <c:v>1.09910200786494</c:v>
                </c:pt>
                <c:pt idx="1037">
                  <c:v>1.098097012992348</c:v>
                </c:pt>
                <c:pt idx="1038">
                  <c:v>1.097093852855268</c:v>
                </c:pt>
                <c:pt idx="1039">
                  <c:v>1.096092522438227</c:v>
                </c:pt>
                <c:pt idx="1040">
                  <c:v>1.09509301674402</c:v>
                </c:pt>
                <c:pt idx="1041">
                  <c:v>1.094095330793556</c:v>
                </c:pt>
                <c:pt idx="1042">
                  <c:v>1.093099459625892</c:v>
                </c:pt>
                <c:pt idx="1043">
                  <c:v>1.092105398298048</c:v>
                </c:pt>
                <c:pt idx="1044">
                  <c:v>1.09111314188496</c:v>
                </c:pt>
                <c:pt idx="1045">
                  <c:v>1.090122685479419</c:v>
                </c:pt>
                <c:pt idx="1046">
                  <c:v>1.089134024191968</c:v>
                </c:pt>
                <c:pt idx="1047">
                  <c:v>1.08814715315082</c:v>
                </c:pt>
                <c:pt idx="1048">
                  <c:v>1.087162067501796</c:v>
                </c:pt>
                <c:pt idx="1049">
                  <c:v>1.086178762408212</c:v>
                </c:pt>
                <c:pt idx="1050">
                  <c:v>1.085197233050868</c:v>
                </c:pt>
                <c:pt idx="1051">
                  <c:v>1.08421747462788</c:v>
                </c:pt>
                <c:pt idx="1052">
                  <c:v>1.083239482354668</c:v>
                </c:pt>
                <c:pt idx="1053">
                  <c:v>1.08226325146385</c:v>
                </c:pt>
                <c:pt idx="1054">
                  <c:v>1.081288777205184</c:v>
                </c:pt>
                <c:pt idx="1055">
                  <c:v>1.080316054845468</c:v>
                </c:pt>
                <c:pt idx="1056">
                  <c:v>1.079345079668484</c:v>
                </c:pt>
                <c:pt idx="1057">
                  <c:v>1.078375846974888</c:v>
                </c:pt>
                <c:pt idx="1058">
                  <c:v>1.077408352082196</c:v>
                </c:pt>
                <c:pt idx="1059">
                  <c:v>1.07644259032464</c:v>
                </c:pt>
                <c:pt idx="1060">
                  <c:v>1.075478557053156</c:v>
                </c:pt>
                <c:pt idx="1061">
                  <c:v>1.07451624763524</c:v>
                </c:pt>
                <c:pt idx="1062">
                  <c:v>1.073555657454949</c:v>
                </c:pt>
                <c:pt idx="1063">
                  <c:v>1.072596781912788</c:v>
                </c:pt>
                <c:pt idx="1064">
                  <c:v>1.071639616425613</c:v>
                </c:pt>
                <c:pt idx="1065">
                  <c:v>1.070684156426604</c:v>
                </c:pt>
                <c:pt idx="1066">
                  <c:v>1.069730397365183</c:v>
                </c:pt>
                <c:pt idx="1067">
                  <c:v>1.068778334706924</c:v>
                </c:pt>
                <c:pt idx="1068">
                  <c:v>1.067827963933476</c:v>
                </c:pt>
                <c:pt idx="1069">
                  <c:v>1.066879280542536</c:v>
                </c:pt>
                <c:pt idx="1070">
                  <c:v>1.065932280047723</c:v>
                </c:pt>
                <c:pt idx="1071">
                  <c:v>1.064986957978536</c:v>
                </c:pt>
                <c:pt idx="1072">
                  <c:v>1.064043309880307</c:v>
                </c:pt>
                <c:pt idx="1073">
                  <c:v>1.063101331314084</c:v>
                </c:pt>
                <c:pt idx="1074">
                  <c:v>1.062161017856568</c:v>
                </c:pt>
                <c:pt idx="1075">
                  <c:v>1.061222365100088</c:v>
                </c:pt>
                <c:pt idx="1076">
                  <c:v>1.060285368652488</c:v>
                </c:pt>
                <c:pt idx="1077">
                  <c:v>1.059350024137081</c:v>
                </c:pt>
                <c:pt idx="1078">
                  <c:v>1.05841632719256</c:v>
                </c:pt>
                <c:pt idx="1079">
                  <c:v>1.057484273472959</c:v>
                </c:pt>
                <c:pt idx="1080">
                  <c:v>1.056553858647575</c:v>
                </c:pt>
                <c:pt idx="1081">
                  <c:v>1.055625078400872</c:v>
                </c:pt>
                <c:pt idx="1082">
                  <c:v>1.054697928432468</c:v>
                </c:pt>
                <c:pt idx="1083">
                  <c:v>1.05377240445702</c:v>
                </c:pt>
                <c:pt idx="1084">
                  <c:v>1.052848502204196</c:v>
                </c:pt>
                <c:pt idx="1085">
                  <c:v>1.051926217418579</c:v>
                </c:pt>
                <c:pt idx="1086">
                  <c:v>1.051005545859636</c:v>
                </c:pt>
                <c:pt idx="1087">
                  <c:v>1.050086483301588</c:v>
                </c:pt>
                <c:pt idx="1088">
                  <c:v>1.049169025533443</c:v>
                </c:pt>
                <c:pt idx="1089">
                  <c:v>1.04825316835884</c:v>
                </c:pt>
                <c:pt idx="1090">
                  <c:v>1.047338907596052</c:v>
                </c:pt>
                <c:pt idx="1091">
                  <c:v>1.046426239077876</c:v>
                </c:pt>
                <c:pt idx="1092">
                  <c:v>1.045515158651603</c:v>
                </c:pt>
                <c:pt idx="1093">
                  <c:v>1.044605662178916</c:v>
                </c:pt>
                <c:pt idx="1094">
                  <c:v>1.04369774553588</c:v>
                </c:pt>
                <c:pt idx="1095">
                  <c:v>1.042791404612832</c:v>
                </c:pt>
                <c:pt idx="1096">
                  <c:v>1.041886635314364</c:v>
                </c:pt>
                <c:pt idx="1097">
                  <c:v>1.040983433559203</c:v>
                </c:pt>
                <c:pt idx="1098">
                  <c:v>1.040081795280216</c:v>
                </c:pt>
                <c:pt idx="1099">
                  <c:v>1.039181716424292</c:v>
                </c:pt>
                <c:pt idx="1100">
                  <c:v>1.03828319295233</c:v>
                </c:pt>
                <c:pt idx="1101">
                  <c:v>1.03738622083914</c:v>
                </c:pt>
                <c:pt idx="1102">
                  <c:v>1.036490796073392</c:v>
                </c:pt>
                <c:pt idx="1103">
                  <c:v>1.035596914657572</c:v>
                </c:pt>
                <c:pt idx="1104">
                  <c:v>1.034704572607932</c:v>
                </c:pt>
                <c:pt idx="1105">
                  <c:v>1.033813765954368</c:v>
                </c:pt>
                <c:pt idx="1106">
                  <c:v>1.032924490740444</c:v>
                </c:pt>
                <c:pt idx="1107">
                  <c:v>1.032036743023272</c:v>
                </c:pt>
                <c:pt idx="1108">
                  <c:v>1.0311505188735</c:v>
                </c:pt>
                <c:pt idx="1109">
                  <c:v>1.030265814375216</c:v>
                </c:pt>
                <c:pt idx="1110">
                  <c:v>1.029382625625912</c:v>
                </c:pt>
                <c:pt idx="1111">
                  <c:v>1.0285009487364</c:v>
                </c:pt>
                <c:pt idx="1112">
                  <c:v>1.0276207798308</c:v>
                </c:pt>
                <c:pt idx="1113">
                  <c:v>1.026742115046468</c:v>
                </c:pt>
                <c:pt idx="1114">
                  <c:v>1.025864950533899</c:v>
                </c:pt>
                <c:pt idx="1115">
                  <c:v>1.02498928245672</c:v>
                </c:pt>
                <c:pt idx="1116">
                  <c:v>1.024115106991608</c:v>
                </c:pt>
                <c:pt idx="1117">
                  <c:v>1.023242420328276</c:v>
                </c:pt>
                <c:pt idx="1118">
                  <c:v>1.022371218669337</c:v>
                </c:pt>
                <c:pt idx="1119">
                  <c:v>1.021501498230324</c:v>
                </c:pt>
                <c:pt idx="1120">
                  <c:v>1.020633255239616</c:v>
                </c:pt>
                <c:pt idx="1121">
                  <c:v>1.019766485938356</c:v>
                </c:pt>
                <c:pt idx="1122">
                  <c:v>1.01890118658042</c:v>
                </c:pt>
                <c:pt idx="1123">
                  <c:v>1.018037353432392</c:v>
                </c:pt>
                <c:pt idx="1124">
                  <c:v>1.017174982773444</c:v>
                </c:pt>
                <c:pt idx="1125">
                  <c:v>1.016314070895312</c:v>
                </c:pt>
                <c:pt idx="1126">
                  <c:v>1.015454614102297</c:v>
                </c:pt>
                <c:pt idx="1127">
                  <c:v>1.014596608711104</c:v>
                </c:pt>
                <c:pt idx="1128">
                  <c:v>1.013740051050887</c:v>
                </c:pt>
                <c:pt idx="1129">
                  <c:v>1.01288493746315</c:v>
                </c:pt>
                <c:pt idx="1130">
                  <c:v>1.012031264301708</c:v>
                </c:pt>
                <c:pt idx="1131">
                  <c:v>1.011179027932632</c:v>
                </c:pt>
                <c:pt idx="1132">
                  <c:v>1.010328224734176</c:v>
                </c:pt>
                <c:pt idx="1133">
                  <c:v>1.009478851096787</c:v>
                </c:pt>
                <c:pt idx="1134">
                  <c:v>1.008630903422988</c:v>
                </c:pt>
                <c:pt idx="1135">
                  <c:v>1.007784378127344</c:v>
                </c:pt>
                <c:pt idx="1136">
                  <c:v>1.006939271636448</c:v>
                </c:pt>
                <c:pt idx="1137">
                  <c:v>1.00609558038882</c:v>
                </c:pt>
                <c:pt idx="1138">
                  <c:v>1.005253300834908</c:v>
                </c:pt>
                <c:pt idx="1139">
                  <c:v>1.004412429436992</c:v>
                </c:pt>
                <c:pt idx="1140">
                  <c:v>1.003572962669149</c:v>
                </c:pt>
                <c:pt idx="1141">
                  <c:v>1.002734897017223</c:v>
                </c:pt>
                <c:pt idx="1142">
                  <c:v>1.00189822897877</c:v>
                </c:pt>
                <c:pt idx="1143">
                  <c:v>1.001062955062968</c:v>
                </c:pt>
                <c:pt idx="1144">
                  <c:v>1.000229071790641</c:v>
                </c:pt>
                <c:pt idx="1145">
                  <c:v>0.999396575694144</c:v>
                </c:pt>
                <c:pt idx="1146">
                  <c:v>0.99856546331736</c:v>
                </c:pt>
                <c:pt idx="1147">
                  <c:v>0.99773573121564</c:v>
                </c:pt>
                <c:pt idx="1148">
                  <c:v>0.996907375955712</c:v>
                </c:pt>
                <c:pt idx="1149">
                  <c:v>0.996080394115728</c:v>
                </c:pt>
                <c:pt idx="1150">
                  <c:v>0.99525478228512</c:v>
                </c:pt>
                <c:pt idx="1151">
                  <c:v>0.994430537064611</c:v>
                </c:pt>
                <c:pt idx="1152">
                  <c:v>0.993607655066147</c:v>
                </c:pt>
                <c:pt idx="1153">
                  <c:v>0.99278613291288</c:v>
                </c:pt>
                <c:pt idx="1154">
                  <c:v>0.99196596723906</c:v>
                </c:pt>
                <c:pt idx="1155">
                  <c:v>0.99114715469004</c:v>
                </c:pt>
                <c:pt idx="1156">
                  <c:v>0.990329691922236</c:v>
                </c:pt>
                <c:pt idx="1157">
                  <c:v>0.989513575603056</c:v>
                </c:pt>
                <c:pt idx="1158">
                  <c:v>0.98869880241084</c:v>
                </c:pt>
                <c:pt idx="1159">
                  <c:v>0.98788536903486</c:v>
                </c:pt>
                <c:pt idx="1160">
                  <c:v>0.98707327217526</c:v>
                </c:pt>
                <c:pt idx="1161">
                  <c:v>0.986262508542972</c:v>
                </c:pt>
                <c:pt idx="1162">
                  <c:v>0.985453074859716</c:v>
                </c:pt>
                <c:pt idx="1163">
                  <c:v>0.984644967857975</c:v>
                </c:pt>
                <c:pt idx="1164">
                  <c:v>0.983838184280879</c:v>
                </c:pt>
                <c:pt idx="1165">
                  <c:v>0.983032720882211</c:v>
                </c:pt>
                <c:pt idx="1166">
                  <c:v>0.982228574426387</c:v>
                </c:pt>
                <c:pt idx="1167">
                  <c:v>0.981425741688323</c:v>
                </c:pt>
                <c:pt idx="1168">
                  <c:v>0.980624219453496</c:v>
                </c:pt>
                <c:pt idx="1169">
                  <c:v>0.979824004517844</c:v>
                </c:pt>
                <c:pt idx="1170">
                  <c:v>0.979025093687724</c:v>
                </c:pt>
                <c:pt idx="1171">
                  <c:v>0.978227483779896</c:v>
                </c:pt>
                <c:pt idx="1172">
                  <c:v>0.97743117162144</c:v>
                </c:pt>
                <c:pt idx="1173">
                  <c:v>0.976636154049756</c:v>
                </c:pt>
                <c:pt idx="1174">
                  <c:v>0.975842427912516</c:v>
                </c:pt>
                <c:pt idx="1175">
                  <c:v>0.975049990067581</c:v>
                </c:pt>
                <c:pt idx="1176">
                  <c:v>0.97425883738302</c:v>
                </c:pt>
                <c:pt idx="1177">
                  <c:v>0.973468966737013</c:v>
                </c:pt>
                <c:pt idx="1178">
                  <c:v>0.972680375017859</c:v>
                </c:pt>
                <c:pt idx="1179">
                  <c:v>0.9718930591239</c:v>
                </c:pt>
                <c:pt idx="1180">
                  <c:v>0.971107015963488</c:v>
                </c:pt>
                <c:pt idx="1181">
                  <c:v>0.970322242454976</c:v>
                </c:pt>
                <c:pt idx="1182">
                  <c:v>0.969538735526604</c:v>
                </c:pt>
                <c:pt idx="1183">
                  <c:v>0.968756492116536</c:v>
                </c:pt>
                <c:pt idx="1184">
                  <c:v>0.967975509172812</c:v>
                </c:pt>
                <c:pt idx="1185">
                  <c:v>0.96719578365324</c:v>
                </c:pt>
                <c:pt idx="1186">
                  <c:v>0.96641731252542</c:v>
                </c:pt>
                <c:pt idx="1187">
                  <c:v>0.96564009276672</c:v>
                </c:pt>
                <c:pt idx="1188">
                  <c:v>0.964864121364156</c:v>
                </c:pt>
                <c:pt idx="1189">
                  <c:v>0.964089395314439</c:v>
                </c:pt>
                <c:pt idx="1190">
                  <c:v>0.963315911623884</c:v>
                </c:pt>
                <c:pt idx="1191">
                  <c:v>0.962543667308376</c:v>
                </c:pt>
                <c:pt idx="1192">
                  <c:v>0.961772659393381</c:v>
                </c:pt>
                <c:pt idx="1193">
                  <c:v>0.961002884913817</c:v>
                </c:pt>
                <c:pt idx="1194">
                  <c:v>0.960234340914108</c:v>
                </c:pt>
                <c:pt idx="1195">
                  <c:v>0.9594670244481</c:v>
                </c:pt>
                <c:pt idx="1196">
                  <c:v>0.958700932579032</c:v>
                </c:pt>
                <c:pt idx="1197">
                  <c:v>0.95793606237948</c:v>
                </c:pt>
                <c:pt idx="1198">
                  <c:v>0.957172410931367</c:v>
                </c:pt>
                <c:pt idx="1199">
                  <c:v>0.956409975325848</c:v>
                </c:pt>
                <c:pt idx="1200">
                  <c:v>0.955648752663384</c:v>
                </c:pt>
                <c:pt idx="1201">
                  <c:v>0.954888740053584</c:v>
                </c:pt>
                <c:pt idx="1202">
                  <c:v>0.954129934615283</c:v>
                </c:pt>
                <c:pt idx="1203">
                  <c:v>0.953372333476392</c:v>
                </c:pt>
                <c:pt idx="1204">
                  <c:v>0.952615933773961</c:v>
                </c:pt>
                <c:pt idx="1205">
                  <c:v>0.951860732654088</c:v>
                </c:pt>
                <c:pt idx="1206">
                  <c:v>0.951106727271899</c:v>
                </c:pt>
                <c:pt idx="1207">
                  <c:v>0.950353914791509</c:v>
                </c:pt>
                <c:pt idx="1208">
                  <c:v>0.949602292385988</c:v>
                </c:pt>
                <c:pt idx="1209">
                  <c:v>0.94885185723732</c:v>
                </c:pt>
                <c:pt idx="1210">
                  <c:v>0.948102606536388</c:v>
                </c:pt>
                <c:pt idx="1211">
                  <c:v>0.947354537482909</c:v>
                </c:pt>
                <c:pt idx="1212">
                  <c:v>0.946607647285417</c:v>
                </c:pt>
                <c:pt idx="1213">
                  <c:v>0.945861933161233</c:v>
                </c:pt>
                <c:pt idx="1214">
                  <c:v>0.945117392336424</c:v>
                </c:pt>
                <c:pt idx="1215">
                  <c:v>0.94437402204576</c:v>
                </c:pt>
                <c:pt idx="1216">
                  <c:v>0.943631819532707</c:v>
                </c:pt>
                <c:pt idx="1217">
                  <c:v>0.942890782049341</c:v>
                </c:pt>
                <c:pt idx="1218">
                  <c:v>0.942150906856368</c:v>
                </c:pt>
                <c:pt idx="1219">
                  <c:v>0.941412191223073</c:v>
                </c:pt>
                <c:pt idx="1220">
                  <c:v>0.940674632427288</c:v>
                </c:pt>
                <c:pt idx="1221">
                  <c:v>0.939938227755324</c:v>
                </c:pt>
                <c:pt idx="1222">
                  <c:v>0.939202974502008</c:v>
                </c:pt>
                <c:pt idx="1223">
                  <c:v>0.938468869970568</c:v>
                </c:pt>
                <c:pt idx="1224">
                  <c:v>0.93773591147268</c:v>
                </c:pt>
                <c:pt idx="1225">
                  <c:v>0.93700409632836</c:v>
                </c:pt>
                <c:pt idx="1226">
                  <c:v>0.936273421866</c:v>
                </c:pt>
                <c:pt idx="1227">
                  <c:v>0.935543885422296</c:v>
                </c:pt>
                <c:pt idx="1228">
                  <c:v>0.934815484342212</c:v>
                </c:pt>
                <c:pt idx="1229">
                  <c:v>0.934088215978956</c:v>
                </c:pt>
                <c:pt idx="1230">
                  <c:v>0.93336207769398</c:v>
                </c:pt>
                <c:pt idx="1231">
                  <c:v>0.932637066856896</c:v>
                </c:pt>
                <c:pt idx="1232">
                  <c:v>0.931913180845476</c:v>
                </c:pt>
                <c:pt idx="1233">
                  <c:v>0.931190417045603</c:v>
                </c:pt>
                <c:pt idx="1234">
                  <c:v>0.930468772851253</c:v>
                </c:pt>
                <c:pt idx="1235">
                  <c:v>0.929748245664468</c:v>
                </c:pt>
                <c:pt idx="1236">
                  <c:v>0.929028832895316</c:v>
                </c:pt>
                <c:pt idx="1237">
                  <c:v>0.928310531961852</c:v>
                </c:pt>
                <c:pt idx="1238">
                  <c:v>0.9275933402901</c:v>
                </c:pt>
                <c:pt idx="1239">
                  <c:v>0.926877255314028</c:v>
                </c:pt>
                <c:pt idx="1240">
                  <c:v>0.926162274475476</c:v>
                </c:pt>
                <c:pt idx="1241">
                  <c:v>0.925448395224191</c:v>
                </c:pt>
                <c:pt idx="1242">
                  <c:v>0.92473561501776</c:v>
                </c:pt>
                <c:pt idx="1243">
                  <c:v>0.924023931321576</c:v>
                </c:pt>
                <c:pt idx="1244">
                  <c:v>0.923313341608789</c:v>
                </c:pt>
                <c:pt idx="1245">
                  <c:v>0.922603843360356</c:v>
                </c:pt>
                <c:pt idx="1246">
                  <c:v>0.921895434064908</c:v>
                </c:pt>
                <c:pt idx="1247">
                  <c:v>0.9211881112188</c:v>
                </c:pt>
                <c:pt idx="1248">
                  <c:v>0.920481872326044</c:v>
                </c:pt>
                <c:pt idx="1249">
                  <c:v>0.919776714898284</c:v>
                </c:pt>
                <c:pt idx="1250">
                  <c:v>0.91907263645476</c:v>
                </c:pt>
                <c:pt idx="1251">
                  <c:v>0.91836963452232</c:v>
                </c:pt>
                <c:pt idx="1252">
                  <c:v>0.917667706635312</c:v>
                </c:pt>
                <c:pt idx="1253">
                  <c:v>0.916966850335656</c:v>
                </c:pt>
                <c:pt idx="1254">
                  <c:v>0.916267063172735</c:v>
                </c:pt>
                <c:pt idx="1255">
                  <c:v>0.915568342703388</c:v>
                </c:pt>
                <c:pt idx="1256">
                  <c:v>0.914870686491912</c:v>
                </c:pt>
                <c:pt idx="1257">
                  <c:v>0.914174092109977</c:v>
                </c:pt>
                <c:pt idx="1258">
                  <c:v>0.913478557136664</c:v>
                </c:pt>
                <c:pt idx="1259">
                  <c:v>0.912784079158392</c:v>
                </c:pt>
                <c:pt idx="1260">
                  <c:v>0.912090655768873</c:v>
                </c:pt>
                <c:pt idx="1261">
                  <c:v>0.911398284569171</c:v>
                </c:pt>
                <c:pt idx="1262">
                  <c:v>0.91070696316756</c:v>
                </c:pt>
                <c:pt idx="1263">
                  <c:v>0.910016689179575</c:v>
                </c:pt>
                <c:pt idx="1264">
                  <c:v>0.909327460227996</c:v>
                </c:pt>
                <c:pt idx="1265">
                  <c:v>0.908639273942712</c:v>
                </c:pt>
                <c:pt idx="1266">
                  <c:v>0.907952127960852</c:v>
                </c:pt>
                <c:pt idx="1267">
                  <c:v>0.907266019926612</c:v>
                </c:pt>
                <c:pt idx="1268">
                  <c:v>0.906580947491316</c:v>
                </c:pt>
                <c:pt idx="1269">
                  <c:v>0.905896908313379</c:v>
                </c:pt>
                <c:pt idx="1270">
                  <c:v>0.905213900058241</c:v>
                </c:pt>
                <c:pt idx="1271">
                  <c:v>0.904531920398388</c:v>
                </c:pt>
                <c:pt idx="1272">
                  <c:v>0.903850967013275</c:v>
                </c:pt>
                <c:pt idx="1273">
                  <c:v>0.90317103758934</c:v>
                </c:pt>
                <c:pt idx="1274">
                  <c:v>0.90249212982</c:v>
                </c:pt>
                <c:pt idx="1275">
                  <c:v>0.901814241405527</c:v>
                </c:pt>
                <c:pt idx="1276">
                  <c:v>0.901137370053144</c:v>
                </c:pt>
                <c:pt idx="1277">
                  <c:v>0.900461513476896</c:v>
                </c:pt>
                <c:pt idx="1278">
                  <c:v>0.899786669397708</c:v>
                </c:pt>
                <c:pt idx="1279">
                  <c:v>0.899112835543296</c:v>
                </c:pt>
                <c:pt idx="1280">
                  <c:v>0.898440009648167</c:v>
                </c:pt>
                <c:pt idx="1281">
                  <c:v>0.897768189453612</c:v>
                </c:pt>
                <c:pt idx="1282">
                  <c:v>0.897097372707647</c:v>
                </c:pt>
                <c:pt idx="1283">
                  <c:v>0.896427557164992</c:v>
                </c:pt>
                <c:pt idx="1284">
                  <c:v>0.89575874058708</c:v>
                </c:pt>
                <c:pt idx="1285">
                  <c:v>0.895090920742009</c:v>
                </c:pt>
                <c:pt idx="1286">
                  <c:v>0.894424095404484</c:v>
                </c:pt>
                <c:pt idx="1287">
                  <c:v>0.893758262355853</c:v>
                </c:pt>
                <c:pt idx="1288">
                  <c:v>0.893093419384067</c:v>
                </c:pt>
                <c:pt idx="1289">
                  <c:v>0.892429564283616</c:v>
                </c:pt>
                <c:pt idx="1290">
                  <c:v>0.891766694855531</c:v>
                </c:pt>
                <c:pt idx="1291">
                  <c:v>0.891104808907392</c:v>
                </c:pt>
                <c:pt idx="1292">
                  <c:v>0.89044390425324</c:v>
                </c:pt>
                <c:pt idx="1293">
                  <c:v>0.889783978713612</c:v>
                </c:pt>
                <c:pt idx="1294">
                  <c:v>0.889125030115464</c:v>
                </c:pt>
                <c:pt idx="1295">
                  <c:v>0.888467056292196</c:v>
                </c:pt>
                <c:pt idx="1296">
                  <c:v>0.887810055083592</c:v>
                </c:pt>
                <c:pt idx="1297">
                  <c:v>0.88715402433582</c:v>
                </c:pt>
                <c:pt idx="1298">
                  <c:v>0.886498961901408</c:v>
                </c:pt>
                <c:pt idx="1299">
                  <c:v>0.885844865639183</c:v>
                </c:pt>
                <c:pt idx="1300">
                  <c:v>0.8851917334143</c:v>
                </c:pt>
                <c:pt idx="1301">
                  <c:v>0.884539563098183</c:v>
                </c:pt>
                <c:pt idx="1302">
                  <c:v>0.88388835256854</c:v>
                </c:pt>
                <c:pt idx="1303">
                  <c:v>0.883238099709275</c:v>
                </c:pt>
                <c:pt idx="1304">
                  <c:v>0.88258880241054</c:v>
                </c:pt>
                <c:pt idx="1305">
                  <c:v>0.881940458568648</c:v>
                </c:pt>
                <c:pt idx="1306">
                  <c:v>0.881293066086096</c:v>
                </c:pt>
                <c:pt idx="1307">
                  <c:v>0.880646622871536</c:v>
                </c:pt>
                <c:pt idx="1308">
                  <c:v>0.880001126839704</c:v>
                </c:pt>
                <c:pt idx="1309">
                  <c:v>0.879356575911479</c:v>
                </c:pt>
                <c:pt idx="1310">
                  <c:v>0.878712968013792</c:v>
                </c:pt>
                <c:pt idx="1311">
                  <c:v>0.87807030107964</c:v>
                </c:pt>
                <c:pt idx="1312">
                  <c:v>0.877428573048036</c:v>
                </c:pt>
                <c:pt idx="1313">
                  <c:v>0.876787781864028</c:v>
                </c:pt>
                <c:pt idx="1314">
                  <c:v>0.87614792547864</c:v>
                </c:pt>
                <c:pt idx="1315">
                  <c:v>0.87550900184886</c:v>
                </c:pt>
                <c:pt idx="1316">
                  <c:v>0.87487100893764</c:v>
                </c:pt>
                <c:pt idx="1317">
                  <c:v>0.874233944713835</c:v>
                </c:pt>
                <c:pt idx="1318">
                  <c:v>0.87359780715222</c:v>
                </c:pt>
                <c:pt idx="1319">
                  <c:v>0.87296259423342</c:v>
                </c:pt>
                <c:pt idx="1320">
                  <c:v>0.872328303943968</c:v>
                </c:pt>
                <c:pt idx="1321">
                  <c:v>0.871694934276204</c:v>
                </c:pt>
                <c:pt idx="1322">
                  <c:v>0.871062483228275</c:v>
                </c:pt>
                <c:pt idx="1323">
                  <c:v>0.870430948804163</c:v>
                </c:pt>
                <c:pt idx="1324">
                  <c:v>0.869800329013596</c:v>
                </c:pt>
                <c:pt idx="1325">
                  <c:v>0.86917062187206</c:v>
                </c:pt>
                <c:pt idx="1326">
                  <c:v>0.868541825400792</c:v>
                </c:pt>
                <c:pt idx="1327">
                  <c:v>0.867913937626716</c:v>
                </c:pt>
                <c:pt idx="1328">
                  <c:v>0.867286956582468</c:v>
                </c:pt>
                <c:pt idx="1329">
                  <c:v>0.866660880306359</c:v>
                </c:pt>
                <c:pt idx="1330">
                  <c:v>0.866035706842331</c:v>
                </c:pt>
                <c:pt idx="1331">
                  <c:v>0.865411434239975</c:v>
                </c:pt>
                <c:pt idx="1332">
                  <c:v>0.8647880605545</c:v>
                </c:pt>
                <c:pt idx="1333">
                  <c:v>0.864165583846668</c:v>
                </c:pt>
                <c:pt idx="1334">
                  <c:v>0.86354400218286</c:v>
                </c:pt>
                <c:pt idx="1335">
                  <c:v>0.862923313634976</c:v>
                </c:pt>
                <c:pt idx="1336">
                  <c:v>0.862303516280472</c:v>
                </c:pt>
                <c:pt idx="1337">
                  <c:v>0.861684608202276</c:v>
                </c:pt>
                <c:pt idx="1338">
                  <c:v>0.861066587488848</c:v>
                </c:pt>
                <c:pt idx="1339">
                  <c:v>0.860449452234107</c:v>
                </c:pt>
                <c:pt idx="1340">
                  <c:v>0.859833200537412</c:v>
                </c:pt>
                <c:pt idx="1341">
                  <c:v>0.859217830503576</c:v>
                </c:pt>
                <c:pt idx="1342">
                  <c:v>0.858603340242804</c:v>
                </c:pt>
                <c:pt idx="1343">
                  <c:v>0.8579897278707</c:v>
                </c:pt>
                <c:pt idx="1344">
                  <c:v>0.857376991508268</c:v>
                </c:pt>
                <c:pt idx="1345">
                  <c:v>0.856765129281829</c:v>
                </c:pt>
                <c:pt idx="1346">
                  <c:v>0.856154139323064</c:v>
                </c:pt>
                <c:pt idx="1347">
                  <c:v>0.855544019768964</c:v>
                </c:pt>
                <c:pt idx="1348">
                  <c:v>0.854934768761844</c:v>
                </c:pt>
                <c:pt idx="1349">
                  <c:v>0.854326384449252</c:v>
                </c:pt>
                <c:pt idx="1350">
                  <c:v>0.853718864984028</c:v>
                </c:pt>
                <c:pt idx="1351">
                  <c:v>0.853112208524267</c:v>
                </c:pt>
                <c:pt idx="1352">
                  <c:v>0.85250641323324</c:v>
                </c:pt>
                <c:pt idx="1353">
                  <c:v>0.851901477279492</c:v>
                </c:pt>
                <c:pt idx="1354">
                  <c:v>0.851297398836683</c:v>
                </c:pt>
                <c:pt idx="1355">
                  <c:v>0.850694176083696</c:v>
                </c:pt>
                <c:pt idx="1356">
                  <c:v>0.850091807204544</c:v>
                </c:pt>
                <c:pt idx="1357">
                  <c:v>0.849490290388356</c:v>
                </c:pt>
                <c:pt idx="1358">
                  <c:v>0.84888962382942</c:v>
                </c:pt>
                <c:pt idx="1359">
                  <c:v>0.848289805727064</c:v>
                </c:pt>
                <c:pt idx="1360">
                  <c:v>0.847690834285752</c:v>
                </c:pt>
                <c:pt idx="1361">
                  <c:v>0.847092707714963</c:v>
                </c:pt>
                <c:pt idx="1362">
                  <c:v>0.846495424229232</c:v>
                </c:pt>
                <c:pt idx="1363">
                  <c:v>0.845898982048129</c:v>
                </c:pt>
                <c:pt idx="1364">
                  <c:v>0.845303379396228</c:v>
                </c:pt>
                <c:pt idx="1365">
                  <c:v>0.844708614503088</c:v>
                </c:pt>
                <c:pt idx="1366">
                  <c:v>0.844114685603232</c:v>
                </c:pt>
                <c:pt idx="1367">
                  <c:v>0.843521590936152</c:v>
                </c:pt>
                <c:pt idx="1368">
                  <c:v>0.842929328746271</c:v>
                </c:pt>
                <c:pt idx="1369">
                  <c:v>0.842337897282936</c:v>
                </c:pt>
                <c:pt idx="1370">
                  <c:v>0.841747294800408</c:v>
                </c:pt>
                <c:pt idx="1371">
                  <c:v>0.841157519557787</c:v>
                </c:pt>
                <c:pt idx="1372">
                  <c:v>0.840568569819108</c:v>
                </c:pt>
                <c:pt idx="1373">
                  <c:v>0.8399804438532</c:v>
                </c:pt>
                <c:pt idx="1374">
                  <c:v>0.839393139933768</c:v>
                </c:pt>
                <c:pt idx="1375">
                  <c:v>0.838806656339305</c:v>
                </c:pt>
                <c:pt idx="1376">
                  <c:v>0.838220991353123</c:v>
                </c:pt>
                <c:pt idx="1377">
                  <c:v>0.837636143263321</c:v>
                </c:pt>
                <c:pt idx="1378">
                  <c:v>0.837052110362749</c:v>
                </c:pt>
                <c:pt idx="1379">
                  <c:v>0.836468890949016</c:v>
                </c:pt>
                <c:pt idx="1380">
                  <c:v>0.835886483324472</c:v>
                </c:pt>
                <c:pt idx="1381">
                  <c:v>0.83530488579618</c:v>
                </c:pt>
                <c:pt idx="1382">
                  <c:v>0.834724096675897</c:v>
                </c:pt>
                <c:pt idx="1383">
                  <c:v>0.83414411428008</c:v>
                </c:pt>
                <c:pt idx="1384">
                  <c:v>0.833564936929847</c:v>
                </c:pt>
                <c:pt idx="1385">
                  <c:v>0.832986562950972</c:v>
                </c:pt>
                <c:pt idx="1386">
                  <c:v>0.832408990673856</c:v>
                </c:pt>
                <c:pt idx="1387">
                  <c:v>0.831832218433548</c:v>
                </c:pt>
                <c:pt idx="1388">
                  <c:v>0.831256244569667</c:v>
                </c:pt>
                <c:pt idx="1389">
                  <c:v>0.830681067426444</c:v>
                </c:pt>
                <c:pt idx="1390">
                  <c:v>0.830106685352665</c:v>
                </c:pt>
                <c:pt idx="1391">
                  <c:v>0.829533096701712</c:v>
                </c:pt>
                <c:pt idx="1392">
                  <c:v>0.82896029983146</c:v>
                </c:pt>
                <c:pt idx="1393">
                  <c:v>0.82838829310434</c:v>
                </c:pt>
                <c:pt idx="1394">
                  <c:v>0.827817074887283</c:v>
                </c:pt>
                <c:pt idx="1395">
                  <c:v>0.827246643551712</c:v>
                </c:pt>
                <c:pt idx="1396">
                  <c:v>0.826676997473557</c:v>
                </c:pt>
                <c:pt idx="1397">
                  <c:v>0.826108135033163</c:v>
                </c:pt>
                <c:pt idx="1398">
                  <c:v>0.825540054615371</c:v>
                </c:pt>
                <c:pt idx="1399">
                  <c:v>0.824972754609432</c:v>
                </c:pt>
                <c:pt idx="1400">
                  <c:v>0.824406233409023</c:v>
                </c:pt>
                <c:pt idx="1401">
                  <c:v>0.823840489412208</c:v>
                </c:pt>
                <c:pt idx="1402">
                  <c:v>0.823275521021472</c:v>
                </c:pt>
                <c:pt idx="1403">
                  <c:v>0.822711326643636</c:v>
                </c:pt>
                <c:pt idx="1404">
                  <c:v>0.8221479046899</c:v>
                </c:pt>
                <c:pt idx="1405">
                  <c:v>0.821585253575808</c:v>
                </c:pt>
                <c:pt idx="1406">
                  <c:v>0.821023371721236</c:v>
                </c:pt>
                <c:pt idx="1407">
                  <c:v>0.820462257550357</c:v>
                </c:pt>
                <c:pt idx="1408">
                  <c:v>0.819901909491648</c:v>
                </c:pt>
                <c:pt idx="1409">
                  <c:v>0.819342325977888</c:v>
                </c:pt>
                <c:pt idx="1410">
                  <c:v>0.8187835054461</c:v>
                </c:pt>
                <c:pt idx="1411">
                  <c:v>0.818225446337592</c:v>
                </c:pt>
                <c:pt idx="1412">
                  <c:v>0.817668147097884</c:v>
                </c:pt>
                <c:pt idx="1413">
                  <c:v>0.817111606176732</c:v>
                </c:pt>
                <c:pt idx="1414">
                  <c:v>0.816555822028116</c:v>
                </c:pt>
                <c:pt idx="1415">
                  <c:v>0.816000793110204</c:v>
                </c:pt>
                <c:pt idx="1416">
                  <c:v>0.815446517885352</c:v>
                </c:pt>
                <c:pt idx="1417">
                  <c:v>0.814892994820068</c:v>
                </c:pt>
                <c:pt idx="1418">
                  <c:v>0.814340222385048</c:v>
                </c:pt>
                <c:pt idx="1419">
                  <c:v>0.813788199055092</c:v>
                </c:pt>
                <c:pt idx="1420">
                  <c:v>0.813236923309152</c:v>
                </c:pt>
                <c:pt idx="1421">
                  <c:v>0.812686393630296</c:v>
                </c:pt>
                <c:pt idx="1422">
                  <c:v>0.812136608505671</c:v>
                </c:pt>
                <c:pt idx="1423">
                  <c:v>0.81158756642652</c:v>
                </c:pt>
                <c:pt idx="1424">
                  <c:v>0.811039265888171</c:v>
                </c:pt>
                <c:pt idx="1425">
                  <c:v>0.810491705389992</c:v>
                </c:pt>
                <c:pt idx="1426">
                  <c:v>0.809944883435412</c:v>
                </c:pt>
                <c:pt idx="1427">
                  <c:v>0.80939879853186</c:v>
                </c:pt>
                <c:pt idx="1428">
                  <c:v>0.808853449190808</c:v>
                </c:pt>
                <c:pt idx="1429">
                  <c:v>0.808308833927736</c:v>
                </c:pt>
                <c:pt idx="1430">
                  <c:v>0.807764951262096</c:v>
                </c:pt>
                <c:pt idx="1431">
                  <c:v>0.807221799717336</c:v>
                </c:pt>
                <c:pt idx="1432">
                  <c:v>0.806679377820851</c:v>
                </c:pt>
                <c:pt idx="1433">
                  <c:v>0.806137684103988</c:v>
                </c:pt>
                <c:pt idx="1434">
                  <c:v>0.805596717102036</c:v>
                </c:pt>
                <c:pt idx="1435">
                  <c:v>0.805056475354224</c:v>
                </c:pt>
                <c:pt idx="1436">
                  <c:v>0.804516957403656</c:v>
                </c:pt>
                <c:pt idx="1437">
                  <c:v>0.80397816179736</c:v>
                </c:pt>
                <c:pt idx="1438">
                  <c:v>0.803440087086241</c:v>
                </c:pt>
                <c:pt idx="1439">
                  <c:v>0.802902731825076</c:v>
                </c:pt>
                <c:pt idx="1440">
                  <c:v>0.802366094572513</c:v>
                </c:pt>
                <c:pt idx="1441">
                  <c:v>0.80183017389102</c:v>
                </c:pt>
                <c:pt idx="1442">
                  <c:v>0.801294968346911</c:v>
                </c:pt>
                <c:pt idx="1443">
                  <c:v>0.800760476510328</c:v>
                </c:pt>
                <c:pt idx="1444">
                  <c:v>0.800226696955224</c:v>
                </c:pt>
                <c:pt idx="1445">
                  <c:v>0.799693628259312</c:v>
                </c:pt>
                <c:pt idx="1446">
                  <c:v>0.799161269004144</c:v>
                </c:pt>
                <c:pt idx="1447">
                  <c:v>0.79862961777498</c:v>
                </c:pt>
                <c:pt idx="1448">
                  <c:v>0.798098673160895</c:v>
                </c:pt>
                <c:pt idx="1449">
                  <c:v>0.797568433754664</c:v>
                </c:pt>
                <c:pt idx="1450">
                  <c:v>0.797038898152824</c:v>
                </c:pt>
                <c:pt idx="1451">
                  <c:v>0.7965100649556</c:v>
                </c:pt>
                <c:pt idx="1452">
                  <c:v>0.795981932766972</c:v>
                </c:pt>
                <c:pt idx="1453">
                  <c:v>0.795454500194568</c:v>
                </c:pt>
                <c:pt idx="1454">
                  <c:v>0.794927765849736</c:v>
                </c:pt>
                <c:pt idx="1455">
                  <c:v>0.794401728347472</c:v>
                </c:pt>
                <c:pt idx="1456">
                  <c:v>0.793876386306421</c:v>
                </c:pt>
                <c:pt idx="1457">
                  <c:v>0.79335173834892</c:v>
                </c:pt>
                <c:pt idx="1458">
                  <c:v>0.7928277831009</c:v>
                </c:pt>
                <c:pt idx="1459">
                  <c:v>0.792304519191935</c:v>
                </c:pt>
                <c:pt idx="1460">
                  <c:v>0.79178194525518</c:v>
                </c:pt>
                <c:pt idx="1461">
                  <c:v>0.791260059927444</c:v>
                </c:pt>
                <c:pt idx="1462">
                  <c:v>0.790738861849068</c:v>
                </c:pt>
                <c:pt idx="1463">
                  <c:v>0.790218349664004</c:v>
                </c:pt>
                <c:pt idx="1464">
                  <c:v>0.789698522019743</c:v>
                </c:pt>
                <c:pt idx="1465">
                  <c:v>0.789179377567355</c:v>
                </c:pt>
                <c:pt idx="1466">
                  <c:v>0.788660914961436</c:v>
                </c:pt>
                <c:pt idx="1467">
                  <c:v>0.788143132860096</c:v>
                </c:pt>
                <c:pt idx="1468">
                  <c:v>0.787626029924989</c:v>
                </c:pt>
                <c:pt idx="1469">
                  <c:v>0.787109604821268</c:v>
                </c:pt>
                <c:pt idx="1470">
                  <c:v>0.78659385621756</c:v>
                </c:pt>
                <c:pt idx="1471">
                  <c:v>0.786078782785992</c:v>
                </c:pt>
                <c:pt idx="1472">
                  <c:v>0.785564383202172</c:v>
                </c:pt>
                <c:pt idx="1473">
                  <c:v>0.785050656145152</c:v>
                </c:pt>
                <c:pt idx="1474">
                  <c:v>0.78453760029744</c:v>
                </c:pt>
                <c:pt idx="1475">
                  <c:v>0.784025214344976</c:v>
                </c:pt>
                <c:pt idx="1476">
                  <c:v>0.783513496977131</c:v>
                </c:pt>
                <c:pt idx="1477">
                  <c:v>0.783002446886676</c:v>
                </c:pt>
                <c:pt idx="1478">
                  <c:v>0.782492062769832</c:v>
                </c:pt>
                <c:pt idx="1479">
                  <c:v>0.781982343326148</c:v>
                </c:pt>
                <c:pt idx="1480">
                  <c:v>0.781473287258616</c:v>
                </c:pt>
                <c:pt idx="1481">
                  <c:v>0.780964893273552</c:v>
                </c:pt>
                <c:pt idx="1482">
                  <c:v>0.780457160080656</c:v>
                </c:pt>
                <c:pt idx="1483">
                  <c:v>0.779950086392976</c:v>
                </c:pt>
                <c:pt idx="1484">
                  <c:v>0.779443670926895</c:v>
                </c:pt>
                <c:pt idx="1485">
                  <c:v>0.778937912402124</c:v>
                </c:pt>
                <c:pt idx="1486">
                  <c:v>0.778432809541692</c:v>
                </c:pt>
                <c:pt idx="1487">
                  <c:v>0.77792836107192</c:v>
                </c:pt>
                <c:pt idx="1488">
                  <c:v>0.777424565722464</c:v>
                </c:pt>
                <c:pt idx="1489">
                  <c:v>0.776921422226208</c:v>
                </c:pt>
                <c:pt idx="1490">
                  <c:v>0.77641892931936</c:v>
                </c:pt>
                <c:pt idx="1491">
                  <c:v>0.775917085741367</c:v>
                </c:pt>
                <c:pt idx="1492">
                  <c:v>0.77541589023492</c:v>
                </c:pt>
                <c:pt idx="1493">
                  <c:v>0.774915341545991</c:v>
                </c:pt>
                <c:pt idx="1494">
                  <c:v>0.774415438423739</c:v>
                </c:pt>
                <c:pt idx="1495">
                  <c:v>0.773916179620584</c:v>
                </c:pt>
                <c:pt idx="1496">
                  <c:v>0.773417563892111</c:v>
                </c:pt>
                <c:pt idx="1497">
                  <c:v>0.772919589997164</c:v>
                </c:pt>
                <c:pt idx="1498">
                  <c:v>0.772422256697724</c:v>
                </c:pt>
                <c:pt idx="1499">
                  <c:v>0.77192556275898</c:v>
                </c:pt>
                <c:pt idx="1500">
                  <c:v>0.7714295069493</c:v>
                </c:pt>
                <c:pt idx="1501">
                  <c:v>0.770934088040184</c:v>
                </c:pt>
                <c:pt idx="1502">
                  <c:v>0.770439304806311</c:v>
                </c:pt>
                <c:pt idx="1503">
                  <c:v>0.769945156025484</c:v>
                </c:pt>
                <c:pt idx="1504">
                  <c:v>0.76945164047862</c:v>
                </c:pt>
                <c:pt idx="1505">
                  <c:v>0.768958756949796</c:v>
                </c:pt>
                <c:pt idx="1506">
                  <c:v>0.76846650422616</c:v>
                </c:pt>
                <c:pt idx="1507">
                  <c:v>0.767974881097992</c:v>
                </c:pt>
                <c:pt idx="1508">
                  <c:v>0.767483886358644</c:v>
                </c:pt>
                <c:pt idx="1509">
                  <c:v>0.76699351880454</c:v>
                </c:pt>
                <c:pt idx="1510">
                  <c:v>0.766503777235199</c:v>
                </c:pt>
                <c:pt idx="1511">
                  <c:v>0.76601466045318</c:v>
                </c:pt>
                <c:pt idx="1512">
                  <c:v>0.765526167264096</c:v>
                </c:pt>
                <c:pt idx="1513">
                  <c:v>0.765038296476612</c:v>
                </c:pt>
                <c:pt idx="1514">
                  <c:v>0.764551046902428</c:v>
                </c:pt>
                <c:pt idx="1515">
                  <c:v>0.764064417356232</c:v>
                </c:pt>
                <c:pt idx="1516">
                  <c:v>0.76357840665576</c:v>
                </c:pt>
                <c:pt idx="1517">
                  <c:v>0.763093013621749</c:v>
                </c:pt>
                <c:pt idx="1518">
                  <c:v>0.762608237077908</c:v>
                </c:pt>
                <c:pt idx="1519">
                  <c:v>0.76212407585094</c:v>
                </c:pt>
                <c:pt idx="1520">
                  <c:v>0.76164052877052</c:v>
                </c:pt>
                <c:pt idx="1521">
                  <c:v>0.7611575946693</c:v>
                </c:pt>
                <c:pt idx="1522">
                  <c:v>0.760675272382872</c:v>
                </c:pt>
                <c:pt idx="1523">
                  <c:v>0.76019356074978</c:v>
                </c:pt>
                <c:pt idx="1524">
                  <c:v>0.759712458611519</c:v>
                </c:pt>
                <c:pt idx="1525">
                  <c:v>0.75923196481248</c:v>
                </c:pt>
                <c:pt idx="1526">
                  <c:v>0.7587520782</c:v>
                </c:pt>
                <c:pt idx="1527">
                  <c:v>0.758272797624312</c:v>
                </c:pt>
                <c:pt idx="1528">
                  <c:v>0.75779412193854</c:v>
                </c:pt>
                <c:pt idx="1529">
                  <c:v>0.757316049998737</c:v>
                </c:pt>
                <c:pt idx="1530">
                  <c:v>0.756838580663796</c:v>
                </c:pt>
                <c:pt idx="1531">
                  <c:v>0.756361712795496</c:v>
                </c:pt>
                <c:pt idx="1532">
                  <c:v>0.755885445258492</c:v>
                </c:pt>
                <c:pt idx="1533">
                  <c:v>0.755409776920271</c:v>
                </c:pt>
                <c:pt idx="1534">
                  <c:v>0.754934706651192</c:v>
                </c:pt>
                <c:pt idx="1535">
                  <c:v>0.754460233324416</c:v>
                </c:pt>
                <c:pt idx="1536">
                  <c:v>0.753986355815976</c:v>
                </c:pt>
                <c:pt idx="1537">
                  <c:v>0.7535130730047</c:v>
                </c:pt>
                <c:pt idx="1538">
                  <c:v>0.753040383772213</c:v>
                </c:pt>
                <c:pt idx="1539">
                  <c:v>0.752568287002957</c:v>
                </c:pt>
                <c:pt idx="1540">
                  <c:v>0.752096781584172</c:v>
                </c:pt>
                <c:pt idx="1541">
                  <c:v>0.751625866405872</c:v>
                </c:pt>
                <c:pt idx="1542">
                  <c:v>0.75115554036084</c:v>
                </c:pt>
                <c:pt idx="1543">
                  <c:v>0.750685802344656</c:v>
                </c:pt>
                <c:pt idx="1544">
                  <c:v>0.750216651255612</c:v>
                </c:pt>
                <c:pt idx="1545">
                  <c:v>0.749748085994784</c:v>
                </c:pt>
                <c:pt idx="1546">
                  <c:v>0.749280105465984</c:v>
                </c:pt>
                <c:pt idx="1547">
                  <c:v>0.748812708575748</c:v>
                </c:pt>
                <c:pt idx="1548">
                  <c:v>0.748345894233324</c:v>
                </c:pt>
                <c:pt idx="1549">
                  <c:v>0.747879661350708</c:v>
                </c:pt>
                <c:pt idx="1550">
                  <c:v>0.747414008842572</c:v>
                </c:pt>
                <c:pt idx="1551">
                  <c:v>0.746948935626312</c:v>
                </c:pt>
                <c:pt idx="1552">
                  <c:v>0.746484440621976</c:v>
                </c:pt>
                <c:pt idx="1553">
                  <c:v>0.746020522752349</c:v>
                </c:pt>
                <c:pt idx="1554">
                  <c:v>0.745557180942828</c:v>
                </c:pt>
                <c:pt idx="1555">
                  <c:v>0.745094414121516</c:v>
                </c:pt>
                <c:pt idx="1556">
                  <c:v>0.744632221219176</c:v>
                </c:pt>
                <c:pt idx="1557">
                  <c:v>0.744170601169188</c:v>
                </c:pt>
                <c:pt idx="1558">
                  <c:v>0.743709552907596</c:v>
                </c:pt>
                <c:pt idx="1559">
                  <c:v>0.743249075373071</c:v>
                </c:pt>
                <c:pt idx="1560">
                  <c:v>0.742789167506904</c:v>
                </c:pt>
                <c:pt idx="1561">
                  <c:v>0.742329828253008</c:v>
                </c:pt>
                <c:pt idx="1562">
                  <c:v>0.741871056557904</c:v>
                </c:pt>
                <c:pt idx="1563">
                  <c:v>0.741412851370704</c:v>
                </c:pt>
                <c:pt idx="1564">
                  <c:v>0.740955211643112</c:v>
                </c:pt>
                <c:pt idx="1565">
                  <c:v>0.740498136329436</c:v>
                </c:pt>
                <c:pt idx="1566">
                  <c:v>0.740041624386528</c:v>
                </c:pt>
                <c:pt idx="1567">
                  <c:v>0.739585674773844</c:v>
                </c:pt>
                <c:pt idx="1568">
                  <c:v>0.73913028645336</c:v>
                </c:pt>
                <c:pt idx="1569">
                  <c:v>0.738675458389657</c:v>
                </c:pt>
                <c:pt idx="1570">
                  <c:v>0.738221189549796</c:v>
                </c:pt>
                <c:pt idx="1571">
                  <c:v>0.737767478903424</c:v>
                </c:pt>
                <c:pt idx="1572">
                  <c:v>0.737314325422691</c:v>
                </c:pt>
                <c:pt idx="1573">
                  <c:v>0.736861728082296</c:v>
                </c:pt>
                <c:pt idx="1574">
                  <c:v>0.736409685859416</c:v>
                </c:pt>
                <c:pt idx="1575">
                  <c:v>0.735958197733752</c:v>
                </c:pt>
                <c:pt idx="1576">
                  <c:v>0.7355072626875</c:v>
                </c:pt>
                <c:pt idx="1577">
                  <c:v>0.735056879705351</c:v>
                </c:pt>
                <c:pt idx="1578">
                  <c:v>0.734607047774484</c:v>
                </c:pt>
                <c:pt idx="1579">
                  <c:v>0.734157765884531</c:v>
                </c:pt>
                <c:pt idx="1580">
                  <c:v>0.733709033027604</c:v>
                </c:pt>
                <c:pt idx="1581">
                  <c:v>0.73326084819828</c:v>
                </c:pt>
                <c:pt idx="1582">
                  <c:v>0.7328132103936</c:v>
                </c:pt>
                <c:pt idx="1583">
                  <c:v>0.732366118613005</c:v>
                </c:pt>
                <c:pt idx="1584">
                  <c:v>0.731919571858429</c:v>
                </c:pt>
                <c:pt idx="1585">
                  <c:v>0.731473569134196</c:v>
                </c:pt>
                <c:pt idx="1586">
                  <c:v>0.731028109447068</c:v>
                </c:pt>
                <c:pt idx="1587">
                  <c:v>0.730583191806228</c:v>
                </c:pt>
                <c:pt idx="1588">
                  <c:v>0.73013881522326</c:v>
                </c:pt>
                <c:pt idx="1589">
                  <c:v>0.729694978712136</c:v>
                </c:pt>
                <c:pt idx="1590">
                  <c:v>0.729251681289264</c:v>
                </c:pt>
                <c:pt idx="1591">
                  <c:v>0.72880892197338</c:v>
                </c:pt>
                <c:pt idx="1592">
                  <c:v>0.728366699785644</c:v>
                </c:pt>
                <c:pt idx="1593">
                  <c:v>0.727925013749568</c:v>
                </c:pt>
                <c:pt idx="1594">
                  <c:v>0.727483862891039</c:v>
                </c:pt>
                <c:pt idx="1595">
                  <c:v>0.727043246238288</c:v>
                </c:pt>
                <c:pt idx="1596">
                  <c:v>0.726603162821904</c:v>
                </c:pt>
                <c:pt idx="1597">
                  <c:v>0.72616361167482</c:v>
                </c:pt>
                <c:pt idx="1598">
                  <c:v>0.725724591832308</c:v>
                </c:pt>
                <c:pt idx="1599">
                  <c:v>0.725286102331968</c:v>
                </c:pt>
                <c:pt idx="1600">
                  <c:v>0.724848142213716</c:v>
                </c:pt>
                <c:pt idx="1601">
                  <c:v>0.724410710519796</c:v>
                </c:pt>
                <c:pt idx="1602">
                  <c:v>0.723973806294731</c:v>
                </c:pt>
                <c:pt idx="1603">
                  <c:v>0.723537428585376</c:v>
                </c:pt>
                <c:pt idx="1604">
                  <c:v>0.723101576440872</c:v>
                </c:pt>
                <c:pt idx="1605">
                  <c:v>0.722666248912656</c:v>
                </c:pt>
                <c:pt idx="1606">
                  <c:v>0.722231445054407</c:v>
                </c:pt>
                <c:pt idx="1607">
                  <c:v>0.721797163922124</c:v>
                </c:pt>
                <c:pt idx="1608">
                  <c:v>0.721363404574056</c:v>
                </c:pt>
                <c:pt idx="1609">
                  <c:v>0.720930166070712</c:v>
                </c:pt>
                <c:pt idx="1610">
                  <c:v>0.720497447474843</c:v>
                </c:pt>
                <c:pt idx="1611">
                  <c:v>0.720065247851448</c:v>
                </c:pt>
                <c:pt idx="1612">
                  <c:v>0.719633566267801</c:v>
                </c:pt>
                <c:pt idx="1613">
                  <c:v>0.71920240179336</c:v>
                </c:pt>
                <c:pt idx="1614">
                  <c:v>0.718771753499844</c:v>
                </c:pt>
                <c:pt idx="1615">
                  <c:v>0.718341620461176</c:v>
                </c:pt>
                <c:pt idx="1616">
                  <c:v>0.717912001753489</c:v>
                </c:pt>
                <c:pt idx="1617">
                  <c:v>0.717482896455144</c:v>
                </c:pt>
                <c:pt idx="1618">
                  <c:v>0.717054303646668</c:v>
                </c:pt>
                <c:pt idx="1619">
                  <c:v>0.716626222410816</c:v>
                </c:pt>
                <c:pt idx="1620">
                  <c:v>0.716198651832503</c:v>
                </c:pt>
                <c:pt idx="1621">
                  <c:v>0.715771590998856</c:v>
                </c:pt>
                <c:pt idx="1622">
                  <c:v>0.715345038999132</c:v>
                </c:pt>
                <c:pt idx="1623">
                  <c:v>0.714918994924788</c:v>
                </c:pt>
                <c:pt idx="1624">
                  <c:v>0.714493457869441</c:v>
                </c:pt>
                <c:pt idx="1625">
                  <c:v>0.714068426928852</c:v>
                </c:pt>
                <c:pt idx="1626">
                  <c:v>0.713643901200924</c:v>
                </c:pt>
                <c:pt idx="1627">
                  <c:v>0.713219879785728</c:v>
                </c:pt>
                <c:pt idx="1628">
                  <c:v>0.712796361785424</c:v>
                </c:pt>
                <c:pt idx="1629">
                  <c:v>0.712373346304368</c:v>
                </c:pt>
                <c:pt idx="1630">
                  <c:v>0.711950832448968</c:v>
                </c:pt>
                <c:pt idx="1631">
                  <c:v>0.711528819327804</c:v>
                </c:pt>
                <c:pt idx="1632">
                  <c:v>0.711107306051543</c:v>
                </c:pt>
                <c:pt idx="1633">
                  <c:v>0.710686291732943</c:v>
                </c:pt>
                <c:pt idx="1634">
                  <c:v>0.710265775486872</c:v>
                </c:pt>
                <c:pt idx="1635">
                  <c:v>0.70984575643032</c:v>
                </c:pt>
                <c:pt idx="1636">
                  <c:v>0.709426233682296</c:v>
                </c:pt>
                <c:pt idx="1637">
                  <c:v>0.709007206363967</c:v>
                </c:pt>
                <c:pt idx="1638">
                  <c:v>0.708588673598496</c:v>
                </c:pt>
                <c:pt idx="1639">
                  <c:v>0.708170634511164</c:v>
                </c:pt>
                <c:pt idx="1640">
                  <c:v>0.707753088229309</c:v>
                </c:pt>
                <c:pt idx="1641">
                  <c:v>0.707336033882303</c:v>
                </c:pt>
                <c:pt idx="1642">
                  <c:v>0.706919470601568</c:v>
                </c:pt>
                <c:pt idx="1643">
                  <c:v>0.706503397520604</c:v>
                </c:pt>
                <c:pt idx="1644">
                  <c:v>0.706087813774896</c:v>
                </c:pt>
                <c:pt idx="1645">
                  <c:v>0.705672718502003</c:v>
                </c:pt>
                <c:pt idx="1646">
                  <c:v>0.70525811084148</c:v>
                </c:pt>
                <c:pt idx="1647">
                  <c:v>0.704843989934916</c:v>
                </c:pt>
                <c:pt idx="1648">
                  <c:v>0.70443035492592</c:v>
                </c:pt>
                <c:pt idx="1649">
                  <c:v>0.704017204960092</c:v>
                </c:pt>
                <c:pt idx="1650">
                  <c:v>0.703604539185036</c:v>
                </c:pt>
                <c:pt idx="1651">
                  <c:v>0.70319235675036</c:v>
                </c:pt>
                <c:pt idx="1652">
                  <c:v>0.70278065680764</c:v>
                </c:pt>
                <c:pt idx="1653">
                  <c:v>0.702369438510479</c:v>
                </c:pt>
                <c:pt idx="1654">
                  <c:v>0.701958701014417</c:v>
                </c:pt>
                <c:pt idx="1655">
                  <c:v>0.701548443476976</c:v>
                </c:pt>
                <c:pt idx="1656">
                  <c:v>0.701138665057656</c:v>
                </c:pt>
                <c:pt idx="1657">
                  <c:v>0.700729364917919</c:v>
                </c:pt>
                <c:pt idx="1658">
                  <c:v>0.700320542221152</c:v>
                </c:pt>
                <c:pt idx="1659">
                  <c:v>0.699912196132728</c:v>
                </c:pt>
                <c:pt idx="1660">
                  <c:v>0.699504325819944</c:v>
                </c:pt>
                <c:pt idx="1661">
                  <c:v>0.699096930452052</c:v>
                </c:pt>
                <c:pt idx="1662">
                  <c:v>0.6986900092002</c:v>
                </c:pt>
                <c:pt idx="1663">
                  <c:v>0.698283561237504</c:v>
                </c:pt>
                <c:pt idx="1664">
                  <c:v>0.697877585738988</c:v>
                </c:pt>
                <c:pt idx="1665">
                  <c:v>0.697472081881572</c:v>
                </c:pt>
                <c:pt idx="1666">
                  <c:v>0.697067048844108</c:v>
                </c:pt>
                <c:pt idx="1667">
                  <c:v>0.696662485807355</c:v>
                </c:pt>
                <c:pt idx="1668">
                  <c:v>0.696258391953961</c:v>
                </c:pt>
                <c:pt idx="1669">
                  <c:v>0.695854766468447</c:v>
                </c:pt>
                <c:pt idx="1670">
                  <c:v>0.695451608537268</c:v>
                </c:pt>
                <c:pt idx="1671">
                  <c:v>0.695048917348728</c:v>
                </c:pt>
                <c:pt idx="1672">
                  <c:v>0.694646692093019</c:v>
                </c:pt>
                <c:pt idx="1673">
                  <c:v>0.694244931962208</c:v>
                </c:pt>
                <c:pt idx="1674">
                  <c:v>0.693843636150215</c:v>
                </c:pt>
                <c:pt idx="1675">
                  <c:v>0.693442803852828</c:v>
                </c:pt>
                <c:pt idx="1676">
                  <c:v>0.693042434267689</c:v>
                </c:pt>
                <c:pt idx="1677">
                  <c:v>0.692642526594312</c:v>
                </c:pt>
                <c:pt idx="1678">
                  <c:v>0.692243080034028</c:v>
                </c:pt>
                <c:pt idx="1679">
                  <c:v>0.69184409379</c:v>
                </c:pt>
                <c:pt idx="1680">
                  <c:v>0.691445567067264</c:v>
                </c:pt>
                <c:pt idx="1681">
                  <c:v>0.691047499072644</c:v>
                </c:pt>
                <c:pt idx="1682">
                  <c:v>0.690649889014824</c:v>
                </c:pt>
                <c:pt idx="1683">
                  <c:v>0.690252736104287</c:v>
                </c:pt>
                <c:pt idx="1684">
                  <c:v>0.68985603955332</c:v>
                </c:pt>
                <c:pt idx="1685">
                  <c:v>0.689459798576028</c:v>
                </c:pt>
                <c:pt idx="1686">
                  <c:v>0.689064012388331</c:v>
                </c:pt>
                <c:pt idx="1687">
                  <c:v>0.688668680207927</c:v>
                </c:pt>
                <c:pt idx="1688">
                  <c:v>0.688273801254336</c:v>
                </c:pt>
                <c:pt idx="1689">
                  <c:v>0.687879374748816</c:v>
                </c:pt>
                <c:pt idx="1690">
                  <c:v>0.687485399914452</c:v>
                </c:pt>
                <c:pt idx="1691">
                  <c:v>0.687091875976091</c:v>
                </c:pt>
                <c:pt idx="1692">
                  <c:v>0.686698802160348</c:v>
                </c:pt>
                <c:pt idx="1693">
                  <c:v>0.686306177695608</c:v>
                </c:pt>
                <c:pt idx="1694">
                  <c:v>0.685914001812012</c:v>
                </c:pt>
                <c:pt idx="1695">
                  <c:v>0.685522273741488</c:v>
                </c:pt>
                <c:pt idx="1696">
                  <c:v>0.685130992717668</c:v>
                </c:pt>
                <c:pt idx="1697">
                  <c:v>0.684740157975972</c:v>
                </c:pt>
                <c:pt idx="1698">
                  <c:v>0.684349768753547</c:v>
                </c:pt>
                <c:pt idx="1699">
                  <c:v>0.68395982428926</c:v>
                </c:pt>
                <c:pt idx="1700">
                  <c:v>0.683570323823748</c:v>
                </c:pt>
                <c:pt idx="1701">
                  <c:v>0.683181266599333</c:v>
                </c:pt>
                <c:pt idx="1702">
                  <c:v>0.682792651860084</c:v>
                </c:pt>
                <c:pt idx="1703">
                  <c:v>0.682404478851803</c:v>
                </c:pt>
                <c:pt idx="1704">
                  <c:v>0.682016746821959</c:v>
                </c:pt>
                <c:pt idx="1705">
                  <c:v>0.681629455019772</c:v>
                </c:pt>
                <c:pt idx="1706">
                  <c:v>0.68124260269614</c:v>
                </c:pt>
                <c:pt idx="1707">
                  <c:v>0.680856189103668</c:v>
                </c:pt>
                <c:pt idx="1708">
                  <c:v>0.680470213496652</c:v>
                </c:pt>
                <c:pt idx="1709">
                  <c:v>0.680084675131092</c:v>
                </c:pt>
                <c:pt idx="1710">
                  <c:v>0.679699573264632</c:v>
                </c:pt>
                <c:pt idx="1711">
                  <c:v>0.679314907156632</c:v>
                </c:pt>
                <c:pt idx="1712">
                  <c:v>0.678930676068119</c:v>
                </c:pt>
                <c:pt idx="1713">
                  <c:v>0.67854687926178</c:v>
                </c:pt>
                <c:pt idx="1714">
                  <c:v>0.678163516001964</c:v>
                </c:pt>
                <c:pt idx="1715">
                  <c:v>0.677780585554704</c:v>
                </c:pt>
                <c:pt idx="1716">
                  <c:v>0.677398087187663</c:v>
                </c:pt>
                <c:pt idx="1717">
                  <c:v>0.677016020170152</c:v>
                </c:pt>
                <c:pt idx="1718">
                  <c:v>0.676634383773167</c:v>
                </c:pt>
                <c:pt idx="1719">
                  <c:v>0.676253177269296</c:v>
                </c:pt>
                <c:pt idx="1720">
                  <c:v>0.675872399932788</c:v>
                </c:pt>
                <c:pt idx="1721">
                  <c:v>0.675492051039528</c:v>
                </c:pt>
                <c:pt idx="1722">
                  <c:v>0.67511212986702</c:v>
                </c:pt>
                <c:pt idx="1723">
                  <c:v>0.6747326356944</c:v>
                </c:pt>
                <c:pt idx="1724">
                  <c:v>0.6743535678024</c:v>
                </c:pt>
                <c:pt idx="1725">
                  <c:v>0.673974925473408</c:v>
                </c:pt>
                <c:pt idx="1726">
                  <c:v>0.673596707991372</c:v>
                </c:pt>
                <c:pt idx="1727">
                  <c:v>0.673218914641884</c:v>
                </c:pt>
                <c:pt idx="1728">
                  <c:v>0.672841544712108</c:v>
                </c:pt>
                <c:pt idx="1729">
                  <c:v>0.672464597490828</c:v>
                </c:pt>
                <c:pt idx="1730">
                  <c:v>0.6720880722684</c:v>
                </c:pt>
                <c:pt idx="1731">
                  <c:v>0.671711968336788</c:v>
                </c:pt>
                <c:pt idx="1732">
                  <c:v>0.671336284989516</c:v>
                </c:pt>
                <c:pt idx="1733">
                  <c:v>0.670961021521704</c:v>
                </c:pt>
                <c:pt idx="1734">
                  <c:v>0.670586177230032</c:v>
                </c:pt>
                <c:pt idx="1735">
                  <c:v>0.670211751412752</c:v>
                </c:pt>
                <c:pt idx="1736">
                  <c:v>0.6698377433697</c:v>
                </c:pt>
                <c:pt idx="1737">
                  <c:v>0.669464152402235</c:v>
                </c:pt>
                <c:pt idx="1738">
                  <c:v>0.669090977813316</c:v>
                </c:pt>
                <c:pt idx="1739">
                  <c:v>0.66871821890742</c:v>
                </c:pt>
                <c:pt idx="1740">
                  <c:v>0.6683458749906</c:v>
                </c:pt>
                <c:pt idx="1741">
                  <c:v>0.667973945370408</c:v>
                </c:pt>
                <c:pt idx="1742">
                  <c:v>0.667602429355992</c:v>
                </c:pt>
                <c:pt idx="1743">
                  <c:v>0.667231326257999</c:v>
                </c:pt>
                <c:pt idx="1744">
                  <c:v>0.666860635388617</c:v>
                </c:pt>
                <c:pt idx="1745">
                  <c:v>0.666490356061547</c:v>
                </c:pt>
                <c:pt idx="1746">
                  <c:v>0.666120487592027</c:v>
                </c:pt>
                <c:pt idx="1747">
                  <c:v>0.665751029296823</c:v>
                </c:pt>
                <c:pt idx="1748">
                  <c:v>0.665381980494168</c:v>
                </c:pt>
                <c:pt idx="1749">
                  <c:v>0.665013340503876</c:v>
                </c:pt>
                <c:pt idx="1750">
                  <c:v>0.664645108647204</c:v>
                </c:pt>
                <c:pt idx="1751">
                  <c:v>0.664277284246931</c:v>
                </c:pt>
                <c:pt idx="1752">
                  <c:v>0.663909866627352</c:v>
                </c:pt>
                <c:pt idx="1753">
                  <c:v>0.663542855114231</c:v>
                </c:pt>
                <c:pt idx="1754">
                  <c:v>0.663176249034816</c:v>
                </c:pt>
                <c:pt idx="1755">
                  <c:v>0.662810047717873</c:v>
                </c:pt>
                <c:pt idx="1756">
                  <c:v>0.662444250493608</c:v>
                </c:pt>
                <c:pt idx="1757">
                  <c:v>0.662078856693732</c:v>
                </c:pt>
                <c:pt idx="1758">
                  <c:v>0.661713865651416</c:v>
                </c:pt>
                <c:pt idx="1759">
                  <c:v>0.661349276701308</c:v>
                </c:pt>
                <c:pt idx="1760">
                  <c:v>0.660985089179519</c:v>
                </c:pt>
                <c:pt idx="1761">
                  <c:v>0.660621302423592</c:v>
                </c:pt>
                <c:pt idx="1762">
                  <c:v>0.660257915772588</c:v>
                </c:pt>
                <c:pt idx="1763">
                  <c:v>0.659894928566952</c:v>
                </c:pt>
                <c:pt idx="1764">
                  <c:v>0.659532340148616</c:v>
                </c:pt>
                <c:pt idx="1765">
                  <c:v>0.659170149860952</c:v>
                </c:pt>
                <c:pt idx="1766">
                  <c:v>0.658808357048772</c:v>
                </c:pt>
                <c:pt idx="1767">
                  <c:v>0.658446961058316</c:v>
                </c:pt>
                <c:pt idx="1768">
                  <c:v>0.658085961237264</c:v>
                </c:pt>
                <c:pt idx="1769">
                  <c:v>0.657725356934724</c:v>
                </c:pt>
                <c:pt idx="1770">
                  <c:v>0.65736514750122</c:v>
                </c:pt>
                <c:pt idx="1771">
                  <c:v>0.657005332288715</c:v>
                </c:pt>
                <c:pt idx="1772">
                  <c:v>0.656645910650567</c:v>
                </c:pt>
                <c:pt idx="1773">
                  <c:v>0.656286881941559</c:v>
                </c:pt>
                <c:pt idx="1774">
                  <c:v>0.655928245517892</c:v>
                </c:pt>
                <c:pt idx="1775">
                  <c:v>0.655570000737144</c:v>
                </c:pt>
                <c:pt idx="1776">
                  <c:v>0.655212146958336</c:v>
                </c:pt>
                <c:pt idx="1777">
                  <c:v>0.654854683541844</c:v>
                </c:pt>
                <c:pt idx="1778">
                  <c:v>0.65449760984946</c:v>
                </c:pt>
                <c:pt idx="1779">
                  <c:v>0.654140925244381</c:v>
                </c:pt>
                <c:pt idx="1780">
                  <c:v>0.653784629091143</c:v>
                </c:pt>
                <c:pt idx="1781">
                  <c:v>0.65342872075572</c:v>
                </c:pt>
                <c:pt idx="1782">
                  <c:v>0.653073199605432</c:v>
                </c:pt>
                <c:pt idx="1783">
                  <c:v>0.652718065008972</c:v>
                </c:pt>
                <c:pt idx="1784">
                  <c:v>0.652363316336424</c:v>
                </c:pt>
                <c:pt idx="1785">
                  <c:v>0.652008952959227</c:v>
                </c:pt>
                <c:pt idx="1786">
                  <c:v>0.65165497425018</c:v>
                </c:pt>
                <c:pt idx="1787">
                  <c:v>0.651301379583444</c:v>
                </c:pt>
                <c:pt idx="1788">
                  <c:v>0.650948168334553</c:v>
                </c:pt>
                <c:pt idx="1789">
                  <c:v>0.650595339880379</c:v>
                </c:pt>
                <c:pt idx="1790">
                  <c:v>0.650242893599147</c:v>
                </c:pt>
                <c:pt idx="1791">
                  <c:v>0.649890828870408</c:v>
                </c:pt>
                <c:pt idx="1792">
                  <c:v>0.649539145075092</c:v>
                </c:pt>
                <c:pt idx="1793">
                  <c:v>0.64918784159544</c:v>
                </c:pt>
                <c:pt idx="1794">
                  <c:v>0.648836917815036</c:v>
                </c:pt>
                <c:pt idx="1795">
                  <c:v>0.648486373118796</c:v>
                </c:pt>
                <c:pt idx="1796">
                  <c:v>0.648136206892968</c:v>
                </c:pt>
                <c:pt idx="1797">
                  <c:v>0.647786418525096</c:v>
                </c:pt>
                <c:pt idx="1798">
                  <c:v>0.647437007404092</c:v>
                </c:pt>
                <c:pt idx="1799">
                  <c:v>0.647087972920152</c:v>
                </c:pt>
                <c:pt idx="1800">
                  <c:v>0.64673931446478</c:v>
                </c:pt>
                <c:pt idx="1801">
                  <c:v>0.646391031430812</c:v>
                </c:pt>
                <c:pt idx="1802">
                  <c:v>0.64604312321238</c:v>
                </c:pt>
                <c:pt idx="1803">
                  <c:v>0.645695589204912</c:v>
                </c:pt>
                <c:pt idx="1804">
                  <c:v>0.645348428805156</c:v>
                </c:pt>
                <c:pt idx="1805">
                  <c:v>0.64500164141112</c:v>
                </c:pt>
                <c:pt idx="1806">
                  <c:v>0.644655226422144</c:v>
                </c:pt>
                <c:pt idx="1807">
                  <c:v>0.644309183238828</c:v>
                </c:pt>
                <c:pt idx="1808">
                  <c:v>0.64396351126308</c:v>
                </c:pt>
                <c:pt idx="1809">
                  <c:v>0.643618209898056</c:v>
                </c:pt>
                <c:pt idx="1810">
                  <c:v>0.64327327854822</c:v>
                </c:pt>
                <c:pt idx="1811">
                  <c:v>0.64292871661932</c:v>
                </c:pt>
                <c:pt idx="1812">
                  <c:v>0.64258452351834</c:v>
                </c:pt>
                <c:pt idx="1813">
                  <c:v>0.642240698653548</c:v>
                </c:pt>
                <c:pt idx="1814">
                  <c:v>0.641897241434484</c:v>
                </c:pt>
                <c:pt idx="1815">
                  <c:v>0.64155415127196</c:v>
                </c:pt>
                <c:pt idx="1816">
                  <c:v>0.641211427578</c:v>
                </c:pt>
                <c:pt idx="1817">
                  <c:v>0.640869069765936</c:v>
                </c:pt>
                <c:pt idx="1818">
                  <c:v>0.640527077250324</c:v>
                </c:pt>
                <c:pt idx="1819">
                  <c:v>0.640185449446968</c:v>
                </c:pt>
                <c:pt idx="1820">
                  <c:v>0.639844185772931</c:v>
                </c:pt>
                <c:pt idx="1821">
                  <c:v>0.639503285646492</c:v>
                </c:pt>
                <c:pt idx="1822">
                  <c:v>0.639162748487196</c:v>
                </c:pt>
                <c:pt idx="1823">
                  <c:v>0.638822573715803</c:v>
                </c:pt>
                <c:pt idx="1824">
                  <c:v>0.638482760754313</c:v>
                </c:pt>
                <c:pt idx="1825">
                  <c:v>0.638143309025964</c:v>
                </c:pt>
                <c:pt idx="1826">
                  <c:v>0.637804217955192</c:v>
                </c:pt>
                <c:pt idx="1827">
                  <c:v>0.637465486967676</c:v>
                </c:pt>
                <c:pt idx="1828">
                  <c:v>0.637127115490307</c:v>
                </c:pt>
                <c:pt idx="1829">
                  <c:v>0.636789102951204</c:v>
                </c:pt>
                <c:pt idx="1830">
                  <c:v>0.636451448779668</c:v>
                </c:pt>
                <c:pt idx="1831">
                  <c:v>0.63611415240624</c:v>
                </c:pt>
                <c:pt idx="1832">
                  <c:v>0.635777213262659</c:v>
                </c:pt>
                <c:pt idx="1833">
                  <c:v>0.635440630781844</c:v>
                </c:pt>
                <c:pt idx="1834">
                  <c:v>0.635104404397932</c:v>
                </c:pt>
                <c:pt idx="1835">
                  <c:v>0.634768533546275</c:v>
                </c:pt>
                <c:pt idx="1836">
                  <c:v>0.63443301766338</c:v>
                </c:pt>
                <c:pt idx="1837">
                  <c:v>0.63409785618696</c:v>
                </c:pt>
                <c:pt idx="1838">
                  <c:v>0.633763048555932</c:v>
                </c:pt>
                <c:pt idx="1839">
                  <c:v>0.633428594210364</c:v>
                </c:pt>
                <c:pt idx="1840">
                  <c:v>0.633094492591524</c:v>
                </c:pt>
                <c:pt idx="1841">
                  <c:v>0.632760743141855</c:v>
                </c:pt>
                <c:pt idx="1842">
                  <c:v>0.63242734530498</c:v>
                </c:pt>
                <c:pt idx="1843">
                  <c:v>0.63209429852568</c:v>
                </c:pt>
                <c:pt idx="1844">
                  <c:v>0.631761602249916</c:v>
                </c:pt>
                <c:pt idx="1845">
                  <c:v>0.6314292559248</c:v>
                </c:pt>
                <c:pt idx="1846">
                  <c:v>0.631097258998608</c:v>
                </c:pt>
                <c:pt idx="1847">
                  <c:v>0.630765610920803</c:v>
                </c:pt>
                <c:pt idx="1848">
                  <c:v>0.630434311141967</c:v>
                </c:pt>
                <c:pt idx="1849">
                  <c:v>0.630103359113856</c:v>
                </c:pt>
                <c:pt idx="1850">
                  <c:v>0.629772754289364</c:v>
                </c:pt>
                <c:pt idx="1851">
                  <c:v>0.629442496122539</c:v>
                </c:pt>
                <c:pt idx="1852">
                  <c:v>0.629112584068572</c:v>
                </c:pt>
                <c:pt idx="1853">
                  <c:v>0.628783017583788</c:v>
                </c:pt>
                <c:pt idx="1854">
                  <c:v>0.628453796125667</c:v>
                </c:pt>
                <c:pt idx="1855">
                  <c:v>0.628124919152795</c:v>
                </c:pt>
                <c:pt idx="1856">
                  <c:v>0.627796386124932</c:v>
                </c:pt>
                <c:pt idx="1857">
                  <c:v>0.627468196502916</c:v>
                </c:pt>
                <c:pt idx="1858">
                  <c:v>0.627140349748752</c:v>
                </c:pt>
                <c:pt idx="1859">
                  <c:v>0.626812845325535</c:v>
                </c:pt>
                <c:pt idx="1860">
                  <c:v>0.626485682697528</c:v>
                </c:pt>
                <c:pt idx="1861">
                  <c:v>0.626158861330056</c:v>
                </c:pt>
                <c:pt idx="1862">
                  <c:v>0.625832380689599</c:v>
                </c:pt>
                <c:pt idx="1863">
                  <c:v>0.625506240243708</c:v>
                </c:pt>
                <c:pt idx="1864">
                  <c:v>0.625180439461092</c:v>
                </c:pt>
                <c:pt idx="1865">
                  <c:v>0.624854977811544</c:v>
                </c:pt>
                <c:pt idx="1866">
                  <c:v>0.624529854765925</c:v>
                </c:pt>
                <c:pt idx="1867">
                  <c:v>0.624205069796255</c:v>
                </c:pt>
                <c:pt idx="1868">
                  <c:v>0.623880622375608</c:v>
                </c:pt>
                <c:pt idx="1869">
                  <c:v>0.623556511978176</c:v>
                </c:pt>
                <c:pt idx="1870">
                  <c:v>0.623232738079236</c:v>
                </c:pt>
                <c:pt idx="1871">
                  <c:v>0.622909300155143</c:v>
                </c:pt>
                <c:pt idx="1872">
                  <c:v>0.622586197683336</c:v>
                </c:pt>
                <c:pt idx="1873">
                  <c:v>0.622263430142365</c:v>
                </c:pt>
                <c:pt idx="1874">
                  <c:v>0.621940997011836</c:v>
                </c:pt>
                <c:pt idx="1875">
                  <c:v>0.621618897772428</c:v>
                </c:pt>
                <c:pt idx="1876">
                  <c:v>0.621297131905909</c:v>
                </c:pt>
                <c:pt idx="1877">
                  <c:v>0.620975698895124</c:v>
                </c:pt>
                <c:pt idx="1878">
                  <c:v>0.620654598223956</c:v>
                </c:pt>
                <c:pt idx="1879">
                  <c:v>0.6203338293774</c:v>
                </c:pt>
                <c:pt idx="1880">
                  <c:v>0.620013391841459</c:v>
                </c:pt>
                <c:pt idx="1881">
                  <c:v>0.619693285103244</c:v>
                </c:pt>
                <c:pt idx="1882">
                  <c:v>0.619373508650916</c:v>
                </c:pt>
                <c:pt idx="1883">
                  <c:v>0.61905406197366</c:v>
                </c:pt>
                <c:pt idx="1884">
                  <c:v>0.618734944561751</c:v>
                </c:pt>
                <c:pt idx="1885">
                  <c:v>0.618416155906488</c:v>
                </c:pt>
                <c:pt idx="1886">
                  <c:v>0.618097695500232</c:v>
                </c:pt>
                <c:pt idx="1887">
                  <c:v>0.61777956283638</c:v>
                </c:pt>
                <c:pt idx="1888">
                  <c:v>0.617461757409384</c:v>
                </c:pt>
                <c:pt idx="1889">
                  <c:v>0.617144278714703</c:v>
                </c:pt>
                <c:pt idx="1890">
                  <c:v>0.61682712624888</c:v>
                </c:pt>
                <c:pt idx="1891">
                  <c:v>0.616510299509447</c:v>
                </c:pt>
                <c:pt idx="1892">
                  <c:v>0.616193797994988</c:v>
                </c:pt>
                <c:pt idx="1893">
                  <c:v>0.615877621205123</c:v>
                </c:pt>
                <c:pt idx="1894">
                  <c:v>0.615561768640489</c:v>
                </c:pt>
                <c:pt idx="1895">
                  <c:v>0.615246239802732</c:v>
                </c:pt>
                <c:pt idx="1896">
                  <c:v>0.61493103419454</c:v>
                </c:pt>
                <c:pt idx="1897">
                  <c:v>0.614616151319615</c:v>
                </c:pt>
                <c:pt idx="1898">
                  <c:v>0.61430159068266</c:v>
                </c:pt>
                <c:pt idx="1899">
                  <c:v>0.613987351789404</c:v>
                </c:pt>
                <c:pt idx="1900">
                  <c:v>0.613673434146576</c:v>
                </c:pt>
                <c:pt idx="1901">
                  <c:v>0.613359837261936</c:v>
                </c:pt>
                <c:pt idx="1902">
                  <c:v>0.613046560644216</c:v>
                </c:pt>
                <c:pt idx="1903">
                  <c:v>0.61273360380318</c:v>
                </c:pt>
                <c:pt idx="1904">
                  <c:v>0.612420966249564</c:v>
                </c:pt>
                <c:pt idx="1905">
                  <c:v>0.612108647495124</c:v>
                </c:pt>
                <c:pt idx="1906">
                  <c:v>0.611796647052611</c:v>
                </c:pt>
                <c:pt idx="1907">
                  <c:v>0.61148496443574</c:v>
                </c:pt>
                <c:pt idx="1908">
                  <c:v>0.611173599159252</c:v>
                </c:pt>
                <c:pt idx="1909">
                  <c:v>0.610862550738852</c:v>
                </c:pt>
                <c:pt idx="1910">
                  <c:v>0.610551818691229</c:v>
                </c:pt>
                <c:pt idx="1911">
                  <c:v>0.610241402534076</c:v>
                </c:pt>
                <c:pt idx="1912">
                  <c:v>0.609931301786041</c:v>
                </c:pt>
                <c:pt idx="1913">
                  <c:v>0.60962151596676</c:v>
                </c:pt>
                <c:pt idx="1914">
                  <c:v>0.609312044596848</c:v>
                </c:pt>
                <c:pt idx="1915">
                  <c:v>0.609002887197876</c:v>
                </c:pt>
                <c:pt idx="1916">
                  <c:v>0.608694043292412</c:v>
                </c:pt>
                <c:pt idx="1917">
                  <c:v>0.608385512403971</c:v>
                </c:pt>
                <c:pt idx="1918">
                  <c:v>0.60807729405702</c:v>
                </c:pt>
                <c:pt idx="1919">
                  <c:v>0.607769387777028</c:v>
                </c:pt>
                <c:pt idx="1920">
                  <c:v>0.607461793090392</c:v>
                </c:pt>
                <c:pt idx="1921">
                  <c:v>0.60715450952448</c:v>
                </c:pt>
                <c:pt idx="1922">
                  <c:v>0.606847536607607</c:v>
                </c:pt>
                <c:pt idx="1923">
                  <c:v>0.606540873869052</c:v>
                </c:pt>
                <c:pt idx="1924">
                  <c:v>0.606234520839036</c:v>
                </c:pt>
                <c:pt idx="1925">
                  <c:v>0.605928477048708</c:v>
                </c:pt>
                <c:pt idx="1926">
                  <c:v>0.605622742030224</c:v>
                </c:pt>
                <c:pt idx="1927">
                  <c:v>0.605317315316604</c:v>
                </c:pt>
                <c:pt idx="1928">
                  <c:v>0.605012196441876</c:v>
                </c:pt>
                <c:pt idx="1929">
                  <c:v>0.604707384940955</c:v>
                </c:pt>
                <c:pt idx="1930">
                  <c:v>0.604402880349744</c:v>
                </c:pt>
                <c:pt idx="1931">
                  <c:v>0.604098682205028</c:v>
                </c:pt>
                <c:pt idx="1932">
                  <c:v>0.603794790044556</c:v>
                </c:pt>
                <c:pt idx="1933">
                  <c:v>0.603491203407</c:v>
                </c:pt>
                <c:pt idx="1934">
                  <c:v>0.603187921831944</c:v>
                </c:pt>
                <c:pt idx="1935">
                  <c:v>0.602884944859908</c:v>
                </c:pt>
                <c:pt idx="1936">
                  <c:v>0.602582272032348</c:v>
                </c:pt>
                <c:pt idx="1937">
                  <c:v>0.602279902891619</c:v>
                </c:pt>
                <c:pt idx="1938">
                  <c:v>0.601977836981004</c:v>
                </c:pt>
                <c:pt idx="1939">
                  <c:v>0.601676073844692</c:v>
                </c:pt>
                <c:pt idx="1940">
                  <c:v>0.601374613027776</c:v>
                </c:pt>
                <c:pt idx="1941">
                  <c:v>0.601073454076296</c:v>
                </c:pt>
                <c:pt idx="1942">
                  <c:v>0.60077259653718</c:v>
                </c:pt>
                <c:pt idx="1943">
                  <c:v>0.600472039958233</c:v>
                </c:pt>
                <c:pt idx="1944">
                  <c:v>0.600171783888216</c:v>
                </c:pt>
                <c:pt idx="1945">
                  <c:v>0.59987182787676</c:v>
                </c:pt>
                <c:pt idx="1946">
                  <c:v>0.599572171474403</c:v>
                </c:pt>
                <c:pt idx="1947">
                  <c:v>0.599272814232564</c:v>
                </c:pt>
                <c:pt idx="1948">
                  <c:v>0.598973755703593</c:v>
                </c:pt>
                <c:pt idx="1949">
                  <c:v>0.598674995440692</c:v>
                </c:pt>
                <c:pt idx="1950">
                  <c:v>0.598376532997992</c:v>
                </c:pt>
                <c:pt idx="1951">
                  <c:v>0.598078367930472</c:v>
                </c:pt>
                <c:pt idx="1952">
                  <c:v>0.597780499794024</c:v>
                </c:pt>
                <c:pt idx="1953">
                  <c:v>0.597482928145427</c:v>
                </c:pt>
                <c:pt idx="1954">
                  <c:v>0.597185652542316</c:v>
                </c:pt>
                <c:pt idx="1955">
                  <c:v>0.596888672543232</c:v>
                </c:pt>
                <c:pt idx="1956">
                  <c:v>0.596591987707583</c:v>
                </c:pt>
                <c:pt idx="1957">
                  <c:v>0.596295597595645</c:v>
                </c:pt>
                <c:pt idx="1958">
                  <c:v>0.59599950176856</c:v>
                </c:pt>
                <c:pt idx="1959">
                  <c:v>0.59570369978838</c:v>
                </c:pt>
                <c:pt idx="1960">
                  <c:v>0.595408191217992</c:v>
                </c:pt>
                <c:pt idx="1961">
                  <c:v>0.595112975621137</c:v>
                </c:pt>
                <c:pt idx="1962">
                  <c:v>0.594818052562463</c:v>
                </c:pt>
                <c:pt idx="1963">
                  <c:v>0.594523421607433</c:v>
                </c:pt>
                <c:pt idx="1964">
                  <c:v>0.594229082322419</c:v>
                </c:pt>
                <c:pt idx="1965">
                  <c:v>0.593935034274601</c:v>
                </c:pt>
                <c:pt idx="1966">
                  <c:v>0.593641277032056</c:v>
                </c:pt>
                <c:pt idx="1967">
                  <c:v>0.593347810163689</c:v>
                </c:pt>
                <c:pt idx="1968">
                  <c:v>0.593054633239261</c:v>
                </c:pt>
                <c:pt idx="1969">
                  <c:v>0.592761745829387</c:v>
                </c:pt>
                <c:pt idx="1970">
                  <c:v>0.59246914750554</c:v>
                </c:pt>
                <c:pt idx="1971">
                  <c:v>0.592176837840023</c:v>
                </c:pt>
                <c:pt idx="1972">
                  <c:v>0.591884816405976</c:v>
                </c:pt>
                <c:pt idx="1973">
                  <c:v>0.591593082777384</c:v>
                </c:pt>
                <c:pt idx="1974">
                  <c:v>0.5913016365291</c:v>
                </c:pt>
                <c:pt idx="1975">
                  <c:v>0.591010477236768</c:v>
                </c:pt>
                <c:pt idx="1976">
                  <c:v>0.590719604476896</c:v>
                </c:pt>
                <c:pt idx="1977">
                  <c:v>0.590429017826832</c:v>
                </c:pt>
                <c:pt idx="1978">
                  <c:v>0.590138716864717</c:v>
                </c:pt>
                <c:pt idx="1979">
                  <c:v>0.589848701169552</c:v>
                </c:pt>
                <c:pt idx="1980">
                  <c:v>0.589558970321161</c:v>
                </c:pt>
                <c:pt idx="1981">
                  <c:v>0.589269523900188</c:v>
                </c:pt>
                <c:pt idx="1982">
                  <c:v>0.5889803614881</c:v>
                </c:pt>
                <c:pt idx="1983">
                  <c:v>0.588691482667175</c:v>
                </c:pt>
                <c:pt idx="1984">
                  <c:v>0.588402887020536</c:v>
                </c:pt>
                <c:pt idx="1985">
                  <c:v>0.588114574132092</c:v>
                </c:pt>
                <c:pt idx="1986">
                  <c:v>0.587826543586584</c:v>
                </c:pt>
                <c:pt idx="1987">
                  <c:v>0.587538794969555</c:v>
                </c:pt>
                <c:pt idx="1988">
                  <c:v>0.58725132786738</c:v>
                </c:pt>
                <c:pt idx="1989">
                  <c:v>0.58696414186722</c:v>
                </c:pt>
                <c:pt idx="1990">
                  <c:v>0.586677236557044</c:v>
                </c:pt>
                <c:pt idx="1991">
                  <c:v>0.586390611525648</c:v>
                </c:pt>
                <c:pt idx="1992">
                  <c:v>0.586104266362597</c:v>
                </c:pt>
                <c:pt idx="1993">
                  <c:v>0.585818200658292</c:v>
                </c:pt>
                <c:pt idx="1994">
                  <c:v>0.585532414003896</c:v>
                </c:pt>
                <c:pt idx="1995">
                  <c:v>0.585246905991408</c:v>
                </c:pt>
                <c:pt idx="1996">
                  <c:v>0.584961676213596</c:v>
                </c:pt>
                <c:pt idx="1997">
                  <c:v>0.584676724264008</c:v>
                </c:pt>
                <c:pt idx="1998">
                  <c:v>0.584392049737032</c:v>
                </c:pt>
                <c:pt idx="1999">
                  <c:v>0.5841076522278</c:v>
                </c:pt>
                <c:pt idx="2000">
                  <c:v>0.583823531332236</c:v>
                </c:pt>
                <c:pt idx="2001">
                  <c:v>0.58353968664708</c:v>
                </c:pt>
                <c:pt idx="2002">
                  <c:v>0.583256117769828</c:v>
                </c:pt>
                <c:pt idx="2003">
                  <c:v>0.582972824298756</c:v>
                </c:pt>
                <c:pt idx="2004">
                  <c:v>0.582689805832945</c:v>
                </c:pt>
                <c:pt idx="2005">
                  <c:v>0.582407061972216</c:v>
                </c:pt>
                <c:pt idx="2006">
                  <c:v>0.5821245923172</c:v>
                </c:pt>
                <c:pt idx="2007">
                  <c:v>0.581842396469292</c:v>
                </c:pt>
                <c:pt idx="2008">
                  <c:v>0.581560474030644</c:v>
                </c:pt>
                <c:pt idx="2009">
                  <c:v>0.5812788246042</c:v>
                </c:pt>
                <c:pt idx="2010">
                  <c:v>0.58099744779366</c:v>
                </c:pt>
                <c:pt idx="2011">
                  <c:v>0.580716343203481</c:v>
                </c:pt>
                <c:pt idx="2012">
                  <c:v>0.580435510438908</c:v>
                </c:pt>
                <c:pt idx="2013">
                  <c:v>0.580154949105935</c:v>
                </c:pt>
                <c:pt idx="2014">
                  <c:v>0.579874658811324</c:v>
                </c:pt>
                <c:pt idx="2015">
                  <c:v>0.579594639162575</c:v>
                </c:pt>
                <c:pt idx="2016">
                  <c:v>0.579314889767975</c:v>
                </c:pt>
                <c:pt idx="2017">
                  <c:v>0.579035410236552</c:v>
                </c:pt>
                <c:pt idx="2018">
                  <c:v>0.578756200178088</c:v>
                </c:pt>
                <c:pt idx="2019">
                  <c:v>0.578477259203113</c:v>
                </c:pt>
                <c:pt idx="2020">
                  <c:v>0.578198586922908</c:v>
                </c:pt>
                <c:pt idx="2021">
                  <c:v>0.577920182949517</c:v>
                </c:pt>
                <c:pt idx="2022">
                  <c:v>0.577642046895696</c:v>
                </c:pt>
                <c:pt idx="2023">
                  <c:v>0.577364178374999</c:v>
                </c:pt>
                <c:pt idx="2024">
                  <c:v>0.577086577001676</c:v>
                </c:pt>
                <c:pt idx="2025">
                  <c:v>0.576809242390728</c:v>
                </c:pt>
                <c:pt idx="2026">
                  <c:v>0.576532174157916</c:v>
                </c:pt>
                <c:pt idx="2027">
                  <c:v>0.576255371919721</c:v>
                </c:pt>
                <c:pt idx="2028">
                  <c:v>0.575978835293352</c:v>
                </c:pt>
                <c:pt idx="2029">
                  <c:v>0.575702563896768</c:v>
                </c:pt>
                <c:pt idx="2030">
                  <c:v>0.575426557348655</c:v>
                </c:pt>
                <c:pt idx="2031">
                  <c:v>0.575150815268424</c:v>
                </c:pt>
                <c:pt idx="2032">
                  <c:v>0.574875337276235</c:v>
                </c:pt>
                <c:pt idx="2033">
                  <c:v>0.57460012299294</c:v>
                </c:pt>
                <c:pt idx="2034">
                  <c:v>0.574325172040152</c:v>
                </c:pt>
                <c:pt idx="2035">
                  <c:v>0.574050484040184</c:v>
                </c:pt>
                <c:pt idx="2036">
                  <c:v>0.573776058616092</c:v>
                </c:pt>
                <c:pt idx="2037">
                  <c:v>0.573501895391604</c:v>
                </c:pt>
                <c:pt idx="2038">
                  <c:v>0.573227993991241</c:v>
                </c:pt>
                <c:pt idx="2039">
                  <c:v>0.572954354040168</c:v>
                </c:pt>
                <c:pt idx="2040">
                  <c:v>0.572680975164312</c:v>
                </c:pt>
                <c:pt idx="2041">
                  <c:v>0.572407856990305</c:v>
                </c:pt>
                <c:pt idx="2042">
                  <c:v>0.572134999145471</c:v>
                </c:pt>
                <c:pt idx="2043">
                  <c:v>0.571862401257865</c:v>
                </c:pt>
                <c:pt idx="2044">
                  <c:v>0.571590062956224</c:v>
                </c:pt>
                <c:pt idx="2045">
                  <c:v>0.571317983870028</c:v>
                </c:pt>
                <c:pt idx="2046">
                  <c:v>0.571046163629448</c:v>
                </c:pt>
                <c:pt idx="2047">
                  <c:v>0.570774601865328</c:v>
                </c:pt>
                <c:pt idx="2048">
                  <c:v>0.570503298209255</c:v>
                </c:pt>
                <c:pt idx="2049">
                  <c:v>0.570232252293492</c:v>
                </c:pt>
                <c:pt idx="2050">
                  <c:v>0.569961463751016</c:v>
                </c:pt>
                <c:pt idx="2051">
                  <c:v>0.56969093221548</c:v>
                </c:pt>
                <c:pt idx="2052">
                  <c:v>0.569420657321256</c:v>
                </c:pt>
                <c:pt idx="2053">
                  <c:v>0.569150638703388</c:v>
                </c:pt>
                <c:pt idx="2054">
                  <c:v>0.568880875997616</c:v>
                </c:pt>
                <c:pt idx="2055">
                  <c:v>0.568611368840376</c:v>
                </c:pt>
                <c:pt idx="2056">
                  <c:v>0.5683421168688</c:v>
                </c:pt>
                <c:pt idx="2057">
                  <c:v>0.56807311972068</c:v>
                </c:pt>
                <c:pt idx="2058">
                  <c:v>0.567804377034516</c:v>
                </c:pt>
                <c:pt idx="2059">
                  <c:v>0.567535888449492</c:v>
                </c:pt>
                <c:pt idx="2060">
                  <c:v>0.567267653605465</c:v>
                </c:pt>
                <c:pt idx="2061">
                  <c:v>0.56699967214296</c:v>
                </c:pt>
                <c:pt idx="2062">
                  <c:v>0.566731943703203</c:v>
                </c:pt>
                <c:pt idx="2063">
                  <c:v>0.566464467928092</c:v>
                </c:pt>
                <c:pt idx="2064">
                  <c:v>0.566197244460192</c:v>
                </c:pt>
                <c:pt idx="2065">
                  <c:v>0.565930272942732</c:v>
                </c:pt>
                <c:pt idx="2066">
                  <c:v>0.565663553019661</c:v>
                </c:pt>
                <c:pt idx="2067">
                  <c:v>0.565397084335524</c:v>
                </c:pt>
                <c:pt idx="2068">
                  <c:v>0.565130866535616</c:v>
                </c:pt>
                <c:pt idx="2069">
                  <c:v>0.564864899265828</c:v>
                </c:pt>
                <c:pt idx="2070">
                  <c:v>0.56459918217276</c:v>
                </c:pt>
                <c:pt idx="2071">
                  <c:v>0.564333714903659</c:v>
                </c:pt>
                <c:pt idx="2072">
                  <c:v>0.564068497106447</c:v>
                </c:pt>
                <c:pt idx="2073">
                  <c:v>0.563803528429692</c:v>
                </c:pt>
                <c:pt idx="2074">
                  <c:v>0.563538808522643</c:v>
                </c:pt>
                <c:pt idx="2075">
                  <c:v>0.563274337035168</c:v>
                </c:pt>
                <c:pt idx="2076">
                  <c:v>0.563010113617848</c:v>
                </c:pt>
                <c:pt idx="2077">
                  <c:v>0.562746137921868</c:v>
                </c:pt>
                <c:pt idx="2078">
                  <c:v>0.562482409599096</c:v>
                </c:pt>
                <c:pt idx="2079">
                  <c:v>0.562218928302036</c:v>
                </c:pt>
                <c:pt idx="2080">
                  <c:v>0.561955693683863</c:v>
                </c:pt>
                <c:pt idx="2081">
                  <c:v>0.561692705398356</c:v>
                </c:pt>
                <c:pt idx="2082">
                  <c:v>0.561429963100009</c:v>
                </c:pt>
                <c:pt idx="2083">
                  <c:v>0.561167466443892</c:v>
                </c:pt>
                <c:pt idx="2084">
                  <c:v>0.560905215085775</c:v>
                </c:pt>
                <c:pt idx="2085">
                  <c:v>0.560643208682052</c:v>
                </c:pt>
                <c:pt idx="2086">
                  <c:v>0.560381446889735</c:v>
                </c:pt>
                <c:pt idx="2087">
                  <c:v>0.560119929366492</c:v>
                </c:pt>
                <c:pt idx="2088">
                  <c:v>0.559858655770656</c:v>
                </c:pt>
                <c:pt idx="2089">
                  <c:v>0.559597625761163</c:v>
                </c:pt>
                <c:pt idx="2090">
                  <c:v>0.559336838997599</c:v>
                </c:pt>
                <c:pt idx="2091">
                  <c:v>0.55907629514016</c:v>
                </c:pt>
                <c:pt idx="2092">
                  <c:v>0.558815993849724</c:v>
                </c:pt>
                <c:pt idx="2093">
                  <c:v>0.558555934787747</c:v>
                </c:pt>
                <c:pt idx="2094">
                  <c:v>0.558296117616349</c:v>
                </c:pt>
                <c:pt idx="2095">
                  <c:v>0.558036541998252</c:v>
                </c:pt>
                <c:pt idx="2096">
                  <c:v>0.557777207596848</c:v>
                </c:pt>
                <c:pt idx="2097">
                  <c:v>0.5575181140761</c:v>
                </c:pt>
                <c:pt idx="2098">
                  <c:v>0.55725926110062</c:v>
                </c:pt>
                <c:pt idx="2099">
                  <c:v>0.557000648335656</c:v>
                </c:pt>
                <c:pt idx="2100">
                  <c:v>0.556742275447068</c:v>
                </c:pt>
                <c:pt idx="2101">
                  <c:v>0.556484142101304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8604520"/>
        <c:axId val="2124783864"/>
      </c:lineChart>
      <c:catAx>
        <c:axId val="2028604520"/>
        <c:scaling>
          <c:orientation val="minMax"/>
        </c:scaling>
        <c:delete val="1"/>
        <c:axPos val="b"/>
        <c:majorTickMark val="out"/>
        <c:minorTickMark val="none"/>
        <c:tickLblPos val="nextTo"/>
        <c:crossAx val="2124783864"/>
        <c:crosses val="autoZero"/>
        <c:auto val="1"/>
        <c:lblAlgn val="ctr"/>
        <c:lblOffset val="100"/>
        <c:noMultiLvlLbl val="0"/>
      </c:catAx>
      <c:valAx>
        <c:axId val="2124783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860452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114588801399825"/>
          <c:y val="0.0324087072762159"/>
          <c:w val="0.884965223097113"/>
          <c:h val="0.898148148148148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800000"/>
              </a:solidFill>
            </a:ln>
          </c:spPr>
          <c:marker>
            <c:symbol val="none"/>
          </c:marker>
          <c:val>
            <c:numRef>
              <c:f>Sheet1!$B$6:$B$2107</c:f>
              <c:numCache>
                <c:formatCode>General</c:formatCode>
                <c:ptCount val="2102"/>
                <c:pt idx="0">
                  <c:v>11.99999997526616</c:v>
                </c:pt>
                <c:pt idx="1">
                  <c:v>11.99999930667018</c:v>
                </c:pt>
                <c:pt idx="2">
                  <c:v>11.9999925015006</c:v>
                </c:pt>
                <c:pt idx="3">
                  <c:v>11.99995528016193</c:v>
                </c:pt>
                <c:pt idx="4">
                  <c:v>11.9998206559377</c:v>
                </c:pt>
                <c:pt idx="5">
                  <c:v>11.99945520084285</c:v>
                </c:pt>
                <c:pt idx="6">
                  <c:v>11.99864777303391</c:v>
                </c:pt>
                <c:pt idx="7">
                  <c:v>11.99711556628297</c:v>
                </c:pt>
                <c:pt idx="8">
                  <c:v>11.99452411319303</c:v>
                </c:pt>
                <c:pt idx="9">
                  <c:v>11.99051411612256</c:v>
                </c:pt>
                <c:pt idx="10">
                  <c:v>11.98472839438392</c:v>
                </c:pt>
                <c:pt idx="11">
                  <c:v>11.97683455036527</c:v>
                </c:pt>
                <c:pt idx="12">
                  <c:v>11.96654139551941</c:v>
                </c:pt>
                <c:pt idx="13">
                  <c:v>11.95360895832633</c:v>
                </c:pt>
                <c:pt idx="14">
                  <c:v>11.93785290755283</c:v>
                </c:pt>
                <c:pt idx="15">
                  <c:v>11.91914463601097</c:v>
                </c:pt>
                <c:pt idx="16">
                  <c:v>11.89740828624377</c:v>
                </c:pt>
                <c:pt idx="17">
                  <c:v>11.87261584245628</c:v>
                </c:pt>
                <c:pt idx="18">
                  <c:v>11.8447811833326</c:v>
                </c:pt>
                <c:pt idx="19">
                  <c:v>11.81395375681189</c:v>
                </c:pt>
                <c:pt idx="20">
                  <c:v>11.78021233333519</c:v>
                </c:pt>
                <c:pt idx="21">
                  <c:v>11.74365912989992</c:v>
                </c:pt>
                <c:pt idx="22">
                  <c:v>11.70441447340631</c:v>
                </c:pt>
                <c:pt idx="23">
                  <c:v>11.66261208301234</c:v>
                </c:pt>
                <c:pt idx="24">
                  <c:v>11.61839499065544</c:v>
                </c:pt>
                <c:pt idx="25">
                  <c:v>11.57191207983297</c:v>
                </c:pt>
                <c:pt idx="26">
                  <c:v>11.52331519936271</c:v>
                </c:pt>
                <c:pt idx="27">
                  <c:v>11.47275679651911</c:v>
                </c:pt>
                <c:pt idx="28">
                  <c:v>11.42038800909924</c:v>
                </c:pt>
                <c:pt idx="29">
                  <c:v>11.3663571559884</c:v>
                </c:pt>
                <c:pt idx="30">
                  <c:v>11.3108085687886</c:v>
                </c:pt>
                <c:pt idx="31">
                  <c:v>11.25388171173461</c:v>
                </c:pt>
                <c:pt idx="32">
                  <c:v>11.1957105425687</c:v>
                </c:pt>
                <c:pt idx="33">
                  <c:v>11.13642307269932</c:v>
                </c:pt>
                <c:pt idx="34">
                  <c:v>11.07614109047105</c:v>
                </c:pt>
                <c:pt idx="35">
                  <c:v>11.01498001651321</c:v>
                </c:pt>
                <c:pt idx="36">
                  <c:v>10.95304886480416</c:v>
                </c:pt>
                <c:pt idx="37">
                  <c:v>10.89045028724496</c:v>
                </c:pt>
                <c:pt idx="38">
                  <c:v>10.82728068318012</c:v>
                </c:pt>
                <c:pt idx="39">
                  <c:v>10.76363035845883</c:v>
                </c:pt>
                <c:pt idx="40">
                  <c:v>10.69958372133725</c:v>
                </c:pt>
                <c:pt idx="41">
                  <c:v>10.6352195048255</c:v>
                </c:pt>
                <c:pt idx="42">
                  <c:v>10.5706110070292</c:v>
                </c:pt>
                <c:pt idx="43">
                  <c:v>10.50582634267052</c:v>
                </c:pt>
                <c:pt idx="44">
                  <c:v>10.44092870033929</c:v>
                </c:pt>
                <c:pt idx="45">
                  <c:v>10.37597660116064</c:v>
                </c:pt>
                <c:pt idx="46">
                  <c:v>10.31102415550523</c:v>
                </c:pt>
                <c:pt idx="47">
                  <c:v>10.24612131514148</c:v>
                </c:pt>
                <c:pt idx="48">
                  <c:v>10.18131411886435</c:v>
                </c:pt>
                <c:pt idx="49">
                  <c:v>10.11664493015143</c:v>
                </c:pt>
                <c:pt idx="50">
                  <c:v>10.05215266581782</c:v>
                </c:pt>
                <c:pt idx="51">
                  <c:v>9.987873014978435</c:v>
                </c:pt>
                <c:pt idx="52">
                  <c:v>9.923838647898335</c:v>
                </c:pt>
                <c:pt idx="53">
                  <c:v>9.860079414526166</c:v>
                </c:pt>
                <c:pt idx="54">
                  <c:v>9.796622532675312</c:v>
                </c:pt>
                <c:pt idx="55">
                  <c:v>9.733492765949254</c:v>
                </c:pt>
                <c:pt idx="56">
                  <c:v>9.67071259160799</c:v>
                </c:pt>
                <c:pt idx="57">
                  <c:v>9.608302358648256</c:v>
                </c:pt>
                <c:pt idx="58">
                  <c:v>9.546280436425883</c:v>
                </c:pt>
                <c:pt idx="59">
                  <c:v>9.484663354186823</c:v>
                </c:pt>
                <c:pt idx="60">
                  <c:v>9.423465931899634</c:v>
                </c:pt>
                <c:pt idx="61">
                  <c:v>9.362701402796952</c:v>
                </c:pt>
                <c:pt idx="62">
                  <c:v>9.302381528040456</c:v>
                </c:pt>
                <c:pt idx="63">
                  <c:v>9.242516703923797</c:v>
                </c:pt>
                <c:pt idx="64">
                  <c:v>9.183116062023467</c:v>
                </c:pt>
                <c:pt idx="65">
                  <c:v>9.124187562698688</c:v>
                </c:pt>
                <c:pt idx="66">
                  <c:v>9.065738082330012</c:v>
                </c:pt>
                <c:pt idx="67">
                  <c:v>9.007773494672392</c:v>
                </c:pt>
                <c:pt idx="68">
                  <c:v>8.950298746684307</c:v>
                </c:pt>
                <c:pt idx="69">
                  <c:v>8.893317929176595</c:v>
                </c:pt>
                <c:pt idx="70">
                  <c:v>8.836834342611277</c:v>
                </c:pt>
                <c:pt idx="71">
                  <c:v>8.780850558360471</c:v>
                </c:pt>
                <c:pt idx="72">
                  <c:v>8.725368475721218</c:v>
                </c:pt>
                <c:pt idx="73">
                  <c:v>8.6703893749648</c:v>
                </c:pt>
                <c:pt idx="74">
                  <c:v>8.615913966682868</c:v>
                </c:pt>
                <c:pt idx="75">
                  <c:v>8.561942437677721</c:v>
                </c:pt>
                <c:pt idx="76">
                  <c:v>8.50847449362828</c:v>
                </c:pt>
                <c:pt idx="77">
                  <c:v>8.45550939874993</c:v>
                </c:pt>
                <c:pt idx="78">
                  <c:v>8.40304601265172</c:v>
                </c:pt>
                <c:pt idx="79">
                  <c:v>8.35108282458201</c:v>
                </c:pt>
                <c:pt idx="80">
                  <c:v>8.299617985241028</c:v>
                </c:pt>
                <c:pt idx="81">
                  <c:v>8.248649336327171</c:v>
                </c:pt>
                <c:pt idx="82">
                  <c:v>8.198174437972742</c:v>
                </c:pt>
                <c:pt idx="83">
                  <c:v>8.148190594214963</c:v>
                </c:pt>
                <c:pt idx="84">
                  <c:v>8.09869487663664</c:v>
                </c:pt>
                <c:pt idx="85">
                  <c:v>8.049684146305127</c:v>
                </c:pt>
                <c:pt idx="86">
                  <c:v>8.00115507412531</c:v>
                </c:pt>
                <c:pt idx="87">
                  <c:v>7.953104159717705</c:v>
                </c:pt>
                <c:pt idx="88">
                  <c:v>7.905527748923748</c:v>
                </c:pt>
                <c:pt idx="89">
                  <c:v>7.8584220500334</c:v>
                </c:pt>
                <c:pt idx="90">
                  <c:v>7.81178314882416</c:v>
                </c:pt>
                <c:pt idx="91">
                  <c:v>7.765607022493812</c:v>
                </c:pt>
                <c:pt idx="92">
                  <c:v>7.719889552563984</c:v>
                </c:pt>
                <c:pt idx="93">
                  <c:v>7.674626536826135</c:v>
                </c:pt>
                <c:pt idx="94">
                  <c:v>7.62981370039662</c:v>
                </c:pt>
                <c:pt idx="95">
                  <c:v>7.5854467059427</c:v>
                </c:pt>
                <c:pt idx="96">
                  <c:v>7.541521163137526</c:v>
                </c:pt>
                <c:pt idx="97">
                  <c:v>7.498032637397602</c:v>
                </c:pt>
                <c:pt idx="98">
                  <c:v>7.454976657952685</c:v>
                </c:pt>
                <c:pt idx="99">
                  <c:v>7.41234872529503</c:v>
                </c:pt>
                <c:pt idx="100">
                  <c:v>7.370144318050507</c:v>
                </c:pt>
                <c:pt idx="101">
                  <c:v>7.328358899313024</c:v>
                </c:pt>
                <c:pt idx="102">
                  <c:v>7.286987922478668</c:v>
                </c:pt>
                <c:pt idx="103">
                  <c:v>7.246026836615195</c:v>
                </c:pt>
                <c:pt idx="104">
                  <c:v>7.205471091399095</c:v>
                </c:pt>
                <c:pt idx="105">
                  <c:v>7.165316141650385</c:v>
                </c:pt>
                <c:pt idx="106">
                  <c:v>7.125557451493761</c:v>
                </c:pt>
                <c:pt idx="107">
                  <c:v>7.086190498171633</c:v>
                </c:pt>
                <c:pt idx="108">
                  <c:v>7.047210775534106</c:v>
                </c:pt>
                <c:pt idx="109">
                  <c:v>7.008613797228276</c:v>
                </c:pt>
                <c:pt idx="110">
                  <c:v>6.97039509960813</c:v>
                </c:pt>
                <c:pt idx="111">
                  <c:v>6.932550244384655</c:v>
                </c:pt>
                <c:pt idx="112">
                  <c:v>6.895074821034695</c:v>
                </c:pt>
                <c:pt idx="113">
                  <c:v>6.85796444898545</c:v>
                </c:pt>
                <c:pt idx="114">
                  <c:v>6.821214779591195</c:v>
                </c:pt>
                <c:pt idx="115">
                  <c:v>6.784821497915064</c:v>
                </c:pt>
                <c:pt idx="116">
                  <c:v>6.748780324333066</c:v>
                </c:pt>
                <c:pt idx="117">
                  <c:v>6.713087015970072</c:v>
                </c:pt>
                <c:pt idx="118">
                  <c:v>6.677737367981265</c:v>
                </c:pt>
                <c:pt idx="119">
                  <c:v>6.642727214690208</c:v>
                </c:pt>
                <c:pt idx="120">
                  <c:v>6.608052430593335</c:v>
                </c:pt>
                <c:pt idx="121">
                  <c:v>6.5737089312414</c:v>
                </c:pt>
                <c:pt idx="122">
                  <c:v>6.53969267400604</c:v>
                </c:pt>
                <c:pt idx="123">
                  <c:v>6.505999658740633</c:v>
                </c:pt>
                <c:pt idx="124">
                  <c:v>6.472625928342744</c:v>
                </c:pt>
                <c:pt idx="125">
                  <c:v>6.4395675692259</c:v>
                </c:pt>
                <c:pt idx="126">
                  <c:v>6.40682071170717</c:v>
                </c:pt>
                <c:pt idx="127">
                  <c:v>6.374381530317176</c:v>
                </c:pt>
                <c:pt idx="128">
                  <c:v>6.342246244038264</c:v>
                </c:pt>
                <c:pt idx="129">
                  <c:v>6.310411116476375</c:v>
                </c:pt>
                <c:pt idx="130">
                  <c:v>6.27887245597236</c:v>
                </c:pt>
                <c:pt idx="131">
                  <c:v>6.247626615655548</c:v>
                </c:pt>
                <c:pt idx="132">
                  <c:v>6.21666999344741</c:v>
                </c:pt>
                <c:pt idx="133">
                  <c:v>6.185999032016038</c:v>
                </c:pt>
                <c:pt idx="134">
                  <c:v>6.155610218687361</c:v>
                </c:pt>
                <c:pt idx="135">
                  <c:v>6.125500085316562</c:v>
                </c:pt>
                <c:pt idx="136">
                  <c:v>6.095665208121249</c:v>
                </c:pt>
                <c:pt idx="137">
                  <c:v>6.066102207482857</c:v>
                </c:pt>
                <c:pt idx="138">
                  <c:v>6.036807747715705</c:v>
                </c:pt>
                <c:pt idx="139">
                  <c:v>6.007778536808686</c:v>
                </c:pt>
                <c:pt idx="140">
                  <c:v>5.979011326141236</c:v>
                </c:pt>
                <c:pt idx="141">
                  <c:v>5.950502910176064</c:v>
                </c:pt>
                <c:pt idx="142">
                  <c:v>5.922250126130915</c:v>
                </c:pt>
                <c:pt idx="143">
                  <c:v>5.894249853631344</c:v>
                </c:pt>
                <c:pt idx="144">
                  <c:v>5.866499014346376</c:v>
                </c:pt>
                <c:pt idx="145">
                  <c:v>5.838994571608871</c:v>
                </c:pt>
                <c:pt idx="146">
                  <c:v>5.811733530022272</c:v>
                </c:pt>
                <c:pt idx="147">
                  <c:v>5.784712935054863</c:v>
                </c:pt>
                <c:pt idx="148">
                  <c:v>5.757929872623745</c:v>
                </c:pt>
                <c:pt idx="149">
                  <c:v>5.73138146866908</c:v>
                </c:pt>
                <c:pt idx="150">
                  <c:v>5.705064888720024</c:v>
                </c:pt>
                <c:pt idx="151">
                  <c:v>5.678977337453808</c:v>
                </c:pt>
                <c:pt idx="152">
                  <c:v>5.653116058248559</c:v>
                </c:pt>
                <c:pt idx="153">
                  <c:v>5.627478332731581</c:v>
                </c:pt>
                <c:pt idx="154">
                  <c:v>5.602061480322</c:v>
                </c:pt>
                <c:pt idx="155">
                  <c:v>5.57686285777212</c:v>
                </c:pt>
                <c:pt idx="156">
                  <c:v>5.551879858704612</c:v>
                </c:pt>
                <c:pt idx="157">
                  <c:v>5.527109913148474</c:v>
                </c:pt>
                <c:pt idx="158">
                  <c:v>5.502550487073696</c:v>
                </c:pt>
                <c:pt idx="159">
                  <c:v>5.478199081925231</c:v>
                </c:pt>
                <c:pt idx="160">
                  <c:v>5.454053234157084</c:v>
                </c:pt>
                <c:pt idx="161">
                  <c:v>5.430110514766667</c:v>
                </c:pt>
                <c:pt idx="162">
                  <c:v>5.40636852883032</c:v>
                </c:pt>
                <c:pt idx="163">
                  <c:v>5.382824915039941</c:v>
                </c:pt>
                <c:pt idx="164">
                  <c:v>5.359477345241713</c:v>
                </c:pt>
                <c:pt idx="165">
                  <c:v>5.336323523976588</c:v>
                </c:pt>
                <c:pt idx="166">
                  <c:v>5.31336118802367</c:v>
                </c:pt>
                <c:pt idx="167">
                  <c:v>5.290588105945956</c:v>
                </c:pt>
                <c:pt idx="168">
                  <c:v>5.268002077639506</c:v>
                </c:pt>
                <c:pt idx="169">
                  <c:v>5.245600933885656</c:v>
                </c:pt>
                <c:pt idx="170">
                  <c:v>5.223382535906889</c:v>
                </c:pt>
                <c:pt idx="171">
                  <c:v>5.201344774926408</c:v>
                </c:pt>
                <c:pt idx="172">
                  <c:v>5.179485571731695</c:v>
                </c:pt>
                <c:pt idx="173">
                  <c:v>5.157802876242124</c:v>
                </c:pt>
                <c:pt idx="174">
                  <c:v>5.136294667080804</c:v>
                </c:pt>
                <c:pt idx="175">
                  <c:v>5.114958951150685</c:v>
                </c:pt>
                <c:pt idx="176">
                  <c:v>5.09379376321596</c:v>
                </c:pt>
                <c:pt idx="177">
                  <c:v>5.072797165486187</c:v>
                </c:pt>
                <c:pt idx="178">
                  <c:v>5.051967247207465</c:v>
                </c:pt>
                <c:pt idx="179">
                  <c:v>5.03130212425683</c:v>
                </c:pt>
                <c:pt idx="180">
                  <c:v>5.01079993874166</c:v>
                </c:pt>
                <c:pt idx="181">
                  <c:v>4.990458858604573</c:v>
                </c:pt>
                <c:pt idx="182">
                  <c:v>4.97027707723266</c:v>
                </c:pt>
                <c:pt idx="183">
                  <c:v>4.950252813072</c:v>
                </c:pt>
                <c:pt idx="184">
                  <c:v>4.930384309247076</c:v>
                </c:pt>
                <c:pt idx="185">
                  <c:v>4.910669833185215</c:v>
                </c:pt>
                <c:pt idx="186">
                  <c:v>4.891107676246131</c:v>
                </c:pt>
                <c:pt idx="187">
                  <c:v>4.87169615335638</c:v>
                </c:pt>
                <c:pt idx="188">
                  <c:v>4.852433602648941</c:v>
                </c:pt>
                <c:pt idx="189">
                  <c:v>4.833318385107927</c:v>
                </c:pt>
                <c:pt idx="190">
                  <c:v>4.814348884217976</c:v>
                </c:pt>
                <c:pt idx="191">
                  <c:v>4.795523505619153</c:v>
                </c:pt>
                <c:pt idx="192">
                  <c:v>4.776840676766364</c:v>
                </c:pt>
                <c:pt idx="193">
                  <c:v>4.75829884659408</c:v>
                </c:pt>
                <c:pt idx="194">
                  <c:v>4.739896485185783</c:v>
                </c:pt>
                <c:pt idx="195">
                  <c:v>4.721632083448405</c:v>
                </c:pt>
                <c:pt idx="196">
                  <c:v>4.703504152791635</c:v>
                </c:pt>
                <c:pt idx="197">
                  <c:v>4.685511224812104</c:v>
                </c:pt>
                <c:pt idx="198">
                  <c:v>4.667651850982181</c:v>
                </c:pt>
                <c:pt idx="199">
                  <c:v>4.649924602343939</c:v>
                </c:pt>
                <c:pt idx="200">
                  <c:v>4.632328069207116</c:v>
                </c:pt>
                <c:pt idx="201">
                  <c:v>4.614860860852521</c:v>
                </c:pt>
                <c:pt idx="202">
                  <c:v>4.597521605239729</c:v>
                </c:pt>
                <c:pt idx="203">
                  <c:v>4.580308948718976</c:v>
                </c:pt>
                <c:pt idx="204">
                  <c:v>4.563221555748312</c:v>
                </c:pt>
                <c:pt idx="205">
                  <c:v>4.54625810861458</c:v>
                </c:pt>
                <c:pt idx="206">
                  <c:v>4.529417307159187</c:v>
                </c:pt>
                <c:pt idx="207">
                  <c:v>4.512697868508035</c:v>
                </c:pt>
                <c:pt idx="208">
                  <c:v>4.496098526805936</c:v>
                </c:pt>
                <c:pt idx="209">
                  <c:v>4.47961803295498</c:v>
                </c:pt>
                <c:pt idx="210">
                  <c:v>4.463255154357504</c:v>
                </c:pt>
                <c:pt idx="211">
                  <c:v>4.447008674662896</c:v>
                </c:pt>
                <c:pt idx="212">
                  <c:v>4.43087739351863</c:v>
                </c:pt>
                <c:pt idx="213">
                  <c:v>4.414860126325236</c:v>
                </c:pt>
                <c:pt idx="214">
                  <c:v>4.398955703995345</c:v>
                </c:pt>
                <c:pt idx="215">
                  <c:v>4.383162972716616</c:v>
                </c:pt>
                <c:pt idx="216">
                  <c:v>4.367480793718461</c:v>
                </c:pt>
                <c:pt idx="217">
                  <c:v>4.351908043042716</c:v>
                </c:pt>
                <c:pt idx="218">
                  <c:v>4.336443611317886</c:v>
                </c:pt>
                <c:pt idx="219">
                  <c:v>4.321086403537246</c:v>
                </c:pt>
                <c:pt idx="220">
                  <c:v>4.305835338840525</c:v>
                </c:pt>
                <c:pt idx="221">
                  <c:v>4.290689350299155</c:v>
                </c:pt>
                <c:pt idx="222">
                  <c:v>4.27564738470497</c:v>
                </c:pt>
                <c:pt idx="223">
                  <c:v>4.260708402362618</c:v>
                </c:pt>
                <c:pt idx="224">
                  <c:v>4.245871376885136</c:v>
                </c:pt>
                <c:pt idx="225">
                  <c:v>4.23113529499307</c:v>
                </c:pt>
                <c:pt idx="226">
                  <c:v>4.216499156316804</c:v>
                </c:pt>
                <c:pt idx="227">
                  <c:v>4.201961973202223</c:v>
                </c:pt>
                <c:pt idx="228">
                  <c:v>4.187522770519474</c:v>
                </c:pt>
                <c:pt idx="229">
                  <c:v>4.173180585475116</c:v>
                </c:pt>
                <c:pt idx="230">
                  <c:v>4.158934467426846</c:v>
                </c:pt>
                <c:pt idx="231">
                  <c:v>4.144783477702656</c:v>
                </c:pt>
                <c:pt idx="232">
                  <c:v>4.13072668942026</c:v>
                </c:pt>
                <c:pt idx="233">
                  <c:v>4.11676318731288</c:v>
                </c:pt>
                <c:pt idx="234">
                  <c:v>4.102892067555366</c:v>
                </c:pt>
                <c:pt idx="235">
                  <c:v>4.089112437594671</c:v>
                </c:pt>
                <c:pt idx="236">
                  <c:v>4.07542341598168</c:v>
                </c:pt>
                <c:pt idx="237">
                  <c:v>4.061824132207501</c:v>
                </c:pt>
                <c:pt idx="238">
                  <c:v>4.048313726541275</c:v>
                </c:pt>
                <c:pt idx="239">
                  <c:v>4.034891349871044</c:v>
                </c:pt>
                <c:pt idx="240">
                  <c:v>4.021556163547245</c:v>
                </c:pt>
                <c:pt idx="241">
                  <c:v>4.008307339228775</c:v>
                </c:pt>
                <c:pt idx="242">
                  <c:v>3.995144058731567</c:v>
                </c:pt>
                <c:pt idx="243">
                  <c:v>3.982065513879677</c:v>
                </c:pt>
                <c:pt idx="244">
                  <c:v>3.969070906358819</c:v>
                </c:pt>
                <c:pt idx="245">
                  <c:v>3.956159447572332</c:v>
                </c:pt>
                <c:pt idx="246">
                  <c:v>3.943330358499444</c:v>
                </c:pt>
                <c:pt idx="247">
                  <c:v>3.930582869555987</c:v>
                </c:pt>
                <c:pt idx="248">
                  <c:v>3.91791622045728</c:v>
                </c:pt>
                <c:pt idx="249">
                  <c:v>3.905329660083276</c:v>
                </c:pt>
                <c:pt idx="250">
                  <c:v>3.892822446346054</c:v>
                </c:pt>
                <c:pt idx="251">
                  <c:v>3.880393846059252</c:v>
                </c:pt>
                <c:pt idx="252">
                  <c:v>3.868043134809772</c:v>
                </c:pt>
                <c:pt idx="253">
                  <c:v>3.855769596831936</c:v>
                </c:pt>
                <c:pt idx="254">
                  <c:v>3.843572524882501</c:v>
                </c:pt>
                <c:pt idx="255">
                  <c:v>3.83145122011938</c:v>
                </c:pt>
                <c:pt idx="256">
                  <c:v>3.819404991981071</c:v>
                </c:pt>
                <c:pt idx="257">
                  <c:v>3.807433158068592</c:v>
                </c:pt>
                <c:pt idx="258">
                  <c:v>3.795535044029147</c:v>
                </c:pt>
                <c:pt idx="259">
                  <c:v>3.783709983441803</c:v>
                </c:pt>
                <c:pt idx="260">
                  <c:v>3.771957317704956</c:v>
                </c:pt>
                <c:pt idx="261">
                  <c:v>3.760276395925596</c:v>
                </c:pt>
                <c:pt idx="262">
                  <c:v>3.748666574810461</c:v>
                </c:pt>
                <c:pt idx="263">
                  <c:v>3.737127218558771</c:v>
                </c:pt>
                <c:pt idx="264">
                  <c:v>3.725657698756932</c:v>
                </c:pt>
                <c:pt idx="265">
                  <c:v>3.714257394274691</c:v>
                </c:pt>
                <c:pt idx="266">
                  <c:v>3.702925691163156</c:v>
                </c:pt>
                <c:pt idx="267">
                  <c:v>3.691661982554303</c:v>
                </c:pt>
                <c:pt idx="268">
                  <c:v>3.680465668562256</c:v>
                </c:pt>
                <c:pt idx="269">
                  <c:v>3.669336156185928</c:v>
                </c:pt>
                <c:pt idx="270">
                  <c:v>3.658272859213452</c:v>
                </c:pt>
                <c:pt idx="271">
                  <c:v>3.647275198128</c:v>
                </c:pt>
                <c:pt idx="272">
                  <c:v>3.636342600015117</c:v>
                </c:pt>
                <c:pt idx="273">
                  <c:v>3.625474498471536</c:v>
                </c:pt>
                <c:pt idx="274">
                  <c:v>3.614670333515507</c:v>
                </c:pt>
                <c:pt idx="275">
                  <c:v>3.60392955149844</c:v>
                </c:pt>
                <c:pt idx="276">
                  <c:v>3.593251605018012</c:v>
                </c:pt>
                <c:pt idx="277">
                  <c:v>3.58263595283268</c:v>
                </c:pt>
                <c:pt idx="278">
                  <c:v>3.572082059777447</c:v>
                </c:pt>
                <c:pt idx="279">
                  <c:v>3.561589396681045</c:v>
                </c:pt>
                <c:pt idx="280">
                  <c:v>3.551157440284368</c:v>
                </c:pt>
                <c:pt idx="281">
                  <c:v>3.540785673160201</c:v>
                </c:pt>
                <c:pt idx="282">
                  <c:v>3.530473583634277</c:v>
                </c:pt>
                <c:pt idx="283">
                  <c:v>3.520220665707408</c:v>
                </c:pt>
                <c:pt idx="284">
                  <c:v>3.510026418978996</c:v>
                </c:pt>
                <c:pt idx="285">
                  <c:v>3.499890348571668</c:v>
                </c:pt>
                <c:pt idx="286">
                  <c:v>3.489811965057072</c:v>
                </c:pt>
                <c:pt idx="287">
                  <c:v>3.479790784382856</c:v>
                </c:pt>
                <c:pt idx="288">
                  <c:v>3.4698263278008</c:v>
                </c:pt>
                <c:pt idx="289">
                  <c:v>3.459918121795968</c:v>
                </c:pt>
                <c:pt idx="290">
                  <c:v>3.450065698017072</c:v>
                </c:pt>
                <c:pt idx="291">
                  <c:v>3.440268593207854</c:v>
                </c:pt>
                <c:pt idx="292">
                  <c:v>3.430526349139535</c:v>
                </c:pt>
                <c:pt idx="293">
                  <c:v>3.420838512544273</c:v>
                </c:pt>
                <c:pt idx="294">
                  <c:v>3.411204635049732</c:v>
                </c:pt>
                <c:pt idx="295">
                  <c:v>3.401624273114531</c:v>
                </c:pt>
                <c:pt idx="296">
                  <c:v>3.392096987964757</c:v>
                </c:pt>
                <c:pt idx="297">
                  <c:v>3.38262234553152</c:v>
                </c:pt>
                <c:pt idx="298">
                  <c:v>3.373199916389221</c:v>
                </c:pt>
                <c:pt idx="299">
                  <c:v>3.363829275695064</c:v>
                </c:pt>
                <c:pt idx="300">
                  <c:v>3.354510003129262</c:v>
                </c:pt>
                <c:pt idx="301">
                  <c:v>3.345241682836261</c:v>
                </c:pt>
                <c:pt idx="302">
                  <c:v>3.336023903366776</c:v>
                </c:pt>
                <c:pt idx="303">
                  <c:v>3.326856257620824</c:v>
                </c:pt>
                <c:pt idx="304">
                  <c:v>3.31773834279144</c:v>
                </c:pt>
                <c:pt idx="305">
                  <c:v>3.308669760309432</c:v>
                </c:pt>
                <c:pt idx="306">
                  <c:v>3.299650115788812</c:v>
                </c:pt>
                <c:pt idx="307">
                  <c:v>3.290679018973163</c:v>
                </c:pt>
                <c:pt idx="308">
                  <c:v>3.281756083682712</c:v>
                </c:pt>
                <c:pt idx="309">
                  <c:v>3.27288092776224</c:v>
                </c:pt>
                <c:pt idx="310">
                  <c:v>3.264053173029803</c:v>
                </c:pt>
                <c:pt idx="311">
                  <c:v>3.255272445226141</c:v>
                </c:pt>
                <c:pt idx="312">
                  <c:v>3.246538373964901</c:v>
                </c:pt>
                <c:pt idx="313">
                  <c:v>3.237850592683536</c:v>
                </c:pt>
                <c:pt idx="314">
                  <c:v>3.229208738595048</c:v>
                </c:pt>
                <c:pt idx="315">
                  <c:v>3.220612452640296</c:v>
                </c:pt>
                <c:pt idx="316">
                  <c:v>3.212061379441068</c:v>
                </c:pt>
                <c:pt idx="317">
                  <c:v>3.203555167253941</c:v>
                </c:pt>
                <c:pt idx="318">
                  <c:v>3.19509346792464</c:v>
                </c:pt>
                <c:pt idx="319">
                  <c:v>3.186675936843216</c:v>
                </c:pt>
                <c:pt idx="320">
                  <c:v>3.178302232899779</c:v>
                </c:pt>
                <c:pt idx="321">
                  <c:v>3.169972018440947</c:v>
                </c:pt>
                <c:pt idx="322">
                  <c:v>3.161684959226916</c:v>
                </c:pt>
                <c:pt idx="323">
                  <c:v>3.153440724389088</c:v>
                </c:pt>
                <c:pt idx="324">
                  <c:v>3.14523898638846</c:v>
                </c:pt>
                <c:pt idx="325">
                  <c:v>3.137079420974413</c:v>
                </c:pt>
                <c:pt idx="326">
                  <c:v>3.128961707144303</c:v>
                </c:pt>
                <c:pt idx="327">
                  <c:v>3.120885527103503</c:v>
                </c:pt>
                <c:pt idx="328">
                  <c:v>3.112850566226041</c:v>
                </c:pt>
                <c:pt idx="329">
                  <c:v>3.104856513015863</c:v>
                </c:pt>
                <c:pt idx="330">
                  <c:v>3.096903059068596</c:v>
                </c:pt>
                <c:pt idx="331">
                  <c:v>3.088989899033856</c:v>
                </c:pt>
                <c:pt idx="332">
                  <c:v>3.081116730578148</c:v>
                </c:pt>
                <c:pt idx="333">
                  <c:v>3.073283254348235</c:v>
                </c:pt>
                <c:pt idx="334">
                  <c:v>3.065489173935072</c:v>
                </c:pt>
                <c:pt idx="335">
                  <c:v>3.057734195838227</c:v>
                </c:pt>
                <c:pt idx="336">
                  <c:v>3.050018029430797</c:v>
                </c:pt>
                <c:pt idx="337">
                  <c:v>3.042340386924924</c:v>
                </c:pt>
                <c:pt idx="338">
                  <c:v>3.03470098333758</c:v>
                </c:pt>
                <c:pt idx="339">
                  <c:v>3.027099536457084</c:v>
                </c:pt>
                <c:pt idx="340">
                  <c:v>3.019535766809916</c:v>
                </c:pt>
                <c:pt idx="341">
                  <c:v>3.012009397628076</c:v>
                </c:pt>
                <c:pt idx="342">
                  <c:v>3.0045201548169</c:v>
                </c:pt>
                <c:pt idx="343">
                  <c:v>2.99706776692326</c:v>
                </c:pt>
                <c:pt idx="344">
                  <c:v>2.989651965104303</c:v>
                </c:pt>
                <c:pt idx="345">
                  <c:v>2.982272483096556</c:v>
                </c:pt>
                <c:pt idx="346">
                  <c:v>2.974929057185508</c:v>
                </c:pt>
                <c:pt idx="347">
                  <c:v>2.967621426175536</c:v>
                </c:pt>
                <c:pt idx="348">
                  <c:v>2.96034933136038</c:v>
                </c:pt>
                <c:pt idx="349">
                  <c:v>2.953112516493888</c:v>
                </c:pt>
                <c:pt idx="350">
                  <c:v>2.945910727761241</c:v>
                </c:pt>
                <c:pt idx="351">
                  <c:v>2.938743713750592</c:v>
                </c:pt>
                <c:pt idx="352">
                  <c:v>2.93161122542502</c:v>
                </c:pt>
                <c:pt idx="353">
                  <c:v>2.92451301609492</c:v>
                </c:pt>
                <c:pt idx="354">
                  <c:v>2.917448841390815</c:v>
                </c:pt>
                <c:pt idx="355">
                  <c:v>2.910418459236396</c:v>
                </c:pt>
                <c:pt idx="356">
                  <c:v>2.9034216298221</c:v>
                </c:pt>
                <c:pt idx="357">
                  <c:v>2.896458115578838</c:v>
                </c:pt>
                <c:pt idx="358">
                  <c:v>2.889527681152704</c:v>
                </c:pt>
                <c:pt idx="359">
                  <c:v>2.882630093378566</c:v>
                </c:pt>
                <c:pt idx="360">
                  <c:v>2.875765121255962</c:v>
                </c:pt>
                <c:pt idx="361">
                  <c:v>2.868932535923832</c:v>
                </c:pt>
                <c:pt idx="362">
                  <c:v>2.862132110636232</c:v>
                </c:pt>
                <c:pt idx="363">
                  <c:v>2.855363620738196</c:v>
                </c:pt>
                <c:pt idx="364">
                  <c:v>2.84862684364206</c:v>
                </c:pt>
                <c:pt idx="365">
                  <c:v>2.841921558803928</c:v>
                </c:pt>
                <c:pt idx="366">
                  <c:v>2.835247547700564</c:v>
                </c:pt>
                <c:pt idx="367">
                  <c:v>2.828604593806607</c:v>
                </c:pt>
                <c:pt idx="368">
                  <c:v>2.821992482571983</c:v>
                </c:pt>
                <c:pt idx="369">
                  <c:v>2.815411001399771</c:v>
                </c:pt>
                <c:pt idx="370">
                  <c:v>2.80885993962412</c:v>
                </c:pt>
                <c:pt idx="371">
                  <c:v>2.802339088489056</c:v>
                </c:pt>
                <c:pt idx="372">
                  <c:v>2.79584824112634</c:v>
                </c:pt>
                <c:pt idx="373">
                  <c:v>2.789387192535156</c:v>
                </c:pt>
                <c:pt idx="374">
                  <c:v>2.782955739560999</c:v>
                </c:pt>
                <c:pt idx="375">
                  <c:v>2.776553680875156</c:v>
                </c:pt>
                <c:pt idx="376">
                  <c:v>2.770180816954536</c:v>
                </c:pt>
                <c:pt idx="377">
                  <c:v>2.76383695006164</c:v>
                </c:pt>
                <c:pt idx="378">
                  <c:v>2.757521884224864</c:v>
                </c:pt>
                <c:pt idx="379">
                  <c:v>2.75123542521901</c:v>
                </c:pt>
                <c:pt idx="380">
                  <c:v>2.744977380546143</c:v>
                </c:pt>
                <c:pt idx="381">
                  <c:v>2.738747559416556</c:v>
                </c:pt>
                <c:pt idx="382">
                  <c:v>2.732545772730108</c:v>
                </c:pt>
                <c:pt idx="383">
                  <c:v>2.72637183305772</c:v>
                </c:pt>
                <c:pt idx="384">
                  <c:v>2.720225554623192</c:v>
                </c:pt>
                <c:pt idx="385">
                  <c:v>2.714106753285145</c:v>
                </c:pt>
                <c:pt idx="386">
                  <c:v>2.708015246519316</c:v>
                </c:pt>
                <c:pt idx="387">
                  <c:v>2.701950853401</c:v>
                </c:pt>
                <c:pt idx="388">
                  <c:v>2.695913394587688</c:v>
                </c:pt>
                <c:pt idx="389">
                  <c:v>2.689902692302092</c:v>
                </c:pt>
                <c:pt idx="390">
                  <c:v>2.683918570315152</c:v>
                </c:pt>
                <c:pt idx="391">
                  <c:v>2.677960853929476</c:v>
                </c:pt>
                <c:pt idx="392">
                  <c:v>2.672029369962828</c:v>
                </c:pt>
                <c:pt idx="393">
                  <c:v>2.66612394673194</c:v>
                </c:pt>
                <c:pt idx="394">
                  <c:v>2.660244414036467</c:v>
                </c:pt>
                <c:pt idx="395">
                  <c:v>2.654390603143128</c:v>
                </c:pt>
                <c:pt idx="396">
                  <c:v>2.648562346770155</c:v>
                </c:pt>
                <c:pt idx="397">
                  <c:v>2.642759479071802</c:v>
                </c:pt>
                <c:pt idx="398">
                  <c:v>2.636981835623124</c:v>
                </c:pt>
                <c:pt idx="399">
                  <c:v>2.631229253404956</c:v>
                </c:pt>
                <c:pt idx="400">
                  <c:v>2.625501570789023</c:v>
                </c:pt>
                <c:pt idx="401">
                  <c:v>2.619798627523308</c:v>
                </c:pt>
                <c:pt idx="402">
                  <c:v>2.614120264717536</c:v>
                </c:pt>
                <c:pt idx="403">
                  <c:v>2.608466324828892</c:v>
                </c:pt>
                <c:pt idx="404">
                  <c:v>2.60283665164788</c:v>
                </c:pt>
                <c:pt idx="405">
                  <c:v>2.597231090284367</c:v>
                </c:pt>
                <c:pt idx="406">
                  <c:v>2.591649487153756</c:v>
                </c:pt>
                <c:pt idx="407">
                  <c:v>2.586091689963744</c:v>
                </c:pt>
                <c:pt idx="408">
                  <c:v>2.580557547700093</c:v>
                </c:pt>
                <c:pt idx="409">
                  <c:v>2.575046910614172</c:v>
                </c:pt>
                <c:pt idx="410">
                  <c:v>2.569559630209392</c:v>
                </c:pt>
                <c:pt idx="411">
                  <c:v>2.564095559228436</c:v>
                </c:pt>
                <c:pt idx="412">
                  <c:v>2.558654551640364</c:v>
                </c:pt>
                <c:pt idx="413">
                  <c:v>2.553236462628023</c:v>
                </c:pt>
                <c:pt idx="414">
                  <c:v>2.547841148575607</c:v>
                </c:pt>
                <c:pt idx="415">
                  <c:v>2.542468467056255</c:v>
                </c:pt>
                <c:pt idx="416">
                  <c:v>2.5371182768199</c:v>
                </c:pt>
                <c:pt idx="417">
                  <c:v>2.531790437781276</c:v>
                </c:pt>
                <c:pt idx="418">
                  <c:v>2.526484811007995</c:v>
                </c:pt>
                <c:pt idx="419">
                  <c:v>2.521201258708801</c:v>
                </c:pt>
                <c:pt idx="420">
                  <c:v>2.515939644222001</c:v>
                </c:pt>
                <c:pt idx="421">
                  <c:v>2.510699832003996</c:v>
                </c:pt>
                <c:pt idx="422">
                  <c:v>2.505481687617936</c:v>
                </c:pt>
                <c:pt idx="423">
                  <c:v>2.500285077722567</c:v>
                </c:pt>
                <c:pt idx="424">
                  <c:v>2.495109870061175</c:v>
                </c:pt>
                <c:pt idx="425">
                  <c:v>2.489955933450656</c:v>
                </c:pt>
                <c:pt idx="426">
                  <c:v>2.484823137770748</c:v>
                </c:pt>
                <c:pt idx="427">
                  <c:v>2.479711353953316</c:v>
                </c:pt>
                <c:pt idx="428">
                  <c:v>2.474620453971899</c:v>
                </c:pt>
                <c:pt idx="429">
                  <c:v>2.469550310831256</c:v>
                </c:pt>
                <c:pt idx="430">
                  <c:v>2.464500798557077</c:v>
                </c:pt>
                <c:pt idx="431">
                  <c:v>2.459471792185848</c:v>
                </c:pt>
                <c:pt idx="432">
                  <c:v>2.454463167754799</c:v>
                </c:pt>
                <c:pt idx="433">
                  <c:v>2.449474802291964</c:v>
                </c:pt>
                <c:pt idx="434">
                  <c:v>2.444506573806396</c:v>
                </c:pt>
                <c:pt idx="435">
                  <c:v>2.439558361278443</c:v>
                </c:pt>
                <c:pt idx="436">
                  <c:v>2.434630044650231</c:v>
                </c:pt>
                <c:pt idx="437">
                  <c:v>2.429721504816143</c:v>
                </c:pt>
                <c:pt idx="438">
                  <c:v>2.424832623613462</c:v>
                </c:pt>
                <c:pt idx="439">
                  <c:v>2.419963283813172</c:v>
                </c:pt>
                <c:pt idx="440">
                  <c:v>2.415113369110776</c:v>
                </c:pt>
                <c:pt idx="441">
                  <c:v>2.410282764117301</c:v>
                </c:pt>
                <c:pt idx="442">
                  <c:v>2.405471354350309</c:v>
                </c:pt>
                <c:pt idx="443">
                  <c:v>2.400679026225168</c:v>
                </c:pt>
                <c:pt idx="444">
                  <c:v>2.395905667046231</c:v>
                </c:pt>
                <c:pt idx="445">
                  <c:v>2.391151164998277</c:v>
                </c:pt>
                <c:pt idx="446">
                  <c:v>2.386415409137986</c:v>
                </c:pt>
                <c:pt idx="447">
                  <c:v>2.381698289385468</c:v>
                </c:pt>
                <c:pt idx="448">
                  <c:v>2.376999696515988</c:v>
                </c:pt>
                <c:pt idx="449">
                  <c:v>2.372319522151728</c:v>
                </c:pt>
                <c:pt idx="450">
                  <c:v>2.36765765875362</c:v>
                </c:pt>
                <c:pt idx="451">
                  <c:v>2.363013999613308</c:v>
                </c:pt>
                <c:pt idx="452">
                  <c:v>2.358388438845238</c:v>
                </c:pt>
                <c:pt idx="453">
                  <c:v>2.353780871378736</c:v>
                </c:pt>
                <c:pt idx="454">
                  <c:v>2.349191192950272</c:v>
                </c:pt>
                <c:pt idx="455">
                  <c:v>2.344619300095752</c:v>
                </c:pt>
                <c:pt idx="456">
                  <c:v>2.340065090142948</c:v>
                </c:pt>
                <c:pt idx="457">
                  <c:v>2.335528461203963</c:v>
                </c:pt>
                <c:pt idx="458">
                  <c:v>2.331009312167819</c:v>
                </c:pt>
                <c:pt idx="459">
                  <c:v>2.326507542693096</c:v>
                </c:pt>
                <c:pt idx="460">
                  <c:v>2.322023053200672</c:v>
                </c:pt>
                <c:pt idx="461">
                  <c:v>2.317555744866564</c:v>
                </c:pt>
                <c:pt idx="462">
                  <c:v>2.313105519614818</c:v>
                </c:pt>
                <c:pt idx="463">
                  <c:v>2.308672280110488</c:v>
                </c:pt>
                <c:pt idx="464">
                  <c:v>2.304255929752657</c:v>
                </c:pt>
                <c:pt idx="465">
                  <c:v>2.29985637266766</c:v>
                </c:pt>
                <c:pt idx="466">
                  <c:v>2.295473513702209</c:v>
                </c:pt>
                <c:pt idx="467">
                  <c:v>2.29110725841672</c:v>
                </c:pt>
                <c:pt idx="468">
                  <c:v>2.28675751307868</c:v>
                </c:pt>
                <c:pt idx="469">
                  <c:v>2.282424184656072</c:v>
                </c:pt>
                <c:pt idx="470">
                  <c:v>2.278107180810863</c:v>
                </c:pt>
                <c:pt idx="471">
                  <c:v>2.273806409892623</c:v>
                </c:pt>
                <c:pt idx="472">
                  <c:v>2.269521780932148</c:v>
                </c:pt>
                <c:pt idx="473">
                  <c:v>2.265253203635196</c:v>
                </c:pt>
                <c:pt idx="474">
                  <c:v>2.26100058837624</c:v>
                </c:pt>
                <c:pt idx="475">
                  <c:v>2.256763846192367</c:v>
                </c:pt>
                <c:pt idx="476">
                  <c:v>2.252542888777187</c:v>
                </c:pt>
                <c:pt idx="477">
                  <c:v>2.248337628474815</c:v>
                </c:pt>
                <c:pt idx="478">
                  <c:v>2.244147978273936</c:v>
                </c:pt>
                <c:pt idx="479">
                  <c:v>2.23997385180192</c:v>
                </c:pt>
                <c:pt idx="480">
                  <c:v>2.235815163318997</c:v>
                </c:pt>
                <c:pt idx="481">
                  <c:v>2.231671827712536</c:v>
                </c:pt>
                <c:pt idx="482">
                  <c:v>2.227543760491308</c:v>
                </c:pt>
                <c:pt idx="483">
                  <c:v>2.223430877779884</c:v>
                </c:pt>
                <c:pt idx="484">
                  <c:v>2.219333096313083</c:v>
                </c:pt>
                <c:pt idx="485">
                  <c:v>2.215250333430419</c:v>
                </c:pt>
                <c:pt idx="486">
                  <c:v>2.211182507070709</c:v>
                </c:pt>
                <c:pt idx="487">
                  <c:v>2.207129535766596</c:v>
                </c:pt>
                <c:pt idx="488">
                  <c:v>2.203091338639307</c:v>
                </c:pt>
                <c:pt idx="489">
                  <c:v>2.199067835393328</c:v>
                </c:pt>
                <c:pt idx="490">
                  <c:v>2.195058946311204</c:v>
                </c:pt>
                <c:pt idx="491">
                  <c:v>2.19106459224834</c:v>
                </c:pt>
                <c:pt idx="492">
                  <c:v>2.187084694627932</c:v>
                </c:pt>
                <c:pt idx="493">
                  <c:v>2.183119175435892</c:v>
                </c:pt>
                <c:pt idx="494">
                  <c:v>2.179167957215844</c:v>
                </c:pt>
                <c:pt idx="495">
                  <c:v>2.175230963064203</c:v>
                </c:pt>
                <c:pt idx="496">
                  <c:v>2.171308116625211</c:v>
                </c:pt>
                <c:pt idx="497">
                  <c:v>2.167399342086194</c:v>
                </c:pt>
                <c:pt idx="498">
                  <c:v>2.163504564172667</c:v>
                </c:pt>
                <c:pt idx="499">
                  <c:v>2.159623708143648</c:v>
                </c:pt>
                <c:pt idx="500">
                  <c:v>2.155756699786969</c:v>
                </c:pt>
                <c:pt idx="501">
                  <c:v>2.151903465414588</c:v>
                </c:pt>
                <c:pt idx="502">
                  <c:v>2.148063931858044</c:v>
                </c:pt>
                <c:pt idx="503">
                  <c:v>2.144238026463852</c:v>
                </c:pt>
                <c:pt idx="504">
                  <c:v>2.14042567708908</c:v>
                </c:pt>
                <c:pt idx="505">
                  <c:v>2.136626812096801</c:v>
                </c:pt>
                <c:pt idx="506">
                  <c:v>2.132841360351768</c:v>
                </c:pt>
                <c:pt idx="507">
                  <c:v>2.129069251216008</c:v>
                </c:pt>
                <c:pt idx="508">
                  <c:v>2.125310414544516</c:v>
                </c:pt>
                <c:pt idx="509">
                  <c:v>2.121564780681</c:v>
                </c:pt>
                <c:pt idx="510">
                  <c:v>2.117832280453607</c:v>
                </c:pt>
                <c:pt idx="511">
                  <c:v>2.114112845170788</c:v>
                </c:pt>
                <c:pt idx="512">
                  <c:v>2.110406406617148</c:v>
                </c:pt>
                <c:pt idx="513">
                  <c:v>2.106712897049316</c:v>
                </c:pt>
                <c:pt idx="514">
                  <c:v>2.103032249191907</c:v>
                </c:pt>
                <c:pt idx="515">
                  <c:v>2.099364396233544</c:v>
                </c:pt>
                <c:pt idx="516">
                  <c:v>2.095709271822828</c:v>
                </c:pt>
                <c:pt idx="517">
                  <c:v>2.0920668100644</c:v>
                </c:pt>
                <c:pt idx="518">
                  <c:v>2.08843694551512</c:v>
                </c:pt>
                <c:pt idx="519">
                  <c:v>2.084819613180144</c:v>
                </c:pt>
                <c:pt idx="520">
                  <c:v>2.08121474850912</c:v>
                </c:pt>
                <c:pt idx="521">
                  <c:v>2.077622287392468</c:v>
                </c:pt>
                <c:pt idx="522">
                  <c:v>2.074042166157564</c:v>
                </c:pt>
                <c:pt idx="523">
                  <c:v>2.070474321565067</c:v>
                </c:pt>
                <c:pt idx="524">
                  <c:v>2.066918690805299</c:v>
                </c:pt>
                <c:pt idx="525">
                  <c:v>2.063375211494556</c:v>
                </c:pt>
                <c:pt idx="526">
                  <c:v>2.059843821671556</c:v>
                </c:pt>
                <c:pt idx="527">
                  <c:v>2.056324459793891</c:v>
                </c:pt>
                <c:pt idx="528">
                  <c:v>2.052817064734489</c:v>
                </c:pt>
                <c:pt idx="529">
                  <c:v>2.04932157577812</c:v>
                </c:pt>
                <c:pt idx="530">
                  <c:v>2.045837932617984</c:v>
                </c:pt>
                <c:pt idx="531">
                  <c:v>2.042366075352276</c:v>
                </c:pt>
                <c:pt idx="532">
                  <c:v>2.038905944480832</c:v>
                </c:pt>
                <c:pt idx="533">
                  <c:v>2.035457480901731</c:v>
                </c:pt>
                <c:pt idx="534">
                  <c:v>2.032020625908034</c:v>
                </c:pt>
                <c:pt idx="535">
                  <c:v>2.028595321184472</c:v>
                </c:pt>
                <c:pt idx="536">
                  <c:v>2.025181508804243</c:v>
                </c:pt>
                <c:pt idx="537">
                  <c:v>2.021779131225721</c:v>
                </c:pt>
                <c:pt idx="538">
                  <c:v>2.018388131289349</c:v>
                </c:pt>
                <c:pt idx="539">
                  <c:v>2.015008452214464</c:v>
                </c:pt>
                <c:pt idx="540">
                  <c:v>2.011640037596135</c:v>
                </c:pt>
                <c:pt idx="541">
                  <c:v>2.008282831402128</c:v>
                </c:pt>
                <c:pt idx="542">
                  <c:v>2.00493677796984</c:v>
                </c:pt>
                <c:pt idx="543">
                  <c:v>2.001601822003224</c:v>
                </c:pt>
                <c:pt idx="544">
                  <c:v>1.998277908569821</c:v>
                </c:pt>
                <c:pt idx="545">
                  <c:v>1.994964983097816</c:v>
                </c:pt>
                <c:pt idx="546">
                  <c:v>1.991662991373023</c:v>
                </c:pt>
                <c:pt idx="547">
                  <c:v>1.98837187953606</c:v>
                </c:pt>
                <c:pt idx="548">
                  <c:v>1.98509159407938</c:v>
                </c:pt>
                <c:pt idx="549">
                  <c:v>1.981822081844472</c:v>
                </c:pt>
                <c:pt idx="550">
                  <c:v>1.978563290019012</c:v>
                </c:pt>
                <c:pt idx="551">
                  <c:v>1.975315166134056</c:v>
                </c:pt>
                <c:pt idx="552">
                  <c:v>1.972077658061268</c:v>
                </c:pt>
                <c:pt idx="553">
                  <c:v>1.968850714010172</c:v>
                </c:pt>
                <c:pt idx="554">
                  <c:v>1.965634282525371</c:v>
                </c:pt>
                <c:pt idx="555">
                  <c:v>1.962428312484179</c:v>
                </c:pt>
                <c:pt idx="556">
                  <c:v>1.959232753093284</c:v>
                </c:pt>
                <c:pt idx="557">
                  <c:v>1.956047553886751</c:v>
                </c:pt>
                <c:pt idx="558">
                  <c:v>1.952872664723123</c:v>
                </c:pt>
                <c:pt idx="559">
                  <c:v>1.949708035782828</c:v>
                </c:pt>
                <c:pt idx="560">
                  <c:v>1.94655361756566</c:v>
                </c:pt>
                <c:pt idx="561">
                  <c:v>1.943409360888204</c:v>
                </c:pt>
                <c:pt idx="562">
                  <c:v>1.940275216881336</c:v>
                </c:pt>
                <c:pt idx="563">
                  <c:v>1.937151136987703</c:v>
                </c:pt>
                <c:pt idx="564">
                  <c:v>1.93403707295928</c:v>
                </c:pt>
                <c:pt idx="565">
                  <c:v>1.9309329768549</c:v>
                </c:pt>
                <c:pt idx="566">
                  <c:v>1.927838801037828</c:v>
                </c:pt>
                <c:pt idx="567">
                  <c:v>1.924754498173368</c:v>
                </c:pt>
                <c:pt idx="568">
                  <c:v>1.921680021226452</c:v>
                </c:pt>
                <c:pt idx="569">
                  <c:v>1.918615323459325</c:v>
                </c:pt>
                <c:pt idx="570">
                  <c:v>1.9155603584292</c:v>
                </c:pt>
                <c:pt idx="571">
                  <c:v>1.912515079985916</c:v>
                </c:pt>
                <c:pt idx="572">
                  <c:v>1.909479442269647</c:v>
                </c:pt>
                <c:pt idx="573">
                  <c:v>1.906453399708679</c:v>
                </c:pt>
                <c:pt idx="574">
                  <c:v>1.903436907017086</c:v>
                </c:pt>
                <c:pt idx="575">
                  <c:v>1.900429919192581</c:v>
                </c:pt>
                <c:pt idx="576">
                  <c:v>1.897432391514228</c:v>
                </c:pt>
                <c:pt idx="577">
                  <c:v>1.894444279540308</c:v>
                </c:pt>
                <c:pt idx="578">
                  <c:v>1.891465539106152</c:v>
                </c:pt>
                <c:pt idx="579">
                  <c:v>1.888496126321951</c:v>
                </c:pt>
                <c:pt idx="580">
                  <c:v>1.885535997570684</c:v>
                </c:pt>
                <c:pt idx="581">
                  <c:v>1.882585109505948</c:v>
                </c:pt>
                <c:pt idx="582">
                  <c:v>1.879643419049916</c:v>
                </c:pt>
                <c:pt idx="583">
                  <c:v>1.876710883391267</c:v>
                </c:pt>
                <c:pt idx="584">
                  <c:v>1.873787459983105</c:v>
                </c:pt>
                <c:pt idx="585">
                  <c:v>1.87087310654094</c:v>
                </c:pt>
                <c:pt idx="586">
                  <c:v>1.867967781040704</c:v>
                </c:pt>
                <c:pt idx="587">
                  <c:v>1.865071441716708</c:v>
                </c:pt>
                <c:pt idx="588">
                  <c:v>1.862184047059717</c:v>
                </c:pt>
                <c:pt idx="589">
                  <c:v>1.859305555814928</c:v>
                </c:pt>
                <c:pt idx="590">
                  <c:v>1.856435926980096</c:v>
                </c:pt>
                <c:pt idx="591">
                  <c:v>1.85357511980357</c:v>
                </c:pt>
                <c:pt idx="592">
                  <c:v>1.850723093782416</c:v>
                </c:pt>
                <c:pt idx="593">
                  <c:v>1.847879808660481</c:v>
                </c:pt>
                <c:pt idx="594">
                  <c:v>1.84504522442658</c:v>
                </c:pt>
                <c:pt idx="595">
                  <c:v>1.842219301312608</c:v>
                </c:pt>
                <c:pt idx="596">
                  <c:v>1.839401999791716</c:v>
                </c:pt>
                <c:pt idx="597">
                  <c:v>1.83659328057648</c:v>
                </c:pt>
                <c:pt idx="598">
                  <c:v>1.8337931046171</c:v>
                </c:pt>
                <c:pt idx="599">
                  <c:v>1.831001433099612</c:v>
                </c:pt>
                <c:pt idx="600">
                  <c:v>1.828218227444124</c:v>
                </c:pt>
                <c:pt idx="601">
                  <c:v>1.825443449303076</c:v>
                </c:pt>
                <c:pt idx="602">
                  <c:v>1.822677060559427</c:v>
                </c:pt>
                <c:pt idx="603">
                  <c:v>1.81991902332503</c:v>
                </c:pt>
                <c:pt idx="604">
                  <c:v>1.817169299938848</c:v>
                </c:pt>
                <c:pt idx="605">
                  <c:v>1.814427852965291</c:v>
                </c:pt>
                <c:pt idx="606">
                  <c:v>1.811694645192539</c:v>
                </c:pt>
                <c:pt idx="607">
                  <c:v>1.80896963963088</c:v>
                </c:pt>
                <c:pt idx="608">
                  <c:v>1.806252799511016</c:v>
                </c:pt>
                <c:pt idx="609">
                  <c:v>1.803544088282496</c:v>
                </c:pt>
                <c:pt idx="610">
                  <c:v>1.800843469612055</c:v>
                </c:pt>
                <c:pt idx="611">
                  <c:v>1.798150907382012</c:v>
                </c:pt>
                <c:pt idx="612">
                  <c:v>1.7954663656887</c:v>
                </c:pt>
                <c:pt idx="613">
                  <c:v>1.792789808840856</c:v>
                </c:pt>
                <c:pt idx="614">
                  <c:v>1.79012120135808</c:v>
                </c:pt>
                <c:pt idx="615">
                  <c:v>1.787460507969275</c:v>
                </c:pt>
                <c:pt idx="616">
                  <c:v>1.784807693611103</c:v>
                </c:pt>
                <c:pt idx="617">
                  <c:v>1.782162723426515</c:v>
                </c:pt>
                <c:pt idx="618">
                  <c:v>1.779525562763148</c:v>
                </c:pt>
                <c:pt idx="619">
                  <c:v>1.776896177171904</c:v>
                </c:pt>
                <c:pt idx="620">
                  <c:v>1.774274532405444</c:v>
                </c:pt>
                <c:pt idx="621">
                  <c:v>1.771660594416708</c:v>
                </c:pt>
                <c:pt idx="622">
                  <c:v>1.769054329357476</c:v>
                </c:pt>
                <c:pt idx="623">
                  <c:v>1.766455703576916</c:v>
                </c:pt>
                <c:pt idx="624">
                  <c:v>1.76386468362012</c:v>
                </c:pt>
                <c:pt idx="625">
                  <c:v>1.761281236226735</c:v>
                </c:pt>
                <c:pt idx="626">
                  <c:v>1.75870532832954</c:v>
                </c:pt>
                <c:pt idx="627">
                  <c:v>1.75613692705302</c:v>
                </c:pt>
                <c:pt idx="628">
                  <c:v>1.753575999712032</c:v>
                </c:pt>
                <c:pt idx="629">
                  <c:v>1.751022513810384</c:v>
                </c:pt>
                <c:pt idx="630">
                  <c:v>1.748476437039504</c:v>
                </c:pt>
                <c:pt idx="631">
                  <c:v>1.745937737277107</c:v>
                </c:pt>
                <c:pt idx="632">
                  <c:v>1.743406382585796</c:v>
                </c:pt>
                <c:pt idx="633">
                  <c:v>1.740882341211816</c:v>
                </c:pt>
                <c:pt idx="634">
                  <c:v>1.738365581583683</c:v>
                </c:pt>
                <c:pt idx="635">
                  <c:v>1.735856072310912</c:v>
                </c:pt>
                <c:pt idx="636">
                  <c:v>1.733353782182712</c:v>
                </c:pt>
                <c:pt idx="637">
                  <c:v>1.730858680166712</c:v>
                </c:pt>
                <c:pt idx="638">
                  <c:v>1.728370735407672</c:v>
                </c:pt>
                <c:pt idx="639">
                  <c:v>1.72588991722626</c:v>
                </c:pt>
                <c:pt idx="640">
                  <c:v>1.72341619511778</c:v>
                </c:pt>
                <c:pt idx="641">
                  <c:v>1.720949538750936</c:v>
                </c:pt>
                <c:pt idx="642">
                  <c:v>1.718489917966608</c:v>
                </c:pt>
                <c:pt idx="643">
                  <c:v>1.716037302776628</c:v>
                </c:pt>
                <c:pt idx="644">
                  <c:v>1.713591663362604</c:v>
                </c:pt>
                <c:pt idx="645">
                  <c:v>1.711152970074684</c:v>
                </c:pt>
                <c:pt idx="646">
                  <c:v>1.70872119343038</c:v>
                </c:pt>
                <c:pt idx="647">
                  <c:v>1.706296304113428</c:v>
                </c:pt>
                <c:pt idx="648">
                  <c:v>1.703878272972552</c:v>
                </c:pt>
                <c:pt idx="649">
                  <c:v>1.701467071020395</c:v>
                </c:pt>
                <c:pt idx="650">
                  <c:v>1.699062669432276</c:v>
                </c:pt>
                <c:pt idx="651">
                  <c:v>1.696665039545148</c:v>
                </c:pt>
                <c:pt idx="652">
                  <c:v>1.694274152856396</c:v>
                </c:pt>
                <c:pt idx="653">
                  <c:v>1.691889981022764</c:v>
                </c:pt>
                <c:pt idx="654">
                  <c:v>1.689512495859228</c:v>
                </c:pt>
                <c:pt idx="655">
                  <c:v>1.687141669337868</c:v>
                </c:pt>
                <c:pt idx="656">
                  <c:v>1.68477747358686</c:v>
                </c:pt>
                <c:pt idx="657">
                  <c:v>1.682419880889288</c:v>
                </c:pt>
                <c:pt idx="658">
                  <c:v>1.680068863682171</c:v>
                </c:pt>
                <c:pt idx="659">
                  <c:v>1.677724394555315</c:v>
                </c:pt>
                <c:pt idx="660">
                  <c:v>1.675386446250335</c:v>
                </c:pt>
                <c:pt idx="661">
                  <c:v>1.673054991659544</c:v>
                </c:pt>
                <c:pt idx="662">
                  <c:v>1.67073000382494</c:v>
                </c:pt>
                <c:pt idx="663">
                  <c:v>1.66841145593718</c:v>
                </c:pt>
                <c:pt idx="664">
                  <c:v>1.66609932133458</c:v>
                </c:pt>
                <c:pt idx="665">
                  <c:v>1.66379357350206</c:v>
                </c:pt>
                <c:pt idx="666">
                  <c:v>1.66149418607016</c:v>
                </c:pt>
                <c:pt idx="667">
                  <c:v>1.659201132814056</c:v>
                </c:pt>
                <c:pt idx="668">
                  <c:v>1.656914387652551</c:v>
                </c:pt>
                <c:pt idx="669">
                  <c:v>1.654633924647108</c:v>
                </c:pt>
                <c:pt idx="670">
                  <c:v>1.65235971800088</c:v>
                </c:pt>
                <c:pt idx="671">
                  <c:v>1.650091742057735</c:v>
                </c:pt>
                <c:pt idx="672">
                  <c:v>1.64782997130132</c:v>
                </c:pt>
                <c:pt idx="673">
                  <c:v>1.645574380354092</c:v>
                </c:pt>
                <c:pt idx="674">
                  <c:v>1.643324943976392</c:v>
                </c:pt>
                <c:pt idx="675">
                  <c:v>1.641081637065504</c:v>
                </c:pt>
                <c:pt idx="676">
                  <c:v>1.638844434654708</c:v>
                </c:pt>
                <c:pt idx="677">
                  <c:v>1.636613311912428</c:v>
                </c:pt>
                <c:pt idx="678">
                  <c:v>1.63438824414126</c:v>
                </c:pt>
                <c:pt idx="679">
                  <c:v>1.632169206777096</c:v>
                </c:pt>
                <c:pt idx="680">
                  <c:v>1.629956175388187</c:v>
                </c:pt>
                <c:pt idx="681">
                  <c:v>1.627749125674344</c:v>
                </c:pt>
                <c:pt idx="682">
                  <c:v>1.625548033465967</c:v>
                </c:pt>
                <c:pt idx="683">
                  <c:v>1.623352874723196</c:v>
                </c:pt>
                <c:pt idx="684">
                  <c:v>1.621163625535092</c:v>
                </c:pt>
                <c:pt idx="685">
                  <c:v>1.618980262118688</c:v>
                </c:pt>
                <c:pt idx="686">
                  <c:v>1.616802760818228</c:v>
                </c:pt>
                <c:pt idx="687">
                  <c:v>1.614631098104244</c:v>
                </c:pt>
                <c:pt idx="688">
                  <c:v>1.612465250572776</c:v>
                </c:pt>
                <c:pt idx="689">
                  <c:v>1.610305194944484</c:v>
                </c:pt>
                <c:pt idx="690">
                  <c:v>1.608150908063868</c:v>
                </c:pt>
                <c:pt idx="691">
                  <c:v>1.606002366898416</c:v>
                </c:pt>
                <c:pt idx="692">
                  <c:v>1.603859548537824</c:v>
                </c:pt>
                <c:pt idx="693">
                  <c:v>1.601722430193132</c:v>
                </c:pt>
                <c:pt idx="694">
                  <c:v>1.599590989195979</c:v>
                </c:pt>
                <c:pt idx="695">
                  <c:v>1.597465202997804</c:v>
                </c:pt>
                <c:pt idx="696">
                  <c:v>1.595345049169008</c:v>
                </c:pt>
                <c:pt idx="697">
                  <c:v>1.59323050539822</c:v>
                </c:pt>
                <c:pt idx="698">
                  <c:v>1.591121549491512</c:v>
                </c:pt>
                <c:pt idx="699">
                  <c:v>1.589018159371621</c:v>
                </c:pt>
                <c:pt idx="700">
                  <c:v>1.586920313077187</c:v>
                </c:pt>
                <c:pt idx="701">
                  <c:v>1.584827988761988</c:v>
                </c:pt>
                <c:pt idx="702">
                  <c:v>1.5827411646942</c:v>
                </c:pt>
                <c:pt idx="703">
                  <c:v>1.580659819255644</c:v>
                </c:pt>
                <c:pt idx="704">
                  <c:v>1.578583930941072</c:v>
                </c:pt>
                <c:pt idx="705">
                  <c:v>1.576513478357376</c:v>
                </c:pt>
                <c:pt idx="706">
                  <c:v>1.574448440222905</c:v>
                </c:pt>
                <c:pt idx="707">
                  <c:v>1.572388795366728</c:v>
                </c:pt>
                <c:pt idx="708">
                  <c:v>1.570334522727936</c:v>
                </c:pt>
                <c:pt idx="709">
                  <c:v>1.568285601354864</c:v>
                </c:pt>
                <c:pt idx="710">
                  <c:v>1.566242010404496</c:v>
                </c:pt>
                <c:pt idx="711">
                  <c:v>1.564203729141636</c:v>
                </c:pt>
                <c:pt idx="712">
                  <c:v>1.562170736938333</c:v>
                </c:pt>
                <c:pt idx="713">
                  <c:v>1.560143013273096</c:v>
                </c:pt>
                <c:pt idx="714">
                  <c:v>1.558120537730256</c:v>
                </c:pt>
                <c:pt idx="715">
                  <c:v>1.556103289999295</c:v>
                </c:pt>
                <c:pt idx="716">
                  <c:v>1.554091249874124</c:v>
                </c:pt>
                <c:pt idx="717">
                  <c:v>1.552084397252472</c:v>
                </c:pt>
                <c:pt idx="718">
                  <c:v>1.550082712135187</c:v>
                </c:pt>
                <c:pt idx="719">
                  <c:v>1.548086174625575</c:v>
                </c:pt>
                <c:pt idx="720">
                  <c:v>1.546094764928748</c:v>
                </c:pt>
                <c:pt idx="721">
                  <c:v>1.544108463351024</c:v>
                </c:pt>
                <c:pt idx="722">
                  <c:v>1.542127250299176</c:v>
                </c:pt>
                <c:pt idx="723">
                  <c:v>1.540151106279912</c:v>
                </c:pt>
                <c:pt idx="724">
                  <c:v>1.538180011899156</c:v>
                </c:pt>
                <c:pt idx="725">
                  <c:v>1.536213947861484</c:v>
                </c:pt>
                <c:pt idx="726">
                  <c:v>1.534252894969403</c:v>
                </c:pt>
                <c:pt idx="727">
                  <c:v>1.532296834122865</c:v>
                </c:pt>
                <c:pt idx="728">
                  <c:v>1.53034574631852</c:v>
                </c:pt>
                <c:pt idx="729">
                  <c:v>1.528399612649195</c:v>
                </c:pt>
                <c:pt idx="730">
                  <c:v>1.526458414303248</c:v>
                </c:pt>
                <c:pt idx="731">
                  <c:v>1.524522132563987</c:v>
                </c:pt>
                <c:pt idx="732">
                  <c:v>1.522590748809036</c:v>
                </c:pt>
                <c:pt idx="733">
                  <c:v>1.520664244509792</c:v>
                </c:pt>
                <c:pt idx="734">
                  <c:v>1.518742601230812</c:v>
                </c:pt>
                <c:pt idx="735">
                  <c:v>1.516825800629221</c:v>
                </c:pt>
                <c:pt idx="736">
                  <c:v>1.514913824454144</c:v>
                </c:pt>
                <c:pt idx="737">
                  <c:v>1.513006654546139</c:v>
                </c:pt>
                <c:pt idx="738">
                  <c:v>1.511104272836616</c:v>
                </c:pt>
                <c:pt idx="739">
                  <c:v>1.509206661347243</c:v>
                </c:pt>
                <c:pt idx="740">
                  <c:v>1.507313802189457</c:v>
                </c:pt>
                <c:pt idx="741">
                  <c:v>1.505425677563844</c:v>
                </c:pt>
                <c:pt idx="742">
                  <c:v>1.503542269759583</c:v>
                </c:pt>
                <c:pt idx="743">
                  <c:v>1.501663561153944</c:v>
                </c:pt>
                <c:pt idx="744">
                  <c:v>1.499789534211696</c:v>
                </c:pt>
                <c:pt idx="745">
                  <c:v>1.497920171484611</c:v>
                </c:pt>
                <c:pt idx="746">
                  <c:v>1.496055455610864</c:v>
                </c:pt>
                <c:pt idx="747">
                  <c:v>1.494195369314568</c:v>
                </c:pt>
                <c:pt idx="748">
                  <c:v>1.492339895405184</c:v>
                </c:pt>
                <c:pt idx="749">
                  <c:v>1.490489016777036</c:v>
                </c:pt>
                <c:pt idx="750">
                  <c:v>1.488642716408771</c:v>
                </c:pt>
                <c:pt idx="751">
                  <c:v>1.486800977362872</c:v>
                </c:pt>
                <c:pt idx="752">
                  <c:v>1.484963782785072</c:v>
                </c:pt>
                <c:pt idx="753">
                  <c:v>1.48313111590392</c:v>
                </c:pt>
                <c:pt idx="754">
                  <c:v>1.481302960030248</c:v>
                </c:pt>
                <c:pt idx="755">
                  <c:v>1.479479298556631</c:v>
                </c:pt>
                <c:pt idx="756">
                  <c:v>1.477660114956972</c:v>
                </c:pt>
                <c:pt idx="757">
                  <c:v>1.475845392785903</c:v>
                </c:pt>
                <c:pt idx="758">
                  <c:v>1.474035115678368</c:v>
                </c:pt>
                <c:pt idx="759">
                  <c:v>1.472229267349117</c:v>
                </c:pt>
                <c:pt idx="760">
                  <c:v>1.470427831592207</c:v>
                </c:pt>
                <c:pt idx="761">
                  <c:v>1.468630792280519</c:v>
                </c:pt>
                <c:pt idx="762">
                  <c:v>1.466838133365324</c:v>
                </c:pt>
                <c:pt idx="763">
                  <c:v>1.465049838875736</c:v>
                </c:pt>
                <c:pt idx="764">
                  <c:v>1.463265892918308</c:v>
                </c:pt>
                <c:pt idx="765">
                  <c:v>1.461486279676512</c:v>
                </c:pt>
                <c:pt idx="766">
                  <c:v>1.459710983410308</c:v>
                </c:pt>
                <c:pt idx="767">
                  <c:v>1.457939988455688</c:v>
                </c:pt>
                <c:pt idx="768">
                  <c:v>1.456173279224195</c:v>
                </c:pt>
                <c:pt idx="769">
                  <c:v>1.454410840202483</c:v>
                </c:pt>
                <c:pt idx="770">
                  <c:v>1.452652655951832</c:v>
                </c:pt>
                <c:pt idx="771">
                  <c:v>1.450898711107776</c:v>
                </c:pt>
                <c:pt idx="772">
                  <c:v>1.449148990379579</c:v>
                </c:pt>
                <c:pt idx="773">
                  <c:v>1.447403478549841</c:v>
                </c:pt>
                <c:pt idx="774">
                  <c:v>1.445662160474039</c:v>
                </c:pt>
                <c:pt idx="775">
                  <c:v>1.443925021080108</c:v>
                </c:pt>
                <c:pt idx="776">
                  <c:v>1.442192045367996</c:v>
                </c:pt>
                <c:pt idx="777">
                  <c:v>1.440463218409223</c:v>
                </c:pt>
                <c:pt idx="778">
                  <c:v>1.438738525346508</c:v>
                </c:pt>
                <c:pt idx="779">
                  <c:v>1.437017951393256</c:v>
                </c:pt>
                <c:pt idx="780">
                  <c:v>1.435301481833244</c:v>
                </c:pt>
                <c:pt idx="781">
                  <c:v>1.433589102020123</c:v>
                </c:pt>
                <c:pt idx="782">
                  <c:v>1.43188079737704</c:v>
                </c:pt>
                <c:pt idx="783">
                  <c:v>1.43017655339622</c:v>
                </c:pt>
                <c:pt idx="784">
                  <c:v>1.428476355638544</c:v>
                </c:pt>
                <c:pt idx="785">
                  <c:v>1.426780189733196</c:v>
                </c:pt>
                <c:pt idx="786">
                  <c:v>1.425088041377184</c:v>
                </c:pt>
                <c:pt idx="787">
                  <c:v>1.423399896335004</c:v>
                </c:pt>
                <c:pt idx="788">
                  <c:v>1.421715740438183</c:v>
                </c:pt>
                <c:pt idx="789">
                  <c:v>1.420035559584984</c:v>
                </c:pt>
                <c:pt idx="790">
                  <c:v>1.41835933973988</c:v>
                </c:pt>
                <c:pt idx="791">
                  <c:v>1.4166870669333</c:v>
                </c:pt>
                <c:pt idx="792">
                  <c:v>1.415018727261133</c:v>
                </c:pt>
                <c:pt idx="793">
                  <c:v>1.413354306884412</c:v>
                </c:pt>
                <c:pt idx="794">
                  <c:v>1.411693792028933</c:v>
                </c:pt>
                <c:pt idx="795">
                  <c:v>1.410037168984836</c:v>
                </c:pt>
                <c:pt idx="796">
                  <c:v>1.408384424106253</c:v>
                </c:pt>
                <c:pt idx="797">
                  <c:v>1.406735543810952</c:v>
                </c:pt>
                <c:pt idx="798">
                  <c:v>1.405090514579928</c:v>
                </c:pt>
                <c:pt idx="799">
                  <c:v>1.403449322957088</c:v>
                </c:pt>
                <c:pt idx="800">
                  <c:v>1.401811955548836</c:v>
                </c:pt>
                <c:pt idx="801">
                  <c:v>1.40017839902375</c:v>
                </c:pt>
                <c:pt idx="802">
                  <c:v>1.398548640112188</c:v>
                </c:pt>
                <c:pt idx="803">
                  <c:v>1.39692266560596</c:v>
                </c:pt>
                <c:pt idx="804">
                  <c:v>1.395300462357948</c:v>
                </c:pt>
                <c:pt idx="805">
                  <c:v>1.39368201728178</c:v>
                </c:pt>
                <c:pt idx="806">
                  <c:v>1.392067317351468</c:v>
                </c:pt>
                <c:pt idx="807">
                  <c:v>1.39045634960106</c:v>
                </c:pt>
                <c:pt idx="808">
                  <c:v>1.38884910112428</c:v>
                </c:pt>
                <c:pt idx="809">
                  <c:v>1.387245559074228</c:v>
                </c:pt>
                <c:pt idx="810">
                  <c:v>1.385645710662983</c:v>
                </c:pt>
                <c:pt idx="811">
                  <c:v>1.384049543161308</c:v>
                </c:pt>
                <c:pt idx="812">
                  <c:v>1.38245704389833</c:v>
                </c:pt>
                <c:pt idx="813">
                  <c:v>1.380868200261108</c:v>
                </c:pt>
                <c:pt idx="814">
                  <c:v>1.379282999694444</c:v>
                </c:pt>
                <c:pt idx="815">
                  <c:v>1.377701429700456</c:v>
                </c:pt>
                <c:pt idx="816">
                  <c:v>1.376123477838252</c:v>
                </c:pt>
                <c:pt idx="817">
                  <c:v>1.374549131723676</c:v>
                </c:pt>
                <c:pt idx="818">
                  <c:v>1.3729783790289</c:v>
                </c:pt>
                <c:pt idx="819">
                  <c:v>1.371411207482184</c:v>
                </c:pt>
                <c:pt idx="820">
                  <c:v>1.369847604867504</c:v>
                </c:pt>
                <c:pt idx="821">
                  <c:v>1.368287559024228</c:v>
                </c:pt>
                <c:pt idx="822">
                  <c:v>1.366731057846864</c:v>
                </c:pt>
                <c:pt idx="823">
                  <c:v>1.365178089284699</c:v>
                </c:pt>
                <c:pt idx="824">
                  <c:v>1.363628641341504</c:v>
                </c:pt>
                <c:pt idx="825">
                  <c:v>1.362082702075213</c:v>
                </c:pt>
                <c:pt idx="826">
                  <c:v>1.36054025959764</c:v>
                </c:pt>
                <c:pt idx="827">
                  <c:v>1.359001302074184</c:v>
                </c:pt>
                <c:pt idx="828">
                  <c:v>1.357465817723472</c:v>
                </c:pt>
                <c:pt idx="829">
                  <c:v>1.355933794817136</c:v>
                </c:pt>
                <c:pt idx="830">
                  <c:v>1.354405221679463</c:v>
                </c:pt>
                <c:pt idx="831">
                  <c:v>1.352880086687112</c:v>
                </c:pt>
                <c:pt idx="832">
                  <c:v>1.351358378268828</c:v>
                </c:pt>
                <c:pt idx="833">
                  <c:v>1.349840084905164</c:v>
                </c:pt>
                <c:pt idx="834">
                  <c:v>1.348325195128152</c:v>
                </c:pt>
                <c:pt idx="835">
                  <c:v>1.346813697521052</c:v>
                </c:pt>
                <c:pt idx="836">
                  <c:v>1.345305580718052</c:v>
                </c:pt>
                <c:pt idx="837">
                  <c:v>1.343800833403992</c:v>
                </c:pt>
                <c:pt idx="838">
                  <c:v>1.342299444314087</c:v>
                </c:pt>
                <c:pt idx="839">
                  <c:v>1.34080140223362</c:v>
                </c:pt>
                <c:pt idx="840">
                  <c:v>1.33930669599768</c:v>
                </c:pt>
                <c:pt idx="841">
                  <c:v>1.33781531449092</c:v>
                </c:pt>
                <c:pt idx="842">
                  <c:v>1.336327246647228</c:v>
                </c:pt>
                <c:pt idx="843">
                  <c:v>1.334842481449488</c:v>
                </c:pt>
                <c:pt idx="844">
                  <c:v>1.333361007929279</c:v>
                </c:pt>
                <c:pt idx="845">
                  <c:v>1.331882815166676</c:v>
                </c:pt>
                <c:pt idx="846">
                  <c:v>1.33040789228988</c:v>
                </c:pt>
                <c:pt idx="847">
                  <c:v>1.328936228475047</c:v>
                </c:pt>
                <c:pt idx="848">
                  <c:v>1.327467812945976</c:v>
                </c:pt>
                <c:pt idx="849">
                  <c:v>1.32600263497386</c:v>
                </c:pt>
                <c:pt idx="850">
                  <c:v>1.32454068387701</c:v>
                </c:pt>
                <c:pt idx="851">
                  <c:v>1.323081949020612</c:v>
                </c:pt>
                <c:pt idx="852">
                  <c:v>1.321626419816495</c:v>
                </c:pt>
                <c:pt idx="853">
                  <c:v>1.32017408572284</c:v>
                </c:pt>
                <c:pt idx="854">
                  <c:v>1.318724936243904</c:v>
                </c:pt>
                <c:pt idx="855">
                  <c:v>1.317278960929836</c:v>
                </c:pt>
                <c:pt idx="856">
                  <c:v>1.315836149376397</c:v>
                </c:pt>
                <c:pt idx="857">
                  <c:v>1.314396491224691</c:v>
                </c:pt>
                <c:pt idx="858">
                  <c:v>1.312959976160928</c:v>
                </c:pt>
                <c:pt idx="859">
                  <c:v>1.311526593916212</c:v>
                </c:pt>
                <c:pt idx="860">
                  <c:v>1.310096334266244</c:v>
                </c:pt>
                <c:pt idx="861">
                  <c:v>1.308669187031136</c:v>
                </c:pt>
                <c:pt idx="862">
                  <c:v>1.307245142075124</c:v>
                </c:pt>
                <c:pt idx="863">
                  <c:v>1.305824189306351</c:v>
                </c:pt>
                <c:pt idx="864">
                  <c:v>1.304406318676631</c:v>
                </c:pt>
                <c:pt idx="865">
                  <c:v>1.302991520181204</c:v>
                </c:pt>
                <c:pt idx="866">
                  <c:v>1.301579783858508</c:v>
                </c:pt>
                <c:pt idx="867">
                  <c:v>1.300171099789956</c:v>
                </c:pt>
                <c:pt idx="868">
                  <c:v>1.298765458099691</c:v>
                </c:pt>
                <c:pt idx="869">
                  <c:v>1.297362848954352</c:v>
                </c:pt>
                <c:pt idx="870">
                  <c:v>1.295963262562847</c:v>
                </c:pt>
                <c:pt idx="871">
                  <c:v>1.294566689176163</c:v>
                </c:pt>
                <c:pt idx="872">
                  <c:v>1.293173119087081</c:v>
                </c:pt>
                <c:pt idx="873">
                  <c:v>1.291782542630004</c:v>
                </c:pt>
                <c:pt idx="874">
                  <c:v>1.290394950180696</c:v>
                </c:pt>
                <c:pt idx="875">
                  <c:v>1.289010332156101</c:v>
                </c:pt>
                <c:pt idx="876">
                  <c:v>1.287628679014056</c:v>
                </c:pt>
                <c:pt idx="877">
                  <c:v>1.28624998125318</c:v>
                </c:pt>
                <c:pt idx="878">
                  <c:v>1.284874229412552</c:v>
                </c:pt>
                <c:pt idx="879">
                  <c:v>1.283501414071548</c:v>
                </c:pt>
                <c:pt idx="880">
                  <c:v>1.282131525849612</c:v>
                </c:pt>
                <c:pt idx="881">
                  <c:v>1.280764555406076</c:v>
                </c:pt>
                <c:pt idx="882">
                  <c:v>1.279400493439884</c:v>
                </c:pt>
                <c:pt idx="883">
                  <c:v>1.27803933068946</c:v>
                </c:pt>
                <c:pt idx="884">
                  <c:v>1.27668105793242</c:v>
                </c:pt>
                <c:pt idx="885">
                  <c:v>1.275325665985428</c:v>
                </c:pt>
                <c:pt idx="886">
                  <c:v>1.273973145703967</c:v>
                </c:pt>
                <c:pt idx="887">
                  <c:v>1.272623487982128</c:v>
                </c:pt>
                <c:pt idx="888">
                  <c:v>1.27127668375242</c:v>
                </c:pt>
                <c:pt idx="889">
                  <c:v>1.26993272398554</c:v>
                </c:pt>
                <c:pt idx="890">
                  <c:v>1.268591599690212</c:v>
                </c:pt>
                <c:pt idx="891">
                  <c:v>1.267253301912972</c:v>
                </c:pt>
                <c:pt idx="892">
                  <c:v>1.26591782173794</c:v>
                </c:pt>
                <c:pt idx="893">
                  <c:v>1.264585150286676</c:v>
                </c:pt>
                <c:pt idx="894">
                  <c:v>1.263255278717952</c:v>
                </c:pt>
                <c:pt idx="895">
                  <c:v>1.261928198227548</c:v>
                </c:pt>
                <c:pt idx="896">
                  <c:v>1.260603900048084</c:v>
                </c:pt>
                <c:pt idx="897">
                  <c:v>1.259282375448815</c:v>
                </c:pt>
                <c:pt idx="898">
                  <c:v>1.257963615735455</c:v>
                </c:pt>
                <c:pt idx="899">
                  <c:v>1.256647612249956</c:v>
                </c:pt>
                <c:pt idx="900">
                  <c:v>1.25533435637034</c:v>
                </c:pt>
                <c:pt idx="901">
                  <c:v>1.254023839510523</c:v>
                </c:pt>
                <c:pt idx="902">
                  <c:v>1.252716053120088</c:v>
                </c:pt>
                <c:pt idx="903">
                  <c:v>1.251410988684167</c:v>
                </c:pt>
                <c:pt idx="904">
                  <c:v>1.250108637723192</c:v>
                </c:pt>
                <c:pt idx="905">
                  <c:v>1.248808991792735</c:v>
                </c:pt>
                <c:pt idx="906">
                  <c:v>1.247512042483344</c:v>
                </c:pt>
                <c:pt idx="907">
                  <c:v>1.246217781420324</c:v>
                </c:pt>
                <c:pt idx="908">
                  <c:v>1.244926200263615</c:v>
                </c:pt>
                <c:pt idx="909">
                  <c:v>1.243637290707551</c:v>
                </c:pt>
                <c:pt idx="910">
                  <c:v>1.242351044480713</c:v>
                </c:pt>
                <c:pt idx="911">
                  <c:v>1.24106745334578</c:v>
                </c:pt>
                <c:pt idx="912">
                  <c:v>1.239786509099304</c:v>
                </c:pt>
                <c:pt idx="913">
                  <c:v>1.23850820357154</c:v>
                </c:pt>
                <c:pt idx="914">
                  <c:v>1.237232528626332</c:v>
                </c:pt>
                <c:pt idx="915">
                  <c:v>1.235959476160859</c:v>
                </c:pt>
                <c:pt idx="916">
                  <c:v>1.234689038105532</c:v>
                </c:pt>
                <c:pt idx="917">
                  <c:v>1.233421206423792</c:v>
                </c:pt>
                <c:pt idx="918">
                  <c:v>1.232155973111952</c:v>
                </c:pt>
                <c:pt idx="919">
                  <c:v>1.230893330198988</c:v>
                </c:pt>
                <c:pt idx="920">
                  <c:v>1.229633269746468</c:v>
                </c:pt>
                <c:pt idx="921">
                  <c:v>1.228375783848263</c:v>
                </c:pt>
                <c:pt idx="922">
                  <c:v>1.227120864630515</c:v>
                </c:pt>
                <c:pt idx="923">
                  <c:v>1.225868504251344</c:v>
                </c:pt>
                <c:pt idx="924">
                  <c:v>1.224618694900776</c:v>
                </c:pt>
                <c:pt idx="925">
                  <c:v>1.223371428800556</c:v>
                </c:pt>
                <c:pt idx="926">
                  <c:v>1.222126698203964</c:v>
                </c:pt>
                <c:pt idx="927">
                  <c:v>1.220884495395672</c:v>
                </c:pt>
                <c:pt idx="928">
                  <c:v>1.219644812691612</c:v>
                </c:pt>
                <c:pt idx="929">
                  <c:v>1.218407642438795</c:v>
                </c:pt>
                <c:pt idx="930">
                  <c:v>1.2171729770151</c:v>
                </c:pt>
                <c:pt idx="931">
                  <c:v>1.215940808829252</c:v>
                </c:pt>
                <c:pt idx="932">
                  <c:v>1.214711130320508</c:v>
                </c:pt>
                <c:pt idx="933">
                  <c:v>1.21348393395864</c:v>
                </c:pt>
                <c:pt idx="934">
                  <c:v>1.212259212243708</c:v>
                </c:pt>
                <c:pt idx="935">
                  <c:v>1.211036957705891</c:v>
                </c:pt>
                <c:pt idx="936">
                  <c:v>1.209817162905408</c:v>
                </c:pt>
                <c:pt idx="937">
                  <c:v>1.208599820432303</c:v>
                </c:pt>
                <c:pt idx="938">
                  <c:v>1.207384922906352</c:v>
                </c:pt>
                <c:pt idx="939">
                  <c:v>1.206172462976832</c:v>
                </c:pt>
                <c:pt idx="940">
                  <c:v>1.204962433322484</c:v>
                </c:pt>
                <c:pt idx="941">
                  <c:v>1.203754826651256</c:v>
                </c:pt>
                <c:pt idx="942">
                  <c:v>1.202549635700243</c:v>
                </c:pt>
                <c:pt idx="943">
                  <c:v>1.201346853235476</c:v>
                </c:pt>
                <c:pt idx="944">
                  <c:v>1.20014647205184</c:v>
                </c:pt>
                <c:pt idx="945">
                  <c:v>1.198948484972868</c:v>
                </c:pt>
                <c:pt idx="946">
                  <c:v>1.197752884850663</c:v>
                </c:pt>
                <c:pt idx="947">
                  <c:v>1.1965596645657</c:v>
                </c:pt>
                <c:pt idx="948">
                  <c:v>1.19536881702672</c:v>
                </c:pt>
                <c:pt idx="949">
                  <c:v>1.194180335170572</c:v>
                </c:pt>
                <c:pt idx="950">
                  <c:v>1.192994211962088</c:v>
                </c:pt>
                <c:pt idx="951">
                  <c:v>1.191810440393915</c:v>
                </c:pt>
                <c:pt idx="952">
                  <c:v>1.190629013486447</c:v>
                </c:pt>
                <c:pt idx="953">
                  <c:v>1.189449924287604</c:v>
                </c:pt>
                <c:pt idx="954">
                  <c:v>1.188273165872736</c:v>
                </c:pt>
                <c:pt idx="955">
                  <c:v>1.187098731344496</c:v>
                </c:pt>
                <c:pt idx="956">
                  <c:v>1.185926613832704</c:v>
                </c:pt>
                <c:pt idx="957">
                  <c:v>1.18475680649418</c:v>
                </c:pt>
                <c:pt idx="958">
                  <c:v>1.18358930251266</c:v>
                </c:pt>
                <c:pt idx="959">
                  <c:v>1.182424095098641</c:v>
                </c:pt>
                <c:pt idx="960">
                  <c:v>1.181261177489232</c:v>
                </c:pt>
                <c:pt idx="961">
                  <c:v>1.180100542948056</c:v>
                </c:pt>
                <c:pt idx="962">
                  <c:v>1.178942184765096</c:v>
                </c:pt>
                <c:pt idx="963">
                  <c:v>1.177786096256592</c:v>
                </c:pt>
                <c:pt idx="964">
                  <c:v>1.176632270764872</c:v>
                </c:pt>
                <c:pt idx="965">
                  <c:v>1.17548070165828</c:v>
                </c:pt>
                <c:pt idx="966">
                  <c:v>1.174331382331008</c:v>
                </c:pt>
                <c:pt idx="967">
                  <c:v>1.173184306202963</c:v>
                </c:pt>
                <c:pt idx="968">
                  <c:v>1.172039466719688</c:v>
                </c:pt>
                <c:pt idx="969">
                  <c:v>1.170896857352196</c:v>
                </c:pt>
                <c:pt idx="970">
                  <c:v>1.16975647159686</c:v>
                </c:pt>
                <c:pt idx="971">
                  <c:v>1.1686183029753</c:v>
                </c:pt>
                <c:pt idx="972">
                  <c:v>1.167482345034252</c:v>
                </c:pt>
                <c:pt idx="973">
                  <c:v>1.166348591345423</c:v>
                </c:pt>
                <c:pt idx="974">
                  <c:v>1.165217035505437</c:v>
                </c:pt>
                <c:pt idx="975">
                  <c:v>1.164087671135616</c:v>
                </c:pt>
                <c:pt idx="976">
                  <c:v>1.162960491881976</c:v>
                </c:pt>
                <c:pt idx="977">
                  <c:v>1.161835491414996</c:v>
                </c:pt>
                <c:pt idx="978">
                  <c:v>1.160712663429576</c:v>
                </c:pt>
                <c:pt idx="979">
                  <c:v>1.159592001644905</c:v>
                </c:pt>
                <c:pt idx="980">
                  <c:v>1.158473499804324</c:v>
                </c:pt>
                <c:pt idx="981">
                  <c:v>1.157357151675216</c:v>
                </c:pt>
                <c:pt idx="982">
                  <c:v>1.156242951048911</c:v>
                </c:pt>
                <c:pt idx="983">
                  <c:v>1.155130891740552</c:v>
                </c:pt>
                <c:pt idx="984">
                  <c:v>1.154020967588965</c:v>
                </c:pt>
                <c:pt idx="985">
                  <c:v>1.152913172456592</c:v>
                </c:pt>
                <c:pt idx="986">
                  <c:v>1.151807500229352</c:v>
                </c:pt>
                <c:pt idx="987">
                  <c:v>1.150703944816513</c:v>
                </c:pt>
                <c:pt idx="988">
                  <c:v>1.149602500150596</c:v>
                </c:pt>
                <c:pt idx="989">
                  <c:v>1.148503160187301</c:v>
                </c:pt>
                <c:pt idx="990">
                  <c:v>1.147405918905323</c:v>
                </c:pt>
                <c:pt idx="991">
                  <c:v>1.146310770306276</c:v>
                </c:pt>
                <c:pt idx="992">
                  <c:v>1.145217708414636</c:v>
                </c:pt>
                <c:pt idx="993">
                  <c:v>1.144126727277528</c:v>
                </c:pt>
                <c:pt idx="994">
                  <c:v>1.143037820964731</c:v>
                </c:pt>
                <c:pt idx="995">
                  <c:v>1.141950983568468</c:v>
                </c:pt>
                <c:pt idx="996">
                  <c:v>1.140866209203371</c:v>
                </c:pt>
                <c:pt idx="997">
                  <c:v>1.139783492006352</c:v>
                </c:pt>
                <c:pt idx="998">
                  <c:v>1.138702826136504</c:v>
                </c:pt>
                <c:pt idx="999">
                  <c:v>1.137624205774967</c:v>
                </c:pt>
                <c:pt idx="1000">
                  <c:v>1.136547625124868</c:v>
                </c:pt>
                <c:pt idx="1001">
                  <c:v>1.13547307841118</c:v>
                </c:pt>
                <c:pt idx="1002">
                  <c:v>1.134400559880647</c:v>
                </c:pt>
                <c:pt idx="1003">
                  <c:v>1.133330063801676</c:v>
                </c:pt>
                <c:pt idx="1004">
                  <c:v>1.13226158446422</c:v>
                </c:pt>
                <c:pt idx="1005">
                  <c:v>1.131195116179668</c:v>
                </c:pt>
                <c:pt idx="1006">
                  <c:v>1.130130653280804</c:v>
                </c:pt>
                <c:pt idx="1007">
                  <c:v>1.12906819012164</c:v>
                </c:pt>
                <c:pt idx="1008">
                  <c:v>1.128007721077344</c:v>
                </c:pt>
                <c:pt idx="1009">
                  <c:v>1.126949240544132</c:v>
                </c:pt>
                <c:pt idx="1010">
                  <c:v>1.125892742939208</c:v>
                </c:pt>
                <c:pt idx="1011">
                  <c:v>1.124838222700597</c:v>
                </c:pt>
                <c:pt idx="1012">
                  <c:v>1.123785674287104</c:v>
                </c:pt>
                <c:pt idx="1013">
                  <c:v>1.122735092178216</c:v>
                </c:pt>
                <c:pt idx="1014">
                  <c:v>1.121686470873948</c:v>
                </c:pt>
                <c:pt idx="1015">
                  <c:v>1.120639804894835</c:v>
                </c:pt>
                <c:pt idx="1016">
                  <c:v>1.119595088781756</c:v>
                </c:pt>
                <c:pt idx="1017">
                  <c:v>1.1185523170959</c:v>
                </c:pt>
                <c:pt idx="1018">
                  <c:v>1.11751148441862</c:v>
                </c:pt>
                <c:pt idx="1019">
                  <c:v>1.11647258535138</c:v>
                </c:pt>
                <c:pt idx="1020">
                  <c:v>1.115435614515648</c:v>
                </c:pt>
                <c:pt idx="1021">
                  <c:v>1.114400566552801</c:v>
                </c:pt>
                <c:pt idx="1022">
                  <c:v>1.113367436124036</c:v>
                </c:pt>
                <c:pt idx="1023">
                  <c:v>1.112336217910284</c:v>
                </c:pt>
                <c:pt idx="1024">
                  <c:v>1.111306906612092</c:v>
                </c:pt>
                <c:pt idx="1025">
                  <c:v>1.110279496949568</c:v>
                </c:pt>
                <c:pt idx="1026">
                  <c:v>1.109253983662283</c:v>
                </c:pt>
                <c:pt idx="1027">
                  <c:v>1.10823036150917</c:v>
                </c:pt>
                <c:pt idx="1028">
                  <c:v>1.10720862526842</c:v>
                </c:pt>
                <c:pt idx="1029">
                  <c:v>1.106188769737451</c:v>
                </c:pt>
                <c:pt idx="1030">
                  <c:v>1.105170789732744</c:v>
                </c:pt>
                <c:pt idx="1031">
                  <c:v>1.10415468008982</c:v>
                </c:pt>
                <c:pt idx="1032">
                  <c:v>1.103140435663128</c:v>
                </c:pt>
                <c:pt idx="1033">
                  <c:v>1.102128051325932</c:v>
                </c:pt>
                <c:pt idx="1034">
                  <c:v>1.101117521970263</c:v>
                </c:pt>
                <c:pt idx="1035">
                  <c:v>1.10010884250684</c:v>
                </c:pt>
                <c:pt idx="1036">
                  <c:v>1.09910200786494</c:v>
                </c:pt>
                <c:pt idx="1037">
                  <c:v>1.098097012992348</c:v>
                </c:pt>
                <c:pt idx="1038">
                  <c:v>1.097093852855268</c:v>
                </c:pt>
                <c:pt idx="1039">
                  <c:v>1.096092522438227</c:v>
                </c:pt>
                <c:pt idx="1040">
                  <c:v>1.09509301674402</c:v>
                </c:pt>
                <c:pt idx="1041">
                  <c:v>1.094095330793556</c:v>
                </c:pt>
                <c:pt idx="1042">
                  <c:v>1.093099459625892</c:v>
                </c:pt>
                <c:pt idx="1043">
                  <c:v>1.092105398298048</c:v>
                </c:pt>
                <c:pt idx="1044">
                  <c:v>1.09111314188496</c:v>
                </c:pt>
                <c:pt idx="1045">
                  <c:v>1.090122685479419</c:v>
                </c:pt>
                <c:pt idx="1046">
                  <c:v>1.089134024191968</c:v>
                </c:pt>
                <c:pt idx="1047">
                  <c:v>1.08814715315082</c:v>
                </c:pt>
                <c:pt idx="1048">
                  <c:v>1.087162067501796</c:v>
                </c:pt>
                <c:pt idx="1049">
                  <c:v>1.086178762408212</c:v>
                </c:pt>
                <c:pt idx="1050">
                  <c:v>1.085197233050868</c:v>
                </c:pt>
                <c:pt idx="1051">
                  <c:v>1.08421747462788</c:v>
                </c:pt>
                <c:pt idx="1052">
                  <c:v>1.083239482354668</c:v>
                </c:pt>
                <c:pt idx="1053">
                  <c:v>1.08226325146385</c:v>
                </c:pt>
                <c:pt idx="1054">
                  <c:v>1.081288777205184</c:v>
                </c:pt>
                <c:pt idx="1055">
                  <c:v>1.080316054845468</c:v>
                </c:pt>
                <c:pt idx="1056">
                  <c:v>1.079345079668484</c:v>
                </c:pt>
                <c:pt idx="1057">
                  <c:v>1.078375846974888</c:v>
                </c:pt>
                <c:pt idx="1058">
                  <c:v>1.077408352082196</c:v>
                </c:pt>
                <c:pt idx="1059">
                  <c:v>1.07644259032464</c:v>
                </c:pt>
                <c:pt idx="1060">
                  <c:v>1.075478557053156</c:v>
                </c:pt>
                <c:pt idx="1061">
                  <c:v>1.07451624763524</c:v>
                </c:pt>
                <c:pt idx="1062">
                  <c:v>1.073555657454949</c:v>
                </c:pt>
                <c:pt idx="1063">
                  <c:v>1.072596781912788</c:v>
                </c:pt>
                <c:pt idx="1064">
                  <c:v>1.071639616425613</c:v>
                </c:pt>
                <c:pt idx="1065">
                  <c:v>1.070684156426604</c:v>
                </c:pt>
                <c:pt idx="1066">
                  <c:v>1.069730397365183</c:v>
                </c:pt>
                <c:pt idx="1067">
                  <c:v>1.068778334706924</c:v>
                </c:pt>
                <c:pt idx="1068">
                  <c:v>1.067827963933476</c:v>
                </c:pt>
                <c:pt idx="1069">
                  <c:v>1.066879280542536</c:v>
                </c:pt>
                <c:pt idx="1070">
                  <c:v>1.065932280047723</c:v>
                </c:pt>
                <c:pt idx="1071">
                  <c:v>1.064986957978536</c:v>
                </c:pt>
                <c:pt idx="1072">
                  <c:v>1.064043309880307</c:v>
                </c:pt>
                <c:pt idx="1073">
                  <c:v>1.063101331314084</c:v>
                </c:pt>
                <c:pt idx="1074">
                  <c:v>1.062161017856568</c:v>
                </c:pt>
                <c:pt idx="1075">
                  <c:v>1.061222365100088</c:v>
                </c:pt>
                <c:pt idx="1076">
                  <c:v>1.060285368652488</c:v>
                </c:pt>
                <c:pt idx="1077">
                  <c:v>1.059350024137081</c:v>
                </c:pt>
                <c:pt idx="1078">
                  <c:v>1.05841632719256</c:v>
                </c:pt>
                <c:pt idx="1079">
                  <c:v>1.057484273472959</c:v>
                </c:pt>
                <c:pt idx="1080">
                  <c:v>1.056553858647575</c:v>
                </c:pt>
                <c:pt idx="1081">
                  <c:v>1.055625078400872</c:v>
                </c:pt>
                <c:pt idx="1082">
                  <c:v>1.054697928432468</c:v>
                </c:pt>
                <c:pt idx="1083">
                  <c:v>1.05377240445702</c:v>
                </c:pt>
                <c:pt idx="1084">
                  <c:v>1.052848502204196</c:v>
                </c:pt>
                <c:pt idx="1085">
                  <c:v>1.051926217418579</c:v>
                </c:pt>
                <c:pt idx="1086">
                  <c:v>1.051005545859636</c:v>
                </c:pt>
                <c:pt idx="1087">
                  <c:v>1.050086483301588</c:v>
                </c:pt>
                <c:pt idx="1088">
                  <c:v>1.049169025533443</c:v>
                </c:pt>
                <c:pt idx="1089">
                  <c:v>1.04825316835884</c:v>
                </c:pt>
                <c:pt idx="1090">
                  <c:v>1.047338907596052</c:v>
                </c:pt>
                <c:pt idx="1091">
                  <c:v>1.046426239077876</c:v>
                </c:pt>
                <c:pt idx="1092">
                  <c:v>1.045515158651603</c:v>
                </c:pt>
                <c:pt idx="1093">
                  <c:v>1.044605662178916</c:v>
                </c:pt>
                <c:pt idx="1094">
                  <c:v>1.04369774553588</c:v>
                </c:pt>
                <c:pt idx="1095">
                  <c:v>1.042791404612832</c:v>
                </c:pt>
                <c:pt idx="1096">
                  <c:v>1.041886635314364</c:v>
                </c:pt>
                <c:pt idx="1097">
                  <c:v>1.040983433559203</c:v>
                </c:pt>
                <c:pt idx="1098">
                  <c:v>1.040081795280216</c:v>
                </c:pt>
                <c:pt idx="1099">
                  <c:v>1.039181716424292</c:v>
                </c:pt>
                <c:pt idx="1100">
                  <c:v>1.03828319295233</c:v>
                </c:pt>
                <c:pt idx="1101">
                  <c:v>1.03738622083914</c:v>
                </c:pt>
                <c:pt idx="1102">
                  <c:v>1.036490796073392</c:v>
                </c:pt>
                <c:pt idx="1103">
                  <c:v>1.035596914657572</c:v>
                </c:pt>
                <c:pt idx="1104">
                  <c:v>1.034704572607932</c:v>
                </c:pt>
                <c:pt idx="1105">
                  <c:v>1.033813765954368</c:v>
                </c:pt>
                <c:pt idx="1106">
                  <c:v>1.032924490740444</c:v>
                </c:pt>
                <c:pt idx="1107">
                  <c:v>1.032036743023272</c:v>
                </c:pt>
                <c:pt idx="1108">
                  <c:v>1.0311505188735</c:v>
                </c:pt>
                <c:pt idx="1109">
                  <c:v>1.030265814375216</c:v>
                </c:pt>
                <c:pt idx="1110">
                  <c:v>1.029382625625912</c:v>
                </c:pt>
                <c:pt idx="1111">
                  <c:v>1.0285009487364</c:v>
                </c:pt>
                <c:pt idx="1112">
                  <c:v>1.0276207798308</c:v>
                </c:pt>
                <c:pt idx="1113">
                  <c:v>1.026742115046468</c:v>
                </c:pt>
                <c:pt idx="1114">
                  <c:v>1.025864950533899</c:v>
                </c:pt>
                <c:pt idx="1115">
                  <c:v>1.02498928245672</c:v>
                </c:pt>
                <c:pt idx="1116">
                  <c:v>1.024115106991608</c:v>
                </c:pt>
                <c:pt idx="1117">
                  <c:v>1.023242420328276</c:v>
                </c:pt>
                <c:pt idx="1118">
                  <c:v>1.022371218669337</c:v>
                </c:pt>
                <c:pt idx="1119">
                  <c:v>1.021501498230324</c:v>
                </c:pt>
                <c:pt idx="1120">
                  <c:v>1.020633255239616</c:v>
                </c:pt>
                <c:pt idx="1121">
                  <c:v>1.019766485938356</c:v>
                </c:pt>
                <c:pt idx="1122">
                  <c:v>1.01890118658042</c:v>
                </c:pt>
                <c:pt idx="1123">
                  <c:v>1.018037353432392</c:v>
                </c:pt>
                <c:pt idx="1124">
                  <c:v>1.017174982773444</c:v>
                </c:pt>
                <c:pt idx="1125">
                  <c:v>1.016314070895312</c:v>
                </c:pt>
                <c:pt idx="1126">
                  <c:v>1.015454614102297</c:v>
                </c:pt>
                <c:pt idx="1127">
                  <c:v>1.014596608711104</c:v>
                </c:pt>
                <c:pt idx="1128">
                  <c:v>1.013740051050887</c:v>
                </c:pt>
                <c:pt idx="1129">
                  <c:v>1.01288493746315</c:v>
                </c:pt>
                <c:pt idx="1130">
                  <c:v>1.012031264301708</c:v>
                </c:pt>
                <c:pt idx="1131">
                  <c:v>1.011179027932632</c:v>
                </c:pt>
                <c:pt idx="1132">
                  <c:v>1.010328224734176</c:v>
                </c:pt>
                <c:pt idx="1133">
                  <c:v>1.009478851096787</c:v>
                </c:pt>
                <c:pt idx="1134">
                  <c:v>1.008630903422988</c:v>
                </c:pt>
                <c:pt idx="1135">
                  <c:v>1.007784378127344</c:v>
                </c:pt>
                <c:pt idx="1136">
                  <c:v>1.006939271636448</c:v>
                </c:pt>
                <c:pt idx="1137">
                  <c:v>1.00609558038882</c:v>
                </c:pt>
                <c:pt idx="1138">
                  <c:v>1.005253300834908</c:v>
                </c:pt>
                <c:pt idx="1139">
                  <c:v>1.004412429436992</c:v>
                </c:pt>
                <c:pt idx="1140">
                  <c:v>1.003572962669149</c:v>
                </c:pt>
                <c:pt idx="1141">
                  <c:v>1.002734897017223</c:v>
                </c:pt>
                <c:pt idx="1142">
                  <c:v>1.00189822897877</c:v>
                </c:pt>
                <c:pt idx="1143">
                  <c:v>1.001062955062968</c:v>
                </c:pt>
                <c:pt idx="1144">
                  <c:v>1.000229071790641</c:v>
                </c:pt>
                <c:pt idx="1145">
                  <c:v>0.999396575694144</c:v>
                </c:pt>
                <c:pt idx="1146">
                  <c:v>0.99856546331736</c:v>
                </c:pt>
                <c:pt idx="1147">
                  <c:v>0.99773573121564</c:v>
                </c:pt>
                <c:pt idx="1148">
                  <c:v>0.996907375955712</c:v>
                </c:pt>
                <c:pt idx="1149">
                  <c:v>0.996080394115728</c:v>
                </c:pt>
                <c:pt idx="1150">
                  <c:v>0.99525478228512</c:v>
                </c:pt>
                <c:pt idx="1151">
                  <c:v>0.994430537064611</c:v>
                </c:pt>
                <c:pt idx="1152">
                  <c:v>0.993607655066147</c:v>
                </c:pt>
                <c:pt idx="1153">
                  <c:v>0.99278613291288</c:v>
                </c:pt>
                <c:pt idx="1154">
                  <c:v>0.99196596723906</c:v>
                </c:pt>
                <c:pt idx="1155">
                  <c:v>0.99114715469004</c:v>
                </c:pt>
                <c:pt idx="1156">
                  <c:v>0.990329691922236</c:v>
                </c:pt>
                <c:pt idx="1157">
                  <c:v>0.989513575603056</c:v>
                </c:pt>
                <c:pt idx="1158">
                  <c:v>0.98869880241084</c:v>
                </c:pt>
                <c:pt idx="1159">
                  <c:v>0.98788536903486</c:v>
                </c:pt>
                <c:pt idx="1160">
                  <c:v>0.98707327217526</c:v>
                </c:pt>
                <c:pt idx="1161">
                  <c:v>0.986262508542972</c:v>
                </c:pt>
                <c:pt idx="1162">
                  <c:v>0.985453074859716</c:v>
                </c:pt>
                <c:pt idx="1163">
                  <c:v>0.984644967857975</c:v>
                </c:pt>
                <c:pt idx="1164">
                  <c:v>0.983838184280879</c:v>
                </c:pt>
                <c:pt idx="1165">
                  <c:v>0.983032720882211</c:v>
                </c:pt>
                <c:pt idx="1166">
                  <c:v>0.982228574426387</c:v>
                </c:pt>
                <c:pt idx="1167">
                  <c:v>0.981425741688323</c:v>
                </c:pt>
                <c:pt idx="1168">
                  <c:v>0.980624219453496</c:v>
                </c:pt>
                <c:pt idx="1169">
                  <c:v>0.979824004517844</c:v>
                </c:pt>
                <c:pt idx="1170">
                  <c:v>0.979025093687724</c:v>
                </c:pt>
                <c:pt idx="1171">
                  <c:v>0.978227483779896</c:v>
                </c:pt>
                <c:pt idx="1172">
                  <c:v>0.97743117162144</c:v>
                </c:pt>
                <c:pt idx="1173">
                  <c:v>0.976636154049756</c:v>
                </c:pt>
                <c:pt idx="1174">
                  <c:v>0.975842427912516</c:v>
                </c:pt>
                <c:pt idx="1175">
                  <c:v>0.975049990067581</c:v>
                </c:pt>
                <c:pt idx="1176">
                  <c:v>0.97425883738302</c:v>
                </c:pt>
                <c:pt idx="1177">
                  <c:v>0.973468966737013</c:v>
                </c:pt>
                <c:pt idx="1178">
                  <c:v>0.972680375017859</c:v>
                </c:pt>
                <c:pt idx="1179">
                  <c:v>0.9718930591239</c:v>
                </c:pt>
                <c:pt idx="1180">
                  <c:v>0.971107015963488</c:v>
                </c:pt>
                <c:pt idx="1181">
                  <c:v>0.970322242454976</c:v>
                </c:pt>
                <c:pt idx="1182">
                  <c:v>0.969538735526604</c:v>
                </c:pt>
                <c:pt idx="1183">
                  <c:v>0.968756492116536</c:v>
                </c:pt>
                <c:pt idx="1184">
                  <c:v>0.967975509172812</c:v>
                </c:pt>
                <c:pt idx="1185">
                  <c:v>0.96719578365324</c:v>
                </c:pt>
                <c:pt idx="1186">
                  <c:v>0.96641731252542</c:v>
                </c:pt>
                <c:pt idx="1187">
                  <c:v>0.96564009276672</c:v>
                </c:pt>
                <c:pt idx="1188">
                  <c:v>0.964864121364156</c:v>
                </c:pt>
                <c:pt idx="1189">
                  <c:v>0.964089395314439</c:v>
                </c:pt>
                <c:pt idx="1190">
                  <c:v>0.963315911623884</c:v>
                </c:pt>
                <c:pt idx="1191">
                  <c:v>0.962543667308376</c:v>
                </c:pt>
                <c:pt idx="1192">
                  <c:v>0.961772659393381</c:v>
                </c:pt>
                <c:pt idx="1193">
                  <c:v>0.961002884913817</c:v>
                </c:pt>
                <c:pt idx="1194">
                  <c:v>0.960234340914108</c:v>
                </c:pt>
                <c:pt idx="1195">
                  <c:v>0.9594670244481</c:v>
                </c:pt>
                <c:pt idx="1196">
                  <c:v>0.958700932579032</c:v>
                </c:pt>
                <c:pt idx="1197">
                  <c:v>0.95793606237948</c:v>
                </c:pt>
                <c:pt idx="1198">
                  <c:v>0.957172410931367</c:v>
                </c:pt>
                <c:pt idx="1199">
                  <c:v>0.956409975325848</c:v>
                </c:pt>
                <c:pt idx="1200">
                  <c:v>0.955648752663384</c:v>
                </c:pt>
                <c:pt idx="1201">
                  <c:v>0.954888740053584</c:v>
                </c:pt>
                <c:pt idx="1202">
                  <c:v>0.954129934615283</c:v>
                </c:pt>
                <c:pt idx="1203">
                  <c:v>0.953372333476392</c:v>
                </c:pt>
                <c:pt idx="1204">
                  <c:v>0.952615933773961</c:v>
                </c:pt>
                <c:pt idx="1205">
                  <c:v>0.951860732654088</c:v>
                </c:pt>
                <c:pt idx="1206">
                  <c:v>0.951106727271899</c:v>
                </c:pt>
                <c:pt idx="1207">
                  <c:v>0.950353914791509</c:v>
                </c:pt>
                <c:pt idx="1208">
                  <c:v>0.949602292385988</c:v>
                </c:pt>
                <c:pt idx="1209">
                  <c:v>0.94885185723732</c:v>
                </c:pt>
                <c:pt idx="1210">
                  <c:v>0.948102606536388</c:v>
                </c:pt>
                <c:pt idx="1211">
                  <c:v>0.947354537482909</c:v>
                </c:pt>
                <c:pt idx="1212">
                  <c:v>0.946607647285417</c:v>
                </c:pt>
                <c:pt idx="1213">
                  <c:v>0.945861933161233</c:v>
                </c:pt>
                <c:pt idx="1214">
                  <c:v>0.945117392336424</c:v>
                </c:pt>
                <c:pt idx="1215">
                  <c:v>0.94437402204576</c:v>
                </c:pt>
                <c:pt idx="1216">
                  <c:v>0.943631819532707</c:v>
                </c:pt>
                <c:pt idx="1217">
                  <c:v>0.942890782049341</c:v>
                </c:pt>
                <c:pt idx="1218">
                  <c:v>0.942150906856368</c:v>
                </c:pt>
                <c:pt idx="1219">
                  <c:v>0.941412191223073</c:v>
                </c:pt>
                <c:pt idx="1220">
                  <c:v>0.940674632427288</c:v>
                </c:pt>
                <c:pt idx="1221">
                  <c:v>0.939938227755324</c:v>
                </c:pt>
                <c:pt idx="1222">
                  <c:v>0.939202974502008</c:v>
                </c:pt>
                <c:pt idx="1223">
                  <c:v>0.938468869970568</c:v>
                </c:pt>
                <c:pt idx="1224">
                  <c:v>0.93773591147268</c:v>
                </c:pt>
                <c:pt idx="1225">
                  <c:v>0.93700409632836</c:v>
                </c:pt>
                <c:pt idx="1226">
                  <c:v>0.936273421866</c:v>
                </c:pt>
                <c:pt idx="1227">
                  <c:v>0.935543885422296</c:v>
                </c:pt>
                <c:pt idx="1228">
                  <c:v>0.934815484342212</c:v>
                </c:pt>
                <c:pt idx="1229">
                  <c:v>0.934088215978956</c:v>
                </c:pt>
                <c:pt idx="1230">
                  <c:v>0.93336207769398</c:v>
                </c:pt>
                <c:pt idx="1231">
                  <c:v>0.932637066856896</c:v>
                </c:pt>
                <c:pt idx="1232">
                  <c:v>0.931913180845476</c:v>
                </c:pt>
                <c:pt idx="1233">
                  <c:v>0.931190417045603</c:v>
                </c:pt>
                <c:pt idx="1234">
                  <c:v>0.930468772851253</c:v>
                </c:pt>
                <c:pt idx="1235">
                  <c:v>0.929748245664468</c:v>
                </c:pt>
                <c:pt idx="1236">
                  <c:v>0.929028832895316</c:v>
                </c:pt>
                <c:pt idx="1237">
                  <c:v>0.928310531961852</c:v>
                </c:pt>
                <c:pt idx="1238">
                  <c:v>0.9275933402901</c:v>
                </c:pt>
                <c:pt idx="1239">
                  <c:v>0.926877255314028</c:v>
                </c:pt>
                <c:pt idx="1240">
                  <c:v>0.926162274475476</c:v>
                </c:pt>
                <c:pt idx="1241">
                  <c:v>0.925448395224191</c:v>
                </c:pt>
                <c:pt idx="1242">
                  <c:v>0.92473561501776</c:v>
                </c:pt>
                <c:pt idx="1243">
                  <c:v>0.924023931321576</c:v>
                </c:pt>
                <c:pt idx="1244">
                  <c:v>0.923313341608789</c:v>
                </c:pt>
                <c:pt idx="1245">
                  <c:v>0.922603843360356</c:v>
                </c:pt>
                <c:pt idx="1246">
                  <c:v>0.921895434064908</c:v>
                </c:pt>
                <c:pt idx="1247">
                  <c:v>0.9211881112188</c:v>
                </c:pt>
                <c:pt idx="1248">
                  <c:v>0.920481872326044</c:v>
                </c:pt>
                <c:pt idx="1249">
                  <c:v>0.919776714898284</c:v>
                </c:pt>
                <c:pt idx="1250">
                  <c:v>0.91907263645476</c:v>
                </c:pt>
                <c:pt idx="1251">
                  <c:v>0.91836963452232</c:v>
                </c:pt>
                <c:pt idx="1252">
                  <c:v>0.917667706635312</c:v>
                </c:pt>
                <c:pt idx="1253">
                  <c:v>0.916966850335656</c:v>
                </c:pt>
                <c:pt idx="1254">
                  <c:v>0.916267063172735</c:v>
                </c:pt>
                <c:pt idx="1255">
                  <c:v>0.915568342703388</c:v>
                </c:pt>
                <c:pt idx="1256">
                  <c:v>0.914870686491912</c:v>
                </c:pt>
                <c:pt idx="1257">
                  <c:v>0.914174092109977</c:v>
                </c:pt>
                <c:pt idx="1258">
                  <c:v>0.913478557136664</c:v>
                </c:pt>
                <c:pt idx="1259">
                  <c:v>0.912784079158392</c:v>
                </c:pt>
                <c:pt idx="1260">
                  <c:v>0.912090655768873</c:v>
                </c:pt>
                <c:pt idx="1261">
                  <c:v>0.911398284569171</c:v>
                </c:pt>
                <c:pt idx="1262">
                  <c:v>0.91070696316756</c:v>
                </c:pt>
                <c:pt idx="1263">
                  <c:v>0.910016689179575</c:v>
                </c:pt>
                <c:pt idx="1264">
                  <c:v>0.909327460227996</c:v>
                </c:pt>
                <c:pt idx="1265">
                  <c:v>0.908639273942712</c:v>
                </c:pt>
                <c:pt idx="1266">
                  <c:v>0.907952127960852</c:v>
                </c:pt>
                <c:pt idx="1267">
                  <c:v>0.907266019926612</c:v>
                </c:pt>
                <c:pt idx="1268">
                  <c:v>0.906580947491316</c:v>
                </c:pt>
                <c:pt idx="1269">
                  <c:v>0.905896908313379</c:v>
                </c:pt>
                <c:pt idx="1270">
                  <c:v>0.905213900058241</c:v>
                </c:pt>
                <c:pt idx="1271">
                  <c:v>0.904531920398388</c:v>
                </c:pt>
                <c:pt idx="1272">
                  <c:v>0.903850967013275</c:v>
                </c:pt>
                <c:pt idx="1273">
                  <c:v>0.90317103758934</c:v>
                </c:pt>
                <c:pt idx="1274">
                  <c:v>0.90249212982</c:v>
                </c:pt>
                <c:pt idx="1275">
                  <c:v>0.901814241405527</c:v>
                </c:pt>
                <c:pt idx="1276">
                  <c:v>0.901137370053144</c:v>
                </c:pt>
                <c:pt idx="1277">
                  <c:v>0.900461513476896</c:v>
                </c:pt>
                <c:pt idx="1278">
                  <c:v>0.899786669397708</c:v>
                </c:pt>
                <c:pt idx="1279">
                  <c:v>0.899112835543296</c:v>
                </c:pt>
                <c:pt idx="1280">
                  <c:v>0.898440009648167</c:v>
                </c:pt>
                <c:pt idx="1281">
                  <c:v>0.897768189453612</c:v>
                </c:pt>
                <c:pt idx="1282">
                  <c:v>0.897097372707647</c:v>
                </c:pt>
                <c:pt idx="1283">
                  <c:v>0.896427557164992</c:v>
                </c:pt>
                <c:pt idx="1284">
                  <c:v>0.89575874058708</c:v>
                </c:pt>
                <c:pt idx="1285">
                  <c:v>0.895090920742009</c:v>
                </c:pt>
                <c:pt idx="1286">
                  <c:v>0.894424095404484</c:v>
                </c:pt>
                <c:pt idx="1287">
                  <c:v>0.893758262355853</c:v>
                </c:pt>
                <c:pt idx="1288">
                  <c:v>0.893093419384067</c:v>
                </c:pt>
                <c:pt idx="1289">
                  <c:v>0.892429564283616</c:v>
                </c:pt>
                <c:pt idx="1290">
                  <c:v>0.891766694855531</c:v>
                </c:pt>
                <c:pt idx="1291">
                  <c:v>0.891104808907392</c:v>
                </c:pt>
                <c:pt idx="1292">
                  <c:v>0.89044390425324</c:v>
                </c:pt>
                <c:pt idx="1293">
                  <c:v>0.889783978713612</c:v>
                </c:pt>
                <c:pt idx="1294">
                  <c:v>0.889125030115464</c:v>
                </c:pt>
                <c:pt idx="1295">
                  <c:v>0.888467056292196</c:v>
                </c:pt>
                <c:pt idx="1296">
                  <c:v>0.887810055083592</c:v>
                </c:pt>
                <c:pt idx="1297">
                  <c:v>0.88715402433582</c:v>
                </c:pt>
                <c:pt idx="1298">
                  <c:v>0.886498961901408</c:v>
                </c:pt>
                <c:pt idx="1299">
                  <c:v>0.885844865639183</c:v>
                </c:pt>
                <c:pt idx="1300">
                  <c:v>0.8851917334143</c:v>
                </c:pt>
                <c:pt idx="1301">
                  <c:v>0.884539563098183</c:v>
                </c:pt>
                <c:pt idx="1302">
                  <c:v>0.88388835256854</c:v>
                </c:pt>
                <c:pt idx="1303">
                  <c:v>0.883238099709275</c:v>
                </c:pt>
                <c:pt idx="1304">
                  <c:v>0.88258880241054</c:v>
                </c:pt>
                <c:pt idx="1305">
                  <c:v>0.881940458568648</c:v>
                </c:pt>
                <c:pt idx="1306">
                  <c:v>0.881293066086096</c:v>
                </c:pt>
                <c:pt idx="1307">
                  <c:v>0.880646622871536</c:v>
                </c:pt>
                <c:pt idx="1308">
                  <c:v>0.880001126839704</c:v>
                </c:pt>
                <c:pt idx="1309">
                  <c:v>0.879356575911479</c:v>
                </c:pt>
                <c:pt idx="1310">
                  <c:v>0.878712968013792</c:v>
                </c:pt>
                <c:pt idx="1311">
                  <c:v>0.87807030107964</c:v>
                </c:pt>
                <c:pt idx="1312">
                  <c:v>0.877428573048036</c:v>
                </c:pt>
                <c:pt idx="1313">
                  <c:v>0.876787781864028</c:v>
                </c:pt>
                <c:pt idx="1314">
                  <c:v>0.87614792547864</c:v>
                </c:pt>
                <c:pt idx="1315">
                  <c:v>0.87550900184886</c:v>
                </c:pt>
                <c:pt idx="1316">
                  <c:v>0.87487100893764</c:v>
                </c:pt>
                <c:pt idx="1317">
                  <c:v>0.874233944713835</c:v>
                </c:pt>
                <c:pt idx="1318">
                  <c:v>0.87359780715222</c:v>
                </c:pt>
                <c:pt idx="1319">
                  <c:v>0.87296259423342</c:v>
                </c:pt>
                <c:pt idx="1320">
                  <c:v>0.872328303943968</c:v>
                </c:pt>
                <c:pt idx="1321">
                  <c:v>0.871694934276204</c:v>
                </c:pt>
                <c:pt idx="1322">
                  <c:v>0.871062483228275</c:v>
                </c:pt>
                <c:pt idx="1323">
                  <c:v>0.870430948804163</c:v>
                </c:pt>
                <c:pt idx="1324">
                  <c:v>0.869800329013596</c:v>
                </c:pt>
                <c:pt idx="1325">
                  <c:v>0.86917062187206</c:v>
                </c:pt>
                <c:pt idx="1326">
                  <c:v>0.868541825400792</c:v>
                </c:pt>
                <c:pt idx="1327">
                  <c:v>0.867913937626716</c:v>
                </c:pt>
                <c:pt idx="1328">
                  <c:v>0.867286956582468</c:v>
                </c:pt>
                <c:pt idx="1329">
                  <c:v>0.866660880306359</c:v>
                </c:pt>
                <c:pt idx="1330">
                  <c:v>0.866035706842331</c:v>
                </c:pt>
                <c:pt idx="1331">
                  <c:v>0.865411434239975</c:v>
                </c:pt>
                <c:pt idx="1332">
                  <c:v>0.8647880605545</c:v>
                </c:pt>
                <c:pt idx="1333">
                  <c:v>0.864165583846668</c:v>
                </c:pt>
                <c:pt idx="1334">
                  <c:v>0.86354400218286</c:v>
                </c:pt>
                <c:pt idx="1335">
                  <c:v>0.862923313634976</c:v>
                </c:pt>
                <c:pt idx="1336">
                  <c:v>0.862303516280472</c:v>
                </c:pt>
                <c:pt idx="1337">
                  <c:v>0.861684608202276</c:v>
                </c:pt>
                <c:pt idx="1338">
                  <c:v>0.861066587488848</c:v>
                </c:pt>
                <c:pt idx="1339">
                  <c:v>0.860449452234107</c:v>
                </c:pt>
                <c:pt idx="1340">
                  <c:v>0.859833200537412</c:v>
                </c:pt>
                <c:pt idx="1341">
                  <c:v>0.859217830503576</c:v>
                </c:pt>
                <c:pt idx="1342">
                  <c:v>0.858603340242804</c:v>
                </c:pt>
                <c:pt idx="1343">
                  <c:v>0.8579897278707</c:v>
                </c:pt>
                <c:pt idx="1344">
                  <c:v>0.857376991508268</c:v>
                </c:pt>
                <c:pt idx="1345">
                  <c:v>0.856765129281829</c:v>
                </c:pt>
                <c:pt idx="1346">
                  <c:v>0.856154139323064</c:v>
                </c:pt>
                <c:pt idx="1347">
                  <c:v>0.855544019768964</c:v>
                </c:pt>
                <c:pt idx="1348">
                  <c:v>0.854934768761844</c:v>
                </c:pt>
                <c:pt idx="1349">
                  <c:v>0.854326384449252</c:v>
                </c:pt>
                <c:pt idx="1350">
                  <c:v>0.853718864984028</c:v>
                </c:pt>
                <c:pt idx="1351">
                  <c:v>0.853112208524267</c:v>
                </c:pt>
                <c:pt idx="1352">
                  <c:v>0.85250641323324</c:v>
                </c:pt>
                <c:pt idx="1353">
                  <c:v>0.851901477279492</c:v>
                </c:pt>
                <c:pt idx="1354">
                  <c:v>0.851297398836683</c:v>
                </c:pt>
                <c:pt idx="1355">
                  <c:v>0.850694176083696</c:v>
                </c:pt>
                <c:pt idx="1356">
                  <c:v>0.850091807204544</c:v>
                </c:pt>
                <c:pt idx="1357">
                  <c:v>0.849490290388356</c:v>
                </c:pt>
                <c:pt idx="1358">
                  <c:v>0.84888962382942</c:v>
                </c:pt>
                <c:pt idx="1359">
                  <c:v>0.848289805727064</c:v>
                </c:pt>
                <c:pt idx="1360">
                  <c:v>0.847690834285752</c:v>
                </c:pt>
                <c:pt idx="1361">
                  <c:v>0.847092707714963</c:v>
                </c:pt>
                <c:pt idx="1362">
                  <c:v>0.846495424229232</c:v>
                </c:pt>
                <c:pt idx="1363">
                  <c:v>0.845898982048129</c:v>
                </c:pt>
                <c:pt idx="1364">
                  <c:v>0.845303379396228</c:v>
                </c:pt>
                <c:pt idx="1365">
                  <c:v>0.844708614503088</c:v>
                </c:pt>
                <c:pt idx="1366">
                  <c:v>0.844114685603232</c:v>
                </c:pt>
                <c:pt idx="1367">
                  <c:v>0.843521590936152</c:v>
                </c:pt>
                <c:pt idx="1368">
                  <c:v>0.842929328746271</c:v>
                </c:pt>
                <c:pt idx="1369">
                  <c:v>0.842337897282936</c:v>
                </c:pt>
                <c:pt idx="1370">
                  <c:v>0.841747294800408</c:v>
                </c:pt>
                <c:pt idx="1371">
                  <c:v>0.841157519557787</c:v>
                </c:pt>
                <c:pt idx="1372">
                  <c:v>0.840568569819108</c:v>
                </c:pt>
                <c:pt idx="1373">
                  <c:v>0.8399804438532</c:v>
                </c:pt>
                <c:pt idx="1374">
                  <c:v>0.839393139933768</c:v>
                </c:pt>
                <c:pt idx="1375">
                  <c:v>0.838806656339305</c:v>
                </c:pt>
                <c:pt idx="1376">
                  <c:v>0.838220991353123</c:v>
                </c:pt>
                <c:pt idx="1377">
                  <c:v>0.837636143263321</c:v>
                </c:pt>
                <c:pt idx="1378">
                  <c:v>0.837052110362749</c:v>
                </c:pt>
                <c:pt idx="1379">
                  <c:v>0.836468890949016</c:v>
                </c:pt>
                <c:pt idx="1380">
                  <c:v>0.835886483324472</c:v>
                </c:pt>
                <c:pt idx="1381">
                  <c:v>0.83530488579618</c:v>
                </c:pt>
                <c:pt idx="1382">
                  <c:v>0.834724096675897</c:v>
                </c:pt>
                <c:pt idx="1383">
                  <c:v>0.83414411428008</c:v>
                </c:pt>
                <c:pt idx="1384">
                  <c:v>0.833564936929847</c:v>
                </c:pt>
                <c:pt idx="1385">
                  <c:v>0.832986562950972</c:v>
                </c:pt>
                <c:pt idx="1386">
                  <c:v>0.832408990673856</c:v>
                </c:pt>
                <c:pt idx="1387">
                  <c:v>0.831832218433548</c:v>
                </c:pt>
                <c:pt idx="1388">
                  <c:v>0.831256244569667</c:v>
                </c:pt>
                <c:pt idx="1389">
                  <c:v>0.830681067426444</c:v>
                </c:pt>
                <c:pt idx="1390">
                  <c:v>0.830106685352665</c:v>
                </c:pt>
                <c:pt idx="1391">
                  <c:v>0.829533096701712</c:v>
                </c:pt>
                <c:pt idx="1392">
                  <c:v>0.82896029983146</c:v>
                </c:pt>
                <c:pt idx="1393">
                  <c:v>0.82838829310434</c:v>
                </c:pt>
                <c:pt idx="1394">
                  <c:v>0.827817074887283</c:v>
                </c:pt>
                <c:pt idx="1395">
                  <c:v>0.827246643551712</c:v>
                </c:pt>
                <c:pt idx="1396">
                  <c:v>0.826676997473557</c:v>
                </c:pt>
                <c:pt idx="1397">
                  <c:v>0.826108135033163</c:v>
                </c:pt>
                <c:pt idx="1398">
                  <c:v>0.825540054615371</c:v>
                </c:pt>
                <c:pt idx="1399">
                  <c:v>0.824972754609432</c:v>
                </c:pt>
                <c:pt idx="1400">
                  <c:v>0.824406233409023</c:v>
                </c:pt>
                <c:pt idx="1401">
                  <c:v>0.823840489412208</c:v>
                </c:pt>
                <c:pt idx="1402">
                  <c:v>0.823275521021472</c:v>
                </c:pt>
                <c:pt idx="1403">
                  <c:v>0.822711326643636</c:v>
                </c:pt>
                <c:pt idx="1404">
                  <c:v>0.8221479046899</c:v>
                </c:pt>
                <c:pt idx="1405">
                  <c:v>0.821585253575808</c:v>
                </c:pt>
                <c:pt idx="1406">
                  <c:v>0.821023371721236</c:v>
                </c:pt>
                <c:pt idx="1407">
                  <c:v>0.820462257550357</c:v>
                </c:pt>
                <c:pt idx="1408">
                  <c:v>0.819901909491648</c:v>
                </c:pt>
                <c:pt idx="1409">
                  <c:v>0.819342325977888</c:v>
                </c:pt>
                <c:pt idx="1410">
                  <c:v>0.8187835054461</c:v>
                </c:pt>
                <c:pt idx="1411">
                  <c:v>0.818225446337592</c:v>
                </c:pt>
                <c:pt idx="1412">
                  <c:v>0.817668147097884</c:v>
                </c:pt>
                <c:pt idx="1413">
                  <c:v>0.817111606176732</c:v>
                </c:pt>
                <c:pt idx="1414">
                  <c:v>0.816555822028116</c:v>
                </c:pt>
                <c:pt idx="1415">
                  <c:v>0.816000793110204</c:v>
                </c:pt>
                <c:pt idx="1416">
                  <c:v>0.815446517885352</c:v>
                </c:pt>
                <c:pt idx="1417">
                  <c:v>0.814892994820068</c:v>
                </c:pt>
                <c:pt idx="1418">
                  <c:v>0.814340222385048</c:v>
                </c:pt>
                <c:pt idx="1419">
                  <c:v>0.813788199055092</c:v>
                </c:pt>
                <c:pt idx="1420">
                  <c:v>0.813236923309152</c:v>
                </c:pt>
                <c:pt idx="1421">
                  <c:v>0.812686393630296</c:v>
                </c:pt>
                <c:pt idx="1422">
                  <c:v>0.812136608505671</c:v>
                </c:pt>
                <c:pt idx="1423">
                  <c:v>0.81158756642652</c:v>
                </c:pt>
                <c:pt idx="1424">
                  <c:v>0.811039265888171</c:v>
                </c:pt>
                <c:pt idx="1425">
                  <c:v>0.810491705389992</c:v>
                </c:pt>
                <c:pt idx="1426">
                  <c:v>0.809944883435412</c:v>
                </c:pt>
                <c:pt idx="1427">
                  <c:v>0.80939879853186</c:v>
                </c:pt>
                <c:pt idx="1428">
                  <c:v>0.808853449190808</c:v>
                </c:pt>
                <c:pt idx="1429">
                  <c:v>0.808308833927736</c:v>
                </c:pt>
                <c:pt idx="1430">
                  <c:v>0.807764951262096</c:v>
                </c:pt>
                <c:pt idx="1431">
                  <c:v>0.807221799717336</c:v>
                </c:pt>
                <c:pt idx="1432">
                  <c:v>0.806679377820851</c:v>
                </c:pt>
                <c:pt idx="1433">
                  <c:v>0.806137684103988</c:v>
                </c:pt>
                <c:pt idx="1434">
                  <c:v>0.805596717102036</c:v>
                </c:pt>
                <c:pt idx="1435">
                  <c:v>0.805056475354224</c:v>
                </c:pt>
                <c:pt idx="1436">
                  <c:v>0.804516957403656</c:v>
                </c:pt>
                <c:pt idx="1437">
                  <c:v>0.80397816179736</c:v>
                </c:pt>
                <c:pt idx="1438">
                  <c:v>0.803440087086241</c:v>
                </c:pt>
                <c:pt idx="1439">
                  <c:v>0.802902731825076</c:v>
                </c:pt>
                <c:pt idx="1440">
                  <c:v>0.802366094572513</c:v>
                </c:pt>
                <c:pt idx="1441">
                  <c:v>0.80183017389102</c:v>
                </c:pt>
                <c:pt idx="1442">
                  <c:v>0.801294968346911</c:v>
                </c:pt>
                <c:pt idx="1443">
                  <c:v>0.800760476510328</c:v>
                </c:pt>
                <c:pt idx="1444">
                  <c:v>0.800226696955224</c:v>
                </c:pt>
                <c:pt idx="1445">
                  <c:v>0.799693628259312</c:v>
                </c:pt>
                <c:pt idx="1446">
                  <c:v>0.799161269004144</c:v>
                </c:pt>
                <c:pt idx="1447">
                  <c:v>0.79862961777498</c:v>
                </c:pt>
                <c:pt idx="1448">
                  <c:v>0.798098673160895</c:v>
                </c:pt>
                <c:pt idx="1449">
                  <c:v>0.797568433754664</c:v>
                </c:pt>
                <c:pt idx="1450">
                  <c:v>0.797038898152824</c:v>
                </c:pt>
                <c:pt idx="1451">
                  <c:v>0.7965100649556</c:v>
                </c:pt>
                <c:pt idx="1452">
                  <c:v>0.795981932766972</c:v>
                </c:pt>
                <c:pt idx="1453">
                  <c:v>0.795454500194568</c:v>
                </c:pt>
                <c:pt idx="1454">
                  <c:v>0.794927765849736</c:v>
                </c:pt>
                <c:pt idx="1455">
                  <c:v>0.794401728347472</c:v>
                </c:pt>
                <c:pt idx="1456">
                  <c:v>0.793876386306421</c:v>
                </c:pt>
                <c:pt idx="1457">
                  <c:v>0.79335173834892</c:v>
                </c:pt>
                <c:pt idx="1458">
                  <c:v>0.7928277831009</c:v>
                </c:pt>
                <c:pt idx="1459">
                  <c:v>0.792304519191935</c:v>
                </c:pt>
                <c:pt idx="1460">
                  <c:v>0.79178194525518</c:v>
                </c:pt>
                <c:pt idx="1461">
                  <c:v>0.791260059927444</c:v>
                </c:pt>
                <c:pt idx="1462">
                  <c:v>0.790738861849068</c:v>
                </c:pt>
                <c:pt idx="1463">
                  <c:v>0.790218349664004</c:v>
                </c:pt>
                <c:pt idx="1464">
                  <c:v>0.789698522019743</c:v>
                </c:pt>
                <c:pt idx="1465">
                  <c:v>0.789179377567355</c:v>
                </c:pt>
                <c:pt idx="1466">
                  <c:v>0.788660914961436</c:v>
                </c:pt>
                <c:pt idx="1467">
                  <c:v>0.788143132860096</c:v>
                </c:pt>
                <c:pt idx="1468">
                  <c:v>0.787626029924989</c:v>
                </c:pt>
                <c:pt idx="1469">
                  <c:v>0.787109604821268</c:v>
                </c:pt>
                <c:pt idx="1470">
                  <c:v>0.78659385621756</c:v>
                </c:pt>
                <c:pt idx="1471">
                  <c:v>0.786078782785992</c:v>
                </c:pt>
                <c:pt idx="1472">
                  <c:v>0.785564383202172</c:v>
                </c:pt>
                <c:pt idx="1473">
                  <c:v>0.785050656145152</c:v>
                </c:pt>
                <c:pt idx="1474">
                  <c:v>0.78453760029744</c:v>
                </c:pt>
                <c:pt idx="1475">
                  <c:v>0.784025214344976</c:v>
                </c:pt>
                <c:pt idx="1476">
                  <c:v>0.783513496977131</c:v>
                </c:pt>
                <c:pt idx="1477">
                  <c:v>0.783002446886676</c:v>
                </c:pt>
                <c:pt idx="1478">
                  <c:v>0.782492062769832</c:v>
                </c:pt>
                <c:pt idx="1479">
                  <c:v>0.781982343326148</c:v>
                </c:pt>
                <c:pt idx="1480">
                  <c:v>0.781473287258616</c:v>
                </c:pt>
                <c:pt idx="1481">
                  <c:v>0.780964893273552</c:v>
                </c:pt>
                <c:pt idx="1482">
                  <c:v>0.780457160080656</c:v>
                </c:pt>
                <c:pt idx="1483">
                  <c:v>0.779950086392976</c:v>
                </c:pt>
                <c:pt idx="1484">
                  <c:v>0.779443670926895</c:v>
                </c:pt>
                <c:pt idx="1485">
                  <c:v>0.778937912402124</c:v>
                </c:pt>
                <c:pt idx="1486">
                  <c:v>0.778432809541692</c:v>
                </c:pt>
                <c:pt idx="1487">
                  <c:v>0.77792836107192</c:v>
                </c:pt>
                <c:pt idx="1488">
                  <c:v>0.777424565722464</c:v>
                </c:pt>
                <c:pt idx="1489">
                  <c:v>0.776921422226208</c:v>
                </c:pt>
                <c:pt idx="1490">
                  <c:v>0.77641892931936</c:v>
                </c:pt>
                <c:pt idx="1491">
                  <c:v>0.775917085741367</c:v>
                </c:pt>
                <c:pt idx="1492">
                  <c:v>0.77541589023492</c:v>
                </c:pt>
                <c:pt idx="1493">
                  <c:v>0.774915341545991</c:v>
                </c:pt>
                <c:pt idx="1494">
                  <c:v>0.774415438423739</c:v>
                </c:pt>
                <c:pt idx="1495">
                  <c:v>0.773916179620584</c:v>
                </c:pt>
                <c:pt idx="1496">
                  <c:v>0.773417563892111</c:v>
                </c:pt>
                <c:pt idx="1497">
                  <c:v>0.772919589997164</c:v>
                </c:pt>
                <c:pt idx="1498">
                  <c:v>0.772422256697724</c:v>
                </c:pt>
                <c:pt idx="1499">
                  <c:v>0.77192556275898</c:v>
                </c:pt>
                <c:pt idx="1500">
                  <c:v>0.7714295069493</c:v>
                </c:pt>
                <c:pt idx="1501">
                  <c:v>0.770934088040184</c:v>
                </c:pt>
                <c:pt idx="1502">
                  <c:v>0.770439304806311</c:v>
                </c:pt>
                <c:pt idx="1503">
                  <c:v>0.769945156025484</c:v>
                </c:pt>
                <c:pt idx="1504">
                  <c:v>0.76945164047862</c:v>
                </c:pt>
                <c:pt idx="1505">
                  <c:v>0.768958756949796</c:v>
                </c:pt>
                <c:pt idx="1506">
                  <c:v>0.76846650422616</c:v>
                </c:pt>
                <c:pt idx="1507">
                  <c:v>0.767974881097992</c:v>
                </c:pt>
                <c:pt idx="1508">
                  <c:v>0.767483886358644</c:v>
                </c:pt>
                <c:pt idx="1509">
                  <c:v>0.76699351880454</c:v>
                </c:pt>
                <c:pt idx="1510">
                  <c:v>0.766503777235199</c:v>
                </c:pt>
                <c:pt idx="1511">
                  <c:v>0.76601466045318</c:v>
                </c:pt>
                <c:pt idx="1512">
                  <c:v>0.765526167264096</c:v>
                </c:pt>
                <c:pt idx="1513">
                  <c:v>0.765038296476612</c:v>
                </c:pt>
                <c:pt idx="1514">
                  <c:v>0.764551046902428</c:v>
                </c:pt>
                <c:pt idx="1515">
                  <c:v>0.764064417356232</c:v>
                </c:pt>
                <c:pt idx="1516">
                  <c:v>0.76357840665576</c:v>
                </c:pt>
                <c:pt idx="1517">
                  <c:v>0.763093013621749</c:v>
                </c:pt>
                <c:pt idx="1518">
                  <c:v>0.762608237077908</c:v>
                </c:pt>
                <c:pt idx="1519">
                  <c:v>0.76212407585094</c:v>
                </c:pt>
                <c:pt idx="1520">
                  <c:v>0.76164052877052</c:v>
                </c:pt>
                <c:pt idx="1521">
                  <c:v>0.7611575946693</c:v>
                </c:pt>
                <c:pt idx="1522">
                  <c:v>0.760675272382872</c:v>
                </c:pt>
                <c:pt idx="1523">
                  <c:v>0.76019356074978</c:v>
                </c:pt>
                <c:pt idx="1524">
                  <c:v>0.759712458611519</c:v>
                </c:pt>
                <c:pt idx="1525">
                  <c:v>0.75923196481248</c:v>
                </c:pt>
                <c:pt idx="1526">
                  <c:v>0.7587520782</c:v>
                </c:pt>
                <c:pt idx="1527">
                  <c:v>0.758272797624312</c:v>
                </c:pt>
                <c:pt idx="1528">
                  <c:v>0.75779412193854</c:v>
                </c:pt>
                <c:pt idx="1529">
                  <c:v>0.757316049998737</c:v>
                </c:pt>
                <c:pt idx="1530">
                  <c:v>0.756838580663796</c:v>
                </c:pt>
                <c:pt idx="1531">
                  <c:v>0.756361712795496</c:v>
                </c:pt>
                <c:pt idx="1532">
                  <c:v>0.755885445258492</c:v>
                </c:pt>
                <c:pt idx="1533">
                  <c:v>0.755409776920271</c:v>
                </c:pt>
                <c:pt idx="1534">
                  <c:v>0.754934706651192</c:v>
                </c:pt>
                <c:pt idx="1535">
                  <c:v>0.754460233324416</c:v>
                </c:pt>
                <c:pt idx="1536">
                  <c:v>0.753986355815976</c:v>
                </c:pt>
                <c:pt idx="1537">
                  <c:v>0.7535130730047</c:v>
                </c:pt>
                <c:pt idx="1538">
                  <c:v>0.753040383772213</c:v>
                </c:pt>
                <c:pt idx="1539">
                  <c:v>0.752568287002957</c:v>
                </c:pt>
                <c:pt idx="1540">
                  <c:v>0.752096781584172</c:v>
                </c:pt>
                <c:pt idx="1541">
                  <c:v>0.751625866405872</c:v>
                </c:pt>
                <c:pt idx="1542">
                  <c:v>0.75115554036084</c:v>
                </c:pt>
                <c:pt idx="1543">
                  <c:v>0.750685802344656</c:v>
                </c:pt>
                <c:pt idx="1544">
                  <c:v>0.750216651255612</c:v>
                </c:pt>
                <c:pt idx="1545">
                  <c:v>0.749748085994784</c:v>
                </c:pt>
                <c:pt idx="1546">
                  <c:v>0.749280105465984</c:v>
                </c:pt>
                <c:pt idx="1547">
                  <c:v>0.748812708575748</c:v>
                </c:pt>
                <c:pt idx="1548">
                  <c:v>0.748345894233324</c:v>
                </c:pt>
                <c:pt idx="1549">
                  <c:v>0.747879661350708</c:v>
                </c:pt>
                <c:pt idx="1550">
                  <c:v>0.747414008842572</c:v>
                </c:pt>
                <c:pt idx="1551">
                  <c:v>0.746948935626312</c:v>
                </c:pt>
                <c:pt idx="1552">
                  <c:v>0.746484440621976</c:v>
                </c:pt>
                <c:pt idx="1553">
                  <c:v>0.746020522752349</c:v>
                </c:pt>
                <c:pt idx="1554">
                  <c:v>0.745557180942828</c:v>
                </c:pt>
                <c:pt idx="1555">
                  <c:v>0.745094414121516</c:v>
                </c:pt>
                <c:pt idx="1556">
                  <c:v>0.744632221219176</c:v>
                </c:pt>
                <c:pt idx="1557">
                  <c:v>0.744170601169188</c:v>
                </c:pt>
                <c:pt idx="1558">
                  <c:v>0.743709552907596</c:v>
                </c:pt>
                <c:pt idx="1559">
                  <c:v>0.743249075373071</c:v>
                </c:pt>
                <c:pt idx="1560">
                  <c:v>0.742789167506904</c:v>
                </c:pt>
                <c:pt idx="1561">
                  <c:v>0.742329828253008</c:v>
                </c:pt>
                <c:pt idx="1562">
                  <c:v>0.741871056557904</c:v>
                </c:pt>
                <c:pt idx="1563">
                  <c:v>0.741412851370704</c:v>
                </c:pt>
                <c:pt idx="1564">
                  <c:v>0.740955211643112</c:v>
                </c:pt>
                <c:pt idx="1565">
                  <c:v>0.740498136329436</c:v>
                </c:pt>
                <c:pt idx="1566">
                  <c:v>0.740041624386528</c:v>
                </c:pt>
                <c:pt idx="1567">
                  <c:v>0.739585674773844</c:v>
                </c:pt>
                <c:pt idx="1568">
                  <c:v>0.73913028645336</c:v>
                </c:pt>
                <c:pt idx="1569">
                  <c:v>0.738675458389657</c:v>
                </c:pt>
                <c:pt idx="1570">
                  <c:v>0.738221189549796</c:v>
                </c:pt>
                <c:pt idx="1571">
                  <c:v>0.737767478903424</c:v>
                </c:pt>
                <c:pt idx="1572">
                  <c:v>0.737314325422691</c:v>
                </c:pt>
                <c:pt idx="1573">
                  <c:v>0.736861728082296</c:v>
                </c:pt>
                <c:pt idx="1574">
                  <c:v>0.736409685859416</c:v>
                </c:pt>
                <c:pt idx="1575">
                  <c:v>0.735958197733752</c:v>
                </c:pt>
                <c:pt idx="1576">
                  <c:v>0.7355072626875</c:v>
                </c:pt>
                <c:pt idx="1577">
                  <c:v>0.735056879705351</c:v>
                </c:pt>
                <c:pt idx="1578">
                  <c:v>0.734607047774484</c:v>
                </c:pt>
                <c:pt idx="1579">
                  <c:v>0.734157765884531</c:v>
                </c:pt>
                <c:pt idx="1580">
                  <c:v>0.733709033027604</c:v>
                </c:pt>
                <c:pt idx="1581">
                  <c:v>0.73326084819828</c:v>
                </c:pt>
                <c:pt idx="1582">
                  <c:v>0.7328132103936</c:v>
                </c:pt>
                <c:pt idx="1583">
                  <c:v>0.732366118613005</c:v>
                </c:pt>
                <c:pt idx="1584">
                  <c:v>0.731919571858429</c:v>
                </c:pt>
                <c:pt idx="1585">
                  <c:v>0.731473569134196</c:v>
                </c:pt>
                <c:pt idx="1586">
                  <c:v>0.731028109447068</c:v>
                </c:pt>
                <c:pt idx="1587">
                  <c:v>0.730583191806228</c:v>
                </c:pt>
                <c:pt idx="1588">
                  <c:v>0.73013881522326</c:v>
                </c:pt>
                <c:pt idx="1589">
                  <c:v>0.729694978712136</c:v>
                </c:pt>
                <c:pt idx="1590">
                  <c:v>0.729251681289264</c:v>
                </c:pt>
                <c:pt idx="1591">
                  <c:v>0.72880892197338</c:v>
                </c:pt>
                <c:pt idx="1592">
                  <c:v>0.728366699785644</c:v>
                </c:pt>
                <c:pt idx="1593">
                  <c:v>0.727925013749568</c:v>
                </c:pt>
                <c:pt idx="1594">
                  <c:v>0.727483862891039</c:v>
                </c:pt>
                <c:pt idx="1595">
                  <c:v>0.727043246238288</c:v>
                </c:pt>
                <c:pt idx="1596">
                  <c:v>0.726603162821904</c:v>
                </c:pt>
                <c:pt idx="1597">
                  <c:v>0.72616361167482</c:v>
                </c:pt>
                <c:pt idx="1598">
                  <c:v>0.725724591832308</c:v>
                </c:pt>
                <c:pt idx="1599">
                  <c:v>0.725286102331968</c:v>
                </c:pt>
                <c:pt idx="1600">
                  <c:v>0.724848142213716</c:v>
                </c:pt>
                <c:pt idx="1601">
                  <c:v>0.724410710519796</c:v>
                </c:pt>
                <c:pt idx="1602">
                  <c:v>0.723973806294731</c:v>
                </c:pt>
                <c:pt idx="1603">
                  <c:v>0.723537428585376</c:v>
                </c:pt>
                <c:pt idx="1604">
                  <c:v>0.723101576440872</c:v>
                </c:pt>
                <c:pt idx="1605">
                  <c:v>0.722666248912656</c:v>
                </c:pt>
                <c:pt idx="1606">
                  <c:v>0.722231445054407</c:v>
                </c:pt>
                <c:pt idx="1607">
                  <c:v>0.721797163922124</c:v>
                </c:pt>
                <c:pt idx="1608">
                  <c:v>0.721363404574056</c:v>
                </c:pt>
                <c:pt idx="1609">
                  <c:v>0.720930166070712</c:v>
                </c:pt>
                <c:pt idx="1610">
                  <c:v>0.720497447474843</c:v>
                </c:pt>
                <c:pt idx="1611">
                  <c:v>0.720065247851448</c:v>
                </c:pt>
                <c:pt idx="1612">
                  <c:v>0.719633566267801</c:v>
                </c:pt>
                <c:pt idx="1613">
                  <c:v>0.71920240179336</c:v>
                </c:pt>
                <c:pt idx="1614">
                  <c:v>0.718771753499844</c:v>
                </c:pt>
                <c:pt idx="1615">
                  <c:v>0.718341620461176</c:v>
                </c:pt>
                <c:pt idx="1616">
                  <c:v>0.717912001753489</c:v>
                </c:pt>
                <c:pt idx="1617">
                  <c:v>0.717482896455144</c:v>
                </c:pt>
                <c:pt idx="1618">
                  <c:v>0.717054303646668</c:v>
                </c:pt>
                <c:pt idx="1619">
                  <c:v>0.716626222410816</c:v>
                </c:pt>
                <c:pt idx="1620">
                  <c:v>0.716198651832503</c:v>
                </c:pt>
                <c:pt idx="1621">
                  <c:v>0.715771590998856</c:v>
                </c:pt>
                <c:pt idx="1622">
                  <c:v>0.715345038999132</c:v>
                </c:pt>
                <c:pt idx="1623">
                  <c:v>0.714918994924788</c:v>
                </c:pt>
                <c:pt idx="1624">
                  <c:v>0.714493457869441</c:v>
                </c:pt>
                <c:pt idx="1625">
                  <c:v>0.714068426928852</c:v>
                </c:pt>
                <c:pt idx="1626">
                  <c:v>0.713643901200924</c:v>
                </c:pt>
                <c:pt idx="1627">
                  <c:v>0.713219879785728</c:v>
                </c:pt>
                <c:pt idx="1628">
                  <c:v>0.712796361785424</c:v>
                </c:pt>
                <c:pt idx="1629">
                  <c:v>0.712373346304368</c:v>
                </c:pt>
                <c:pt idx="1630">
                  <c:v>0.711950832448968</c:v>
                </c:pt>
                <c:pt idx="1631">
                  <c:v>0.711528819327804</c:v>
                </c:pt>
                <c:pt idx="1632">
                  <c:v>0.711107306051543</c:v>
                </c:pt>
                <c:pt idx="1633">
                  <c:v>0.710686291732943</c:v>
                </c:pt>
                <c:pt idx="1634">
                  <c:v>0.710265775486872</c:v>
                </c:pt>
                <c:pt idx="1635">
                  <c:v>0.70984575643032</c:v>
                </c:pt>
                <c:pt idx="1636">
                  <c:v>0.709426233682296</c:v>
                </c:pt>
                <c:pt idx="1637">
                  <c:v>0.709007206363967</c:v>
                </c:pt>
                <c:pt idx="1638">
                  <c:v>0.708588673598496</c:v>
                </c:pt>
                <c:pt idx="1639">
                  <c:v>0.708170634511164</c:v>
                </c:pt>
                <c:pt idx="1640">
                  <c:v>0.707753088229309</c:v>
                </c:pt>
                <c:pt idx="1641">
                  <c:v>0.707336033882303</c:v>
                </c:pt>
                <c:pt idx="1642">
                  <c:v>0.706919470601568</c:v>
                </c:pt>
                <c:pt idx="1643">
                  <c:v>0.706503397520604</c:v>
                </c:pt>
                <c:pt idx="1644">
                  <c:v>0.706087813774896</c:v>
                </c:pt>
                <c:pt idx="1645">
                  <c:v>0.705672718502003</c:v>
                </c:pt>
                <c:pt idx="1646">
                  <c:v>0.70525811084148</c:v>
                </c:pt>
                <c:pt idx="1647">
                  <c:v>0.704843989934916</c:v>
                </c:pt>
                <c:pt idx="1648">
                  <c:v>0.70443035492592</c:v>
                </c:pt>
                <c:pt idx="1649">
                  <c:v>0.704017204960092</c:v>
                </c:pt>
                <c:pt idx="1650">
                  <c:v>0.703604539185036</c:v>
                </c:pt>
                <c:pt idx="1651">
                  <c:v>0.70319235675036</c:v>
                </c:pt>
                <c:pt idx="1652">
                  <c:v>0.70278065680764</c:v>
                </c:pt>
                <c:pt idx="1653">
                  <c:v>0.702369438510479</c:v>
                </c:pt>
                <c:pt idx="1654">
                  <c:v>0.701958701014417</c:v>
                </c:pt>
                <c:pt idx="1655">
                  <c:v>0.701548443476976</c:v>
                </c:pt>
                <c:pt idx="1656">
                  <c:v>0.701138665057656</c:v>
                </c:pt>
                <c:pt idx="1657">
                  <c:v>0.700729364917919</c:v>
                </c:pt>
                <c:pt idx="1658">
                  <c:v>0.700320542221152</c:v>
                </c:pt>
                <c:pt idx="1659">
                  <c:v>0.699912196132728</c:v>
                </c:pt>
                <c:pt idx="1660">
                  <c:v>0.699504325819944</c:v>
                </c:pt>
                <c:pt idx="1661">
                  <c:v>0.699096930452052</c:v>
                </c:pt>
                <c:pt idx="1662">
                  <c:v>0.6986900092002</c:v>
                </c:pt>
                <c:pt idx="1663">
                  <c:v>0.698283561237504</c:v>
                </c:pt>
                <c:pt idx="1664">
                  <c:v>0.697877585738988</c:v>
                </c:pt>
                <c:pt idx="1665">
                  <c:v>0.697472081881572</c:v>
                </c:pt>
                <c:pt idx="1666">
                  <c:v>0.697067048844108</c:v>
                </c:pt>
                <c:pt idx="1667">
                  <c:v>0.696662485807355</c:v>
                </c:pt>
                <c:pt idx="1668">
                  <c:v>0.696258391953961</c:v>
                </c:pt>
                <c:pt idx="1669">
                  <c:v>0.695854766468447</c:v>
                </c:pt>
                <c:pt idx="1670">
                  <c:v>0.695451608537268</c:v>
                </c:pt>
                <c:pt idx="1671">
                  <c:v>0.695048917348728</c:v>
                </c:pt>
                <c:pt idx="1672">
                  <c:v>0.694646692093019</c:v>
                </c:pt>
                <c:pt idx="1673">
                  <c:v>0.694244931962208</c:v>
                </c:pt>
                <c:pt idx="1674">
                  <c:v>0.693843636150215</c:v>
                </c:pt>
                <c:pt idx="1675">
                  <c:v>0.693442803852828</c:v>
                </c:pt>
                <c:pt idx="1676">
                  <c:v>0.693042434267689</c:v>
                </c:pt>
                <c:pt idx="1677">
                  <c:v>0.692642526594312</c:v>
                </c:pt>
                <c:pt idx="1678">
                  <c:v>0.692243080034028</c:v>
                </c:pt>
                <c:pt idx="1679">
                  <c:v>0.69184409379</c:v>
                </c:pt>
                <c:pt idx="1680">
                  <c:v>0.691445567067264</c:v>
                </c:pt>
                <c:pt idx="1681">
                  <c:v>0.691047499072644</c:v>
                </c:pt>
                <c:pt idx="1682">
                  <c:v>0.690649889014824</c:v>
                </c:pt>
                <c:pt idx="1683">
                  <c:v>0.690252736104287</c:v>
                </c:pt>
                <c:pt idx="1684">
                  <c:v>0.68985603955332</c:v>
                </c:pt>
                <c:pt idx="1685">
                  <c:v>0.689459798576028</c:v>
                </c:pt>
                <c:pt idx="1686">
                  <c:v>0.689064012388331</c:v>
                </c:pt>
                <c:pt idx="1687">
                  <c:v>0.688668680207927</c:v>
                </c:pt>
                <c:pt idx="1688">
                  <c:v>0.688273801254336</c:v>
                </c:pt>
                <c:pt idx="1689">
                  <c:v>0.687879374748816</c:v>
                </c:pt>
                <c:pt idx="1690">
                  <c:v>0.687485399914452</c:v>
                </c:pt>
                <c:pt idx="1691">
                  <c:v>0.687091875976091</c:v>
                </c:pt>
                <c:pt idx="1692">
                  <c:v>0.686698802160348</c:v>
                </c:pt>
                <c:pt idx="1693">
                  <c:v>0.686306177695608</c:v>
                </c:pt>
                <c:pt idx="1694">
                  <c:v>0.685914001812012</c:v>
                </c:pt>
                <c:pt idx="1695">
                  <c:v>0.685522273741488</c:v>
                </c:pt>
                <c:pt idx="1696">
                  <c:v>0.685130992717668</c:v>
                </c:pt>
                <c:pt idx="1697">
                  <c:v>0.684740157975972</c:v>
                </c:pt>
                <c:pt idx="1698">
                  <c:v>0.684349768753547</c:v>
                </c:pt>
                <c:pt idx="1699">
                  <c:v>0.68395982428926</c:v>
                </c:pt>
                <c:pt idx="1700">
                  <c:v>0.683570323823748</c:v>
                </c:pt>
                <c:pt idx="1701">
                  <c:v>0.683181266599333</c:v>
                </c:pt>
                <c:pt idx="1702">
                  <c:v>0.682792651860084</c:v>
                </c:pt>
                <c:pt idx="1703">
                  <c:v>0.682404478851803</c:v>
                </c:pt>
                <c:pt idx="1704">
                  <c:v>0.682016746821959</c:v>
                </c:pt>
                <c:pt idx="1705">
                  <c:v>0.681629455019772</c:v>
                </c:pt>
                <c:pt idx="1706">
                  <c:v>0.68124260269614</c:v>
                </c:pt>
                <c:pt idx="1707">
                  <c:v>0.680856189103668</c:v>
                </c:pt>
                <c:pt idx="1708">
                  <c:v>0.680470213496652</c:v>
                </c:pt>
                <c:pt idx="1709">
                  <c:v>0.680084675131092</c:v>
                </c:pt>
                <c:pt idx="1710">
                  <c:v>0.679699573264632</c:v>
                </c:pt>
                <c:pt idx="1711">
                  <c:v>0.679314907156632</c:v>
                </c:pt>
                <c:pt idx="1712">
                  <c:v>0.678930676068119</c:v>
                </c:pt>
                <c:pt idx="1713">
                  <c:v>0.67854687926178</c:v>
                </c:pt>
                <c:pt idx="1714">
                  <c:v>0.678163516001964</c:v>
                </c:pt>
                <c:pt idx="1715">
                  <c:v>0.677780585554704</c:v>
                </c:pt>
                <c:pt idx="1716">
                  <c:v>0.677398087187663</c:v>
                </c:pt>
                <c:pt idx="1717">
                  <c:v>0.677016020170152</c:v>
                </c:pt>
                <c:pt idx="1718">
                  <c:v>0.676634383773167</c:v>
                </c:pt>
                <c:pt idx="1719">
                  <c:v>0.676253177269296</c:v>
                </c:pt>
                <c:pt idx="1720">
                  <c:v>0.675872399932788</c:v>
                </c:pt>
                <c:pt idx="1721">
                  <c:v>0.675492051039528</c:v>
                </c:pt>
                <c:pt idx="1722">
                  <c:v>0.67511212986702</c:v>
                </c:pt>
                <c:pt idx="1723">
                  <c:v>0.6747326356944</c:v>
                </c:pt>
                <c:pt idx="1724">
                  <c:v>0.6743535678024</c:v>
                </c:pt>
                <c:pt idx="1725">
                  <c:v>0.673974925473408</c:v>
                </c:pt>
                <c:pt idx="1726">
                  <c:v>0.673596707991372</c:v>
                </c:pt>
                <c:pt idx="1727">
                  <c:v>0.673218914641884</c:v>
                </c:pt>
                <c:pt idx="1728">
                  <c:v>0.672841544712108</c:v>
                </c:pt>
                <c:pt idx="1729">
                  <c:v>0.672464597490828</c:v>
                </c:pt>
                <c:pt idx="1730">
                  <c:v>0.6720880722684</c:v>
                </c:pt>
                <c:pt idx="1731">
                  <c:v>0.671711968336788</c:v>
                </c:pt>
                <c:pt idx="1732">
                  <c:v>0.671336284989516</c:v>
                </c:pt>
                <c:pt idx="1733">
                  <c:v>0.670961021521704</c:v>
                </c:pt>
                <c:pt idx="1734">
                  <c:v>0.670586177230032</c:v>
                </c:pt>
                <c:pt idx="1735">
                  <c:v>0.670211751412752</c:v>
                </c:pt>
                <c:pt idx="1736">
                  <c:v>0.6698377433697</c:v>
                </c:pt>
                <c:pt idx="1737">
                  <c:v>0.669464152402235</c:v>
                </c:pt>
                <c:pt idx="1738">
                  <c:v>0.669090977813316</c:v>
                </c:pt>
                <c:pt idx="1739">
                  <c:v>0.66871821890742</c:v>
                </c:pt>
                <c:pt idx="1740">
                  <c:v>0.6683458749906</c:v>
                </c:pt>
                <c:pt idx="1741">
                  <c:v>0.667973945370408</c:v>
                </c:pt>
                <c:pt idx="1742">
                  <c:v>0.667602429355992</c:v>
                </c:pt>
                <c:pt idx="1743">
                  <c:v>0.667231326257999</c:v>
                </c:pt>
                <c:pt idx="1744">
                  <c:v>0.666860635388617</c:v>
                </c:pt>
                <c:pt idx="1745">
                  <c:v>0.666490356061547</c:v>
                </c:pt>
                <c:pt idx="1746">
                  <c:v>0.666120487592027</c:v>
                </c:pt>
                <c:pt idx="1747">
                  <c:v>0.665751029296823</c:v>
                </c:pt>
                <c:pt idx="1748">
                  <c:v>0.665381980494168</c:v>
                </c:pt>
                <c:pt idx="1749">
                  <c:v>0.665013340503876</c:v>
                </c:pt>
                <c:pt idx="1750">
                  <c:v>0.664645108647204</c:v>
                </c:pt>
                <c:pt idx="1751">
                  <c:v>0.664277284246931</c:v>
                </c:pt>
                <c:pt idx="1752">
                  <c:v>0.663909866627352</c:v>
                </c:pt>
                <c:pt idx="1753">
                  <c:v>0.663542855114231</c:v>
                </c:pt>
                <c:pt idx="1754">
                  <c:v>0.663176249034816</c:v>
                </c:pt>
                <c:pt idx="1755">
                  <c:v>0.662810047717873</c:v>
                </c:pt>
                <c:pt idx="1756">
                  <c:v>0.662444250493608</c:v>
                </c:pt>
                <c:pt idx="1757">
                  <c:v>0.662078856693732</c:v>
                </c:pt>
                <c:pt idx="1758">
                  <c:v>0.661713865651416</c:v>
                </c:pt>
                <c:pt idx="1759">
                  <c:v>0.661349276701308</c:v>
                </c:pt>
                <c:pt idx="1760">
                  <c:v>0.660985089179519</c:v>
                </c:pt>
                <c:pt idx="1761">
                  <c:v>0.660621302423592</c:v>
                </c:pt>
                <c:pt idx="1762">
                  <c:v>0.660257915772588</c:v>
                </c:pt>
                <c:pt idx="1763">
                  <c:v>0.659894928566952</c:v>
                </c:pt>
                <c:pt idx="1764">
                  <c:v>0.659532340148616</c:v>
                </c:pt>
                <c:pt idx="1765">
                  <c:v>0.659170149860952</c:v>
                </c:pt>
                <c:pt idx="1766">
                  <c:v>0.658808357048772</c:v>
                </c:pt>
                <c:pt idx="1767">
                  <c:v>0.658446961058316</c:v>
                </c:pt>
                <c:pt idx="1768">
                  <c:v>0.658085961237264</c:v>
                </c:pt>
                <c:pt idx="1769">
                  <c:v>0.657725356934724</c:v>
                </c:pt>
                <c:pt idx="1770">
                  <c:v>0.65736514750122</c:v>
                </c:pt>
                <c:pt idx="1771">
                  <c:v>0.657005332288715</c:v>
                </c:pt>
                <c:pt idx="1772">
                  <c:v>0.656645910650567</c:v>
                </c:pt>
                <c:pt idx="1773">
                  <c:v>0.656286881941559</c:v>
                </c:pt>
                <c:pt idx="1774">
                  <c:v>0.655928245517892</c:v>
                </c:pt>
                <c:pt idx="1775">
                  <c:v>0.655570000737144</c:v>
                </c:pt>
                <c:pt idx="1776">
                  <c:v>0.655212146958336</c:v>
                </c:pt>
                <c:pt idx="1777">
                  <c:v>0.654854683541844</c:v>
                </c:pt>
                <c:pt idx="1778">
                  <c:v>0.65449760984946</c:v>
                </c:pt>
                <c:pt idx="1779">
                  <c:v>0.654140925244381</c:v>
                </c:pt>
                <c:pt idx="1780">
                  <c:v>0.653784629091143</c:v>
                </c:pt>
                <c:pt idx="1781">
                  <c:v>0.65342872075572</c:v>
                </c:pt>
                <c:pt idx="1782">
                  <c:v>0.653073199605432</c:v>
                </c:pt>
                <c:pt idx="1783">
                  <c:v>0.652718065008972</c:v>
                </c:pt>
                <c:pt idx="1784">
                  <c:v>0.652363316336424</c:v>
                </c:pt>
                <c:pt idx="1785">
                  <c:v>0.652008952959227</c:v>
                </c:pt>
                <c:pt idx="1786">
                  <c:v>0.65165497425018</c:v>
                </c:pt>
                <c:pt idx="1787">
                  <c:v>0.651301379583444</c:v>
                </c:pt>
                <c:pt idx="1788">
                  <c:v>0.650948168334553</c:v>
                </c:pt>
                <c:pt idx="1789">
                  <c:v>0.650595339880379</c:v>
                </c:pt>
                <c:pt idx="1790">
                  <c:v>0.650242893599147</c:v>
                </c:pt>
                <c:pt idx="1791">
                  <c:v>0.649890828870408</c:v>
                </c:pt>
                <c:pt idx="1792">
                  <c:v>0.649539145075092</c:v>
                </c:pt>
                <c:pt idx="1793">
                  <c:v>0.64918784159544</c:v>
                </c:pt>
                <c:pt idx="1794">
                  <c:v>0.648836917815036</c:v>
                </c:pt>
                <c:pt idx="1795">
                  <c:v>0.648486373118796</c:v>
                </c:pt>
                <c:pt idx="1796">
                  <c:v>0.648136206892968</c:v>
                </c:pt>
                <c:pt idx="1797">
                  <c:v>0.647786418525096</c:v>
                </c:pt>
                <c:pt idx="1798">
                  <c:v>0.647437007404092</c:v>
                </c:pt>
                <c:pt idx="1799">
                  <c:v>0.647087972920152</c:v>
                </c:pt>
                <c:pt idx="1800">
                  <c:v>0.64673931446478</c:v>
                </c:pt>
                <c:pt idx="1801">
                  <c:v>0.646391031430812</c:v>
                </c:pt>
                <c:pt idx="1802">
                  <c:v>0.64604312321238</c:v>
                </c:pt>
                <c:pt idx="1803">
                  <c:v>0.645695589204912</c:v>
                </c:pt>
                <c:pt idx="1804">
                  <c:v>0.645348428805156</c:v>
                </c:pt>
                <c:pt idx="1805">
                  <c:v>0.64500164141112</c:v>
                </c:pt>
                <c:pt idx="1806">
                  <c:v>0.644655226422144</c:v>
                </c:pt>
                <c:pt idx="1807">
                  <c:v>0.644309183238828</c:v>
                </c:pt>
                <c:pt idx="1808">
                  <c:v>0.64396351126308</c:v>
                </c:pt>
                <c:pt idx="1809">
                  <c:v>0.643618209898056</c:v>
                </c:pt>
                <c:pt idx="1810">
                  <c:v>0.64327327854822</c:v>
                </c:pt>
                <c:pt idx="1811">
                  <c:v>0.64292871661932</c:v>
                </c:pt>
                <c:pt idx="1812">
                  <c:v>0.64258452351834</c:v>
                </c:pt>
                <c:pt idx="1813">
                  <c:v>0.642240698653548</c:v>
                </c:pt>
                <c:pt idx="1814">
                  <c:v>0.641897241434484</c:v>
                </c:pt>
                <c:pt idx="1815">
                  <c:v>0.64155415127196</c:v>
                </c:pt>
                <c:pt idx="1816">
                  <c:v>0.641211427578</c:v>
                </c:pt>
                <c:pt idx="1817">
                  <c:v>0.640869069765936</c:v>
                </c:pt>
                <c:pt idx="1818">
                  <c:v>0.640527077250324</c:v>
                </c:pt>
                <c:pt idx="1819">
                  <c:v>0.640185449446968</c:v>
                </c:pt>
                <c:pt idx="1820">
                  <c:v>0.639844185772931</c:v>
                </c:pt>
                <c:pt idx="1821">
                  <c:v>0.639503285646492</c:v>
                </c:pt>
                <c:pt idx="1822">
                  <c:v>0.639162748487196</c:v>
                </c:pt>
                <c:pt idx="1823">
                  <c:v>0.638822573715803</c:v>
                </c:pt>
                <c:pt idx="1824">
                  <c:v>0.638482760754313</c:v>
                </c:pt>
                <c:pt idx="1825">
                  <c:v>0.638143309025964</c:v>
                </c:pt>
                <c:pt idx="1826">
                  <c:v>0.637804217955192</c:v>
                </c:pt>
                <c:pt idx="1827">
                  <c:v>0.637465486967676</c:v>
                </c:pt>
                <c:pt idx="1828">
                  <c:v>0.637127115490307</c:v>
                </c:pt>
                <c:pt idx="1829">
                  <c:v>0.636789102951204</c:v>
                </c:pt>
                <c:pt idx="1830">
                  <c:v>0.636451448779668</c:v>
                </c:pt>
                <c:pt idx="1831">
                  <c:v>0.63611415240624</c:v>
                </c:pt>
                <c:pt idx="1832">
                  <c:v>0.635777213262659</c:v>
                </c:pt>
                <c:pt idx="1833">
                  <c:v>0.635440630781844</c:v>
                </c:pt>
                <c:pt idx="1834">
                  <c:v>0.635104404397932</c:v>
                </c:pt>
                <c:pt idx="1835">
                  <c:v>0.634768533546275</c:v>
                </c:pt>
                <c:pt idx="1836">
                  <c:v>0.63443301766338</c:v>
                </c:pt>
                <c:pt idx="1837">
                  <c:v>0.63409785618696</c:v>
                </c:pt>
                <c:pt idx="1838">
                  <c:v>0.633763048555932</c:v>
                </c:pt>
                <c:pt idx="1839">
                  <c:v>0.633428594210364</c:v>
                </c:pt>
                <c:pt idx="1840">
                  <c:v>0.633094492591524</c:v>
                </c:pt>
                <c:pt idx="1841">
                  <c:v>0.632760743141855</c:v>
                </c:pt>
                <c:pt idx="1842">
                  <c:v>0.63242734530498</c:v>
                </c:pt>
                <c:pt idx="1843">
                  <c:v>0.63209429852568</c:v>
                </c:pt>
                <c:pt idx="1844">
                  <c:v>0.631761602249916</c:v>
                </c:pt>
                <c:pt idx="1845">
                  <c:v>0.6314292559248</c:v>
                </c:pt>
                <c:pt idx="1846">
                  <c:v>0.631097258998608</c:v>
                </c:pt>
                <c:pt idx="1847">
                  <c:v>0.630765610920803</c:v>
                </c:pt>
                <c:pt idx="1848">
                  <c:v>0.630434311141967</c:v>
                </c:pt>
                <c:pt idx="1849">
                  <c:v>0.630103359113856</c:v>
                </c:pt>
                <c:pt idx="1850">
                  <c:v>0.629772754289364</c:v>
                </c:pt>
                <c:pt idx="1851">
                  <c:v>0.629442496122539</c:v>
                </c:pt>
                <c:pt idx="1852">
                  <c:v>0.629112584068572</c:v>
                </c:pt>
                <c:pt idx="1853">
                  <c:v>0.628783017583788</c:v>
                </c:pt>
                <c:pt idx="1854">
                  <c:v>0.628453796125667</c:v>
                </c:pt>
                <c:pt idx="1855">
                  <c:v>0.628124919152795</c:v>
                </c:pt>
                <c:pt idx="1856">
                  <c:v>0.627796386124932</c:v>
                </c:pt>
                <c:pt idx="1857">
                  <c:v>0.627468196502916</c:v>
                </c:pt>
                <c:pt idx="1858">
                  <c:v>0.627140349748752</c:v>
                </c:pt>
                <c:pt idx="1859">
                  <c:v>0.626812845325535</c:v>
                </c:pt>
                <c:pt idx="1860">
                  <c:v>0.626485682697528</c:v>
                </c:pt>
                <c:pt idx="1861">
                  <c:v>0.626158861330056</c:v>
                </c:pt>
                <c:pt idx="1862">
                  <c:v>0.625832380689599</c:v>
                </c:pt>
                <c:pt idx="1863">
                  <c:v>0.625506240243708</c:v>
                </c:pt>
                <c:pt idx="1864">
                  <c:v>0.625180439461092</c:v>
                </c:pt>
                <c:pt idx="1865">
                  <c:v>0.624854977811544</c:v>
                </c:pt>
                <c:pt idx="1866">
                  <c:v>0.624529854765925</c:v>
                </c:pt>
                <c:pt idx="1867">
                  <c:v>0.624205069796255</c:v>
                </c:pt>
                <c:pt idx="1868">
                  <c:v>0.623880622375608</c:v>
                </c:pt>
                <c:pt idx="1869">
                  <c:v>0.623556511978176</c:v>
                </c:pt>
                <c:pt idx="1870">
                  <c:v>0.623232738079236</c:v>
                </c:pt>
                <c:pt idx="1871">
                  <c:v>0.622909300155143</c:v>
                </c:pt>
                <c:pt idx="1872">
                  <c:v>0.622586197683336</c:v>
                </c:pt>
                <c:pt idx="1873">
                  <c:v>0.622263430142365</c:v>
                </c:pt>
                <c:pt idx="1874">
                  <c:v>0.621940997011836</c:v>
                </c:pt>
                <c:pt idx="1875">
                  <c:v>0.621618897772428</c:v>
                </c:pt>
                <c:pt idx="1876">
                  <c:v>0.621297131905909</c:v>
                </c:pt>
                <c:pt idx="1877">
                  <c:v>0.620975698895124</c:v>
                </c:pt>
                <c:pt idx="1878">
                  <c:v>0.620654598223956</c:v>
                </c:pt>
                <c:pt idx="1879">
                  <c:v>0.6203338293774</c:v>
                </c:pt>
                <c:pt idx="1880">
                  <c:v>0.620013391841459</c:v>
                </c:pt>
                <c:pt idx="1881">
                  <c:v>0.619693285103244</c:v>
                </c:pt>
                <c:pt idx="1882">
                  <c:v>0.619373508650916</c:v>
                </c:pt>
                <c:pt idx="1883">
                  <c:v>0.61905406197366</c:v>
                </c:pt>
                <c:pt idx="1884">
                  <c:v>0.618734944561751</c:v>
                </c:pt>
                <c:pt idx="1885">
                  <c:v>0.618416155906488</c:v>
                </c:pt>
                <c:pt idx="1886">
                  <c:v>0.618097695500232</c:v>
                </c:pt>
                <c:pt idx="1887">
                  <c:v>0.61777956283638</c:v>
                </c:pt>
                <c:pt idx="1888">
                  <c:v>0.617461757409384</c:v>
                </c:pt>
                <c:pt idx="1889">
                  <c:v>0.617144278714703</c:v>
                </c:pt>
                <c:pt idx="1890">
                  <c:v>0.61682712624888</c:v>
                </c:pt>
                <c:pt idx="1891">
                  <c:v>0.616510299509447</c:v>
                </c:pt>
                <c:pt idx="1892">
                  <c:v>0.616193797994988</c:v>
                </c:pt>
                <c:pt idx="1893">
                  <c:v>0.615877621205123</c:v>
                </c:pt>
                <c:pt idx="1894">
                  <c:v>0.615561768640489</c:v>
                </c:pt>
                <c:pt idx="1895">
                  <c:v>0.615246239802732</c:v>
                </c:pt>
                <c:pt idx="1896">
                  <c:v>0.61493103419454</c:v>
                </c:pt>
                <c:pt idx="1897">
                  <c:v>0.614616151319615</c:v>
                </c:pt>
                <c:pt idx="1898">
                  <c:v>0.61430159068266</c:v>
                </c:pt>
                <c:pt idx="1899">
                  <c:v>0.613987351789404</c:v>
                </c:pt>
                <c:pt idx="1900">
                  <c:v>0.613673434146576</c:v>
                </c:pt>
                <c:pt idx="1901">
                  <c:v>0.613359837261936</c:v>
                </c:pt>
                <c:pt idx="1902">
                  <c:v>0.613046560644216</c:v>
                </c:pt>
                <c:pt idx="1903">
                  <c:v>0.61273360380318</c:v>
                </c:pt>
                <c:pt idx="1904">
                  <c:v>0.612420966249564</c:v>
                </c:pt>
                <c:pt idx="1905">
                  <c:v>0.612108647495124</c:v>
                </c:pt>
                <c:pt idx="1906">
                  <c:v>0.611796647052611</c:v>
                </c:pt>
                <c:pt idx="1907">
                  <c:v>0.61148496443574</c:v>
                </c:pt>
                <c:pt idx="1908">
                  <c:v>0.611173599159252</c:v>
                </c:pt>
                <c:pt idx="1909">
                  <c:v>0.610862550738852</c:v>
                </c:pt>
                <c:pt idx="1910">
                  <c:v>0.610551818691229</c:v>
                </c:pt>
                <c:pt idx="1911">
                  <c:v>0.610241402534076</c:v>
                </c:pt>
                <c:pt idx="1912">
                  <c:v>0.609931301786041</c:v>
                </c:pt>
                <c:pt idx="1913">
                  <c:v>0.60962151596676</c:v>
                </c:pt>
                <c:pt idx="1914">
                  <c:v>0.609312044596848</c:v>
                </c:pt>
                <c:pt idx="1915">
                  <c:v>0.609002887197876</c:v>
                </c:pt>
                <c:pt idx="1916">
                  <c:v>0.608694043292412</c:v>
                </c:pt>
                <c:pt idx="1917">
                  <c:v>0.608385512403971</c:v>
                </c:pt>
                <c:pt idx="1918">
                  <c:v>0.60807729405702</c:v>
                </c:pt>
                <c:pt idx="1919">
                  <c:v>0.607769387777028</c:v>
                </c:pt>
                <c:pt idx="1920">
                  <c:v>0.607461793090392</c:v>
                </c:pt>
                <c:pt idx="1921">
                  <c:v>0.60715450952448</c:v>
                </c:pt>
                <c:pt idx="1922">
                  <c:v>0.606847536607607</c:v>
                </c:pt>
                <c:pt idx="1923">
                  <c:v>0.606540873869052</c:v>
                </c:pt>
                <c:pt idx="1924">
                  <c:v>0.606234520839036</c:v>
                </c:pt>
                <c:pt idx="1925">
                  <c:v>0.605928477048708</c:v>
                </c:pt>
                <c:pt idx="1926">
                  <c:v>0.605622742030224</c:v>
                </c:pt>
                <c:pt idx="1927">
                  <c:v>0.605317315316604</c:v>
                </c:pt>
                <c:pt idx="1928">
                  <c:v>0.605012196441876</c:v>
                </c:pt>
                <c:pt idx="1929">
                  <c:v>0.604707384940955</c:v>
                </c:pt>
                <c:pt idx="1930">
                  <c:v>0.604402880349744</c:v>
                </c:pt>
                <c:pt idx="1931">
                  <c:v>0.604098682205028</c:v>
                </c:pt>
                <c:pt idx="1932">
                  <c:v>0.603794790044556</c:v>
                </c:pt>
                <c:pt idx="1933">
                  <c:v>0.603491203407</c:v>
                </c:pt>
                <c:pt idx="1934">
                  <c:v>0.603187921831944</c:v>
                </c:pt>
                <c:pt idx="1935">
                  <c:v>0.602884944859908</c:v>
                </c:pt>
                <c:pt idx="1936">
                  <c:v>0.602582272032348</c:v>
                </c:pt>
                <c:pt idx="1937">
                  <c:v>0.602279902891619</c:v>
                </c:pt>
                <c:pt idx="1938">
                  <c:v>0.601977836981004</c:v>
                </c:pt>
                <c:pt idx="1939">
                  <c:v>0.601676073844692</c:v>
                </c:pt>
                <c:pt idx="1940">
                  <c:v>0.601374613027776</c:v>
                </c:pt>
                <c:pt idx="1941">
                  <c:v>0.601073454076296</c:v>
                </c:pt>
                <c:pt idx="1942">
                  <c:v>0.60077259653718</c:v>
                </c:pt>
                <c:pt idx="1943">
                  <c:v>0.600472039958233</c:v>
                </c:pt>
                <c:pt idx="1944">
                  <c:v>0.600171783888216</c:v>
                </c:pt>
                <c:pt idx="1945">
                  <c:v>0.59987182787676</c:v>
                </c:pt>
                <c:pt idx="1946">
                  <c:v>0.599572171474403</c:v>
                </c:pt>
                <c:pt idx="1947">
                  <c:v>0.599272814232564</c:v>
                </c:pt>
                <c:pt idx="1948">
                  <c:v>0.598973755703593</c:v>
                </c:pt>
                <c:pt idx="1949">
                  <c:v>0.598674995440692</c:v>
                </c:pt>
                <c:pt idx="1950">
                  <c:v>0.598376532997992</c:v>
                </c:pt>
                <c:pt idx="1951">
                  <c:v>0.598078367930472</c:v>
                </c:pt>
                <c:pt idx="1952">
                  <c:v>0.597780499794024</c:v>
                </c:pt>
                <c:pt idx="1953">
                  <c:v>0.597482928145427</c:v>
                </c:pt>
                <c:pt idx="1954">
                  <c:v>0.597185652542316</c:v>
                </c:pt>
                <c:pt idx="1955">
                  <c:v>0.596888672543232</c:v>
                </c:pt>
                <c:pt idx="1956">
                  <c:v>0.596591987707583</c:v>
                </c:pt>
                <c:pt idx="1957">
                  <c:v>0.596295597595645</c:v>
                </c:pt>
                <c:pt idx="1958">
                  <c:v>0.59599950176856</c:v>
                </c:pt>
                <c:pt idx="1959">
                  <c:v>0.59570369978838</c:v>
                </c:pt>
                <c:pt idx="1960">
                  <c:v>0.595408191217992</c:v>
                </c:pt>
                <c:pt idx="1961">
                  <c:v>0.595112975621137</c:v>
                </c:pt>
                <c:pt idx="1962">
                  <c:v>0.594818052562463</c:v>
                </c:pt>
                <c:pt idx="1963">
                  <c:v>0.594523421607433</c:v>
                </c:pt>
                <c:pt idx="1964">
                  <c:v>0.594229082322419</c:v>
                </c:pt>
                <c:pt idx="1965">
                  <c:v>0.593935034274601</c:v>
                </c:pt>
                <c:pt idx="1966">
                  <c:v>0.593641277032056</c:v>
                </c:pt>
                <c:pt idx="1967">
                  <c:v>0.593347810163689</c:v>
                </c:pt>
                <c:pt idx="1968">
                  <c:v>0.593054633239261</c:v>
                </c:pt>
                <c:pt idx="1969">
                  <c:v>0.592761745829387</c:v>
                </c:pt>
                <c:pt idx="1970">
                  <c:v>0.59246914750554</c:v>
                </c:pt>
                <c:pt idx="1971">
                  <c:v>0.592176837840023</c:v>
                </c:pt>
                <c:pt idx="1972">
                  <c:v>0.591884816405976</c:v>
                </c:pt>
                <c:pt idx="1973">
                  <c:v>0.591593082777384</c:v>
                </c:pt>
                <c:pt idx="1974">
                  <c:v>0.5913016365291</c:v>
                </c:pt>
                <c:pt idx="1975">
                  <c:v>0.591010477236768</c:v>
                </c:pt>
                <c:pt idx="1976">
                  <c:v>0.590719604476896</c:v>
                </c:pt>
                <c:pt idx="1977">
                  <c:v>0.590429017826832</c:v>
                </c:pt>
                <c:pt idx="1978">
                  <c:v>0.590138716864717</c:v>
                </c:pt>
                <c:pt idx="1979">
                  <c:v>0.589848701169552</c:v>
                </c:pt>
                <c:pt idx="1980">
                  <c:v>0.589558970321161</c:v>
                </c:pt>
                <c:pt idx="1981">
                  <c:v>0.589269523900188</c:v>
                </c:pt>
                <c:pt idx="1982">
                  <c:v>0.5889803614881</c:v>
                </c:pt>
                <c:pt idx="1983">
                  <c:v>0.588691482667175</c:v>
                </c:pt>
                <c:pt idx="1984">
                  <c:v>0.588402887020536</c:v>
                </c:pt>
                <c:pt idx="1985">
                  <c:v>0.588114574132092</c:v>
                </c:pt>
                <c:pt idx="1986">
                  <c:v>0.587826543586584</c:v>
                </c:pt>
                <c:pt idx="1987">
                  <c:v>0.587538794969555</c:v>
                </c:pt>
                <c:pt idx="1988">
                  <c:v>0.58725132786738</c:v>
                </c:pt>
                <c:pt idx="1989">
                  <c:v>0.58696414186722</c:v>
                </c:pt>
                <c:pt idx="1990">
                  <c:v>0.586677236557044</c:v>
                </c:pt>
                <c:pt idx="1991">
                  <c:v>0.586390611525648</c:v>
                </c:pt>
                <c:pt idx="1992">
                  <c:v>0.586104266362597</c:v>
                </c:pt>
                <c:pt idx="1993">
                  <c:v>0.585818200658292</c:v>
                </c:pt>
                <c:pt idx="1994">
                  <c:v>0.585532414003896</c:v>
                </c:pt>
                <c:pt idx="1995">
                  <c:v>0.585246905991408</c:v>
                </c:pt>
                <c:pt idx="1996">
                  <c:v>0.584961676213596</c:v>
                </c:pt>
                <c:pt idx="1997">
                  <c:v>0.584676724264008</c:v>
                </c:pt>
                <c:pt idx="1998">
                  <c:v>0.584392049737032</c:v>
                </c:pt>
                <c:pt idx="1999">
                  <c:v>0.5841076522278</c:v>
                </c:pt>
                <c:pt idx="2000">
                  <c:v>0.583823531332236</c:v>
                </c:pt>
                <c:pt idx="2001">
                  <c:v>0.58353968664708</c:v>
                </c:pt>
                <c:pt idx="2002">
                  <c:v>0.583256117769828</c:v>
                </c:pt>
                <c:pt idx="2003">
                  <c:v>0.582972824298756</c:v>
                </c:pt>
                <c:pt idx="2004">
                  <c:v>0.582689805832945</c:v>
                </c:pt>
                <c:pt idx="2005">
                  <c:v>0.582407061972216</c:v>
                </c:pt>
                <c:pt idx="2006">
                  <c:v>0.5821245923172</c:v>
                </c:pt>
                <c:pt idx="2007">
                  <c:v>0.581842396469292</c:v>
                </c:pt>
                <c:pt idx="2008">
                  <c:v>0.581560474030644</c:v>
                </c:pt>
                <c:pt idx="2009">
                  <c:v>0.5812788246042</c:v>
                </c:pt>
                <c:pt idx="2010">
                  <c:v>0.58099744779366</c:v>
                </c:pt>
                <c:pt idx="2011">
                  <c:v>0.580716343203481</c:v>
                </c:pt>
                <c:pt idx="2012">
                  <c:v>0.580435510438908</c:v>
                </c:pt>
                <c:pt idx="2013">
                  <c:v>0.580154949105935</c:v>
                </c:pt>
                <c:pt idx="2014">
                  <c:v>0.579874658811324</c:v>
                </c:pt>
                <c:pt idx="2015">
                  <c:v>0.579594639162575</c:v>
                </c:pt>
                <c:pt idx="2016">
                  <c:v>0.579314889767975</c:v>
                </c:pt>
                <c:pt idx="2017">
                  <c:v>0.579035410236552</c:v>
                </c:pt>
                <c:pt idx="2018">
                  <c:v>0.578756200178088</c:v>
                </c:pt>
                <c:pt idx="2019">
                  <c:v>0.578477259203113</c:v>
                </c:pt>
                <c:pt idx="2020">
                  <c:v>0.578198586922908</c:v>
                </c:pt>
                <c:pt idx="2021">
                  <c:v>0.577920182949517</c:v>
                </c:pt>
                <c:pt idx="2022">
                  <c:v>0.577642046895696</c:v>
                </c:pt>
                <c:pt idx="2023">
                  <c:v>0.577364178374999</c:v>
                </c:pt>
                <c:pt idx="2024">
                  <c:v>0.577086577001676</c:v>
                </c:pt>
                <c:pt idx="2025">
                  <c:v>0.576809242390728</c:v>
                </c:pt>
                <c:pt idx="2026">
                  <c:v>0.576532174157916</c:v>
                </c:pt>
                <c:pt idx="2027">
                  <c:v>0.576255371919721</c:v>
                </c:pt>
                <c:pt idx="2028">
                  <c:v>0.575978835293352</c:v>
                </c:pt>
                <c:pt idx="2029">
                  <c:v>0.575702563896768</c:v>
                </c:pt>
                <c:pt idx="2030">
                  <c:v>0.575426557348655</c:v>
                </c:pt>
                <c:pt idx="2031">
                  <c:v>0.575150815268424</c:v>
                </c:pt>
                <c:pt idx="2032">
                  <c:v>0.574875337276235</c:v>
                </c:pt>
                <c:pt idx="2033">
                  <c:v>0.57460012299294</c:v>
                </c:pt>
                <c:pt idx="2034">
                  <c:v>0.574325172040152</c:v>
                </c:pt>
                <c:pt idx="2035">
                  <c:v>0.574050484040184</c:v>
                </c:pt>
                <c:pt idx="2036">
                  <c:v>0.573776058616092</c:v>
                </c:pt>
                <c:pt idx="2037">
                  <c:v>0.573501895391604</c:v>
                </c:pt>
                <c:pt idx="2038">
                  <c:v>0.573227993991241</c:v>
                </c:pt>
                <c:pt idx="2039">
                  <c:v>0.572954354040168</c:v>
                </c:pt>
                <c:pt idx="2040">
                  <c:v>0.572680975164312</c:v>
                </c:pt>
                <c:pt idx="2041">
                  <c:v>0.572407856990305</c:v>
                </c:pt>
                <c:pt idx="2042">
                  <c:v>0.572134999145471</c:v>
                </c:pt>
                <c:pt idx="2043">
                  <c:v>0.571862401257865</c:v>
                </c:pt>
                <c:pt idx="2044">
                  <c:v>0.571590062956224</c:v>
                </c:pt>
                <c:pt idx="2045">
                  <c:v>0.571317983870028</c:v>
                </c:pt>
                <c:pt idx="2046">
                  <c:v>0.571046163629448</c:v>
                </c:pt>
                <c:pt idx="2047">
                  <c:v>0.570774601865328</c:v>
                </c:pt>
                <c:pt idx="2048">
                  <c:v>0.570503298209255</c:v>
                </c:pt>
                <c:pt idx="2049">
                  <c:v>0.570232252293492</c:v>
                </c:pt>
                <c:pt idx="2050">
                  <c:v>0.569961463751016</c:v>
                </c:pt>
                <c:pt idx="2051">
                  <c:v>0.56969093221548</c:v>
                </c:pt>
                <c:pt idx="2052">
                  <c:v>0.569420657321256</c:v>
                </c:pt>
                <c:pt idx="2053">
                  <c:v>0.569150638703388</c:v>
                </c:pt>
                <c:pt idx="2054">
                  <c:v>0.568880875997616</c:v>
                </c:pt>
                <c:pt idx="2055">
                  <c:v>0.568611368840376</c:v>
                </c:pt>
                <c:pt idx="2056">
                  <c:v>0.5683421168688</c:v>
                </c:pt>
                <c:pt idx="2057">
                  <c:v>0.56807311972068</c:v>
                </c:pt>
                <c:pt idx="2058">
                  <c:v>0.567804377034516</c:v>
                </c:pt>
                <c:pt idx="2059">
                  <c:v>0.567535888449492</c:v>
                </c:pt>
                <c:pt idx="2060">
                  <c:v>0.567267653605465</c:v>
                </c:pt>
                <c:pt idx="2061">
                  <c:v>0.56699967214296</c:v>
                </c:pt>
                <c:pt idx="2062">
                  <c:v>0.566731943703203</c:v>
                </c:pt>
                <c:pt idx="2063">
                  <c:v>0.566464467928092</c:v>
                </c:pt>
                <c:pt idx="2064">
                  <c:v>0.566197244460192</c:v>
                </c:pt>
                <c:pt idx="2065">
                  <c:v>0.565930272942732</c:v>
                </c:pt>
                <c:pt idx="2066">
                  <c:v>0.565663553019661</c:v>
                </c:pt>
                <c:pt idx="2067">
                  <c:v>0.565397084335524</c:v>
                </c:pt>
                <c:pt idx="2068">
                  <c:v>0.565130866535616</c:v>
                </c:pt>
                <c:pt idx="2069">
                  <c:v>0.564864899265828</c:v>
                </c:pt>
                <c:pt idx="2070">
                  <c:v>0.56459918217276</c:v>
                </c:pt>
                <c:pt idx="2071">
                  <c:v>0.564333714903659</c:v>
                </c:pt>
                <c:pt idx="2072">
                  <c:v>0.564068497106447</c:v>
                </c:pt>
                <c:pt idx="2073">
                  <c:v>0.563803528429692</c:v>
                </c:pt>
                <c:pt idx="2074">
                  <c:v>0.563538808522643</c:v>
                </c:pt>
                <c:pt idx="2075">
                  <c:v>0.563274337035168</c:v>
                </c:pt>
                <c:pt idx="2076">
                  <c:v>0.563010113617848</c:v>
                </c:pt>
                <c:pt idx="2077">
                  <c:v>0.562746137921868</c:v>
                </c:pt>
                <c:pt idx="2078">
                  <c:v>0.562482409599096</c:v>
                </c:pt>
                <c:pt idx="2079">
                  <c:v>0.562218928302036</c:v>
                </c:pt>
                <c:pt idx="2080">
                  <c:v>0.561955693683863</c:v>
                </c:pt>
                <c:pt idx="2081">
                  <c:v>0.561692705398356</c:v>
                </c:pt>
                <c:pt idx="2082">
                  <c:v>0.561429963100009</c:v>
                </c:pt>
                <c:pt idx="2083">
                  <c:v>0.561167466443892</c:v>
                </c:pt>
                <c:pt idx="2084">
                  <c:v>0.560905215085775</c:v>
                </c:pt>
                <c:pt idx="2085">
                  <c:v>0.560643208682052</c:v>
                </c:pt>
                <c:pt idx="2086">
                  <c:v>0.560381446889735</c:v>
                </c:pt>
                <c:pt idx="2087">
                  <c:v>0.560119929366492</c:v>
                </c:pt>
                <c:pt idx="2088">
                  <c:v>0.559858655770656</c:v>
                </c:pt>
                <c:pt idx="2089">
                  <c:v>0.559597625761163</c:v>
                </c:pt>
                <c:pt idx="2090">
                  <c:v>0.559336838997599</c:v>
                </c:pt>
                <c:pt idx="2091">
                  <c:v>0.55907629514016</c:v>
                </c:pt>
                <c:pt idx="2092">
                  <c:v>0.558815993849724</c:v>
                </c:pt>
                <c:pt idx="2093">
                  <c:v>0.558555934787747</c:v>
                </c:pt>
                <c:pt idx="2094">
                  <c:v>0.558296117616349</c:v>
                </c:pt>
                <c:pt idx="2095">
                  <c:v>0.558036541998252</c:v>
                </c:pt>
                <c:pt idx="2096">
                  <c:v>0.557777207596848</c:v>
                </c:pt>
                <c:pt idx="2097">
                  <c:v>0.5575181140761</c:v>
                </c:pt>
                <c:pt idx="2098">
                  <c:v>0.55725926110062</c:v>
                </c:pt>
                <c:pt idx="2099">
                  <c:v>0.557000648335656</c:v>
                </c:pt>
                <c:pt idx="2100">
                  <c:v>0.556742275447068</c:v>
                </c:pt>
                <c:pt idx="2101">
                  <c:v>0.556484142101304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152296"/>
        <c:axId val="2125091080"/>
      </c:lineChart>
      <c:catAx>
        <c:axId val="2113152296"/>
        <c:scaling>
          <c:orientation val="minMax"/>
        </c:scaling>
        <c:delete val="1"/>
        <c:axPos val="b"/>
        <c:majorTickMark val="out"/>
        <c:minorTickMark val="none"/>
        <c:tickLblPos val="nextTo"/>
        <c:crossAx val="2125091080"/>
        <c:crosses val="autoZero"/>
        <c:auto val="1"/>
        <c:lblAlgn val="ctr"/>
        <c:lblOffset val="100"/>
        <c:noMultiLvlLbl val="0"/>
      </c:catAx>
      <c:valAx>
        <c:axId val="2125091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3152296"/>
        <c:crosses val="autoZero"/>
        <c:crossBetween val="between"/>
      </c:valAx>
      <c:spPr>
        <a:solidFill>
          <a:srgbClr val="FBE0D1"/>
        </a:solidFill>
      </c:spPr>
    </c:plotArea>
    <c:plotVisOnly val="1"/>
    <c:dispBlanksAs val="zero"/>
    <c:showDLblsOverMax val="0"/>
  </c:chart>
  <c:spPr>
    <a:solidFill>
      <a:srgbClr val="FBE0D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B3F8D-1579-4E46-930D-A311B2F4DCEB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D4C49-08DB-41F3-9E58-16F909391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D4C49-08DB-41F3-9E58-16F9093912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4D73-4EA2-420C-8E20-229D700AA52E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DF75-2963-4D86-A9F8-9EF6099C210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81D6-A19E-41CE-AD03-6AB3572FFF77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2EB1-C12E-46B4-9FA3-D7CDA7FB08C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9C44-3605-4DC2-8BC3-BE227A9609C7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46CC-3EF8-4DBA-9419-CA48E7970C5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80000" contrast="-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91440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79613" cy="156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1979613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8250"/>
            <a:ext cx="19796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9796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16538"/>
            <a:ext cx="19796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973263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NZ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87550" y="2425700"/>
            <a:ext cx="7235825" cy="1584325"/>
          </a:xfrm>
          <a:solidFill>
            <a:schemeClr val="accent1">
              <a:alpha val="64000"/>
            </a:schemeClr>
          </a:solidFill>
        </p:spPr>
        <p:txBody>
          <a:bodyPr/>
          <a:lstStyle>
            <a:lvl1pPr>
              <a:defRPr sz="47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221163"/>
            <a:ext cx="6400800" cy="172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747684-70F7-4E18-843B-A904E2335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72862-812A-4506-82AF-5D32977477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4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71D7-150D-46EB-84AA-1BB6FC45DF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8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83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0071-C9F5-4505-B456-B2E7103BBA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F71F-91AB-4FF9-B9CE-856EB67BF4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531A-B63D-470C-9460-ED6E8CC781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64D2-CC64-4751-A96A-E1B1E4C7C2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8E1D-81ED-4983-B0E6-241F9F719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74A0-57B2-4315-9C92-27BB2707FE72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90BA-157E-4554-AC0A-92AF10C0F6D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0252-A2DA-4506-8C57-C61B59BDDD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30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625E-92ED-459E-8AC7-73B143E865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6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6788" y="274638"/>
            <a:ext cx="18272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5150" y="274638"/>
            <a:ext cx="53292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8674-877B-422E-B56D-7AEC4A84F0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93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9613" y="1600200"/>
            <a:ext cx="3416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8313" y="1600200"/>
            <a:ext cx="3416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FC71-0B86-4FEB-88DC-7F8FA7E36D5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12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9613" y="1600200"/>
            <a:ext cx="3416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548313" y="1600200"/>
            <a:ext cx="34163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4F5D5-CD6E-4D3E-9483-8E57ECC845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87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9613" y="1600200"/>
            <a:ext cx="3416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48313" y="1600200"/>
            <a:ext cx="3416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48313" y="3938588"/>
            <a:ext cx="3416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89E-56E5-46EC-9B80-E978E44BFE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51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600200"/>
            <a:ext cx="6985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938588"/>
            <a:ext cx="6985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03694-9426-4A63-8C27-D0D7F003D6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64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63224-1B5D-4A5B-9226-A006ABE87EB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689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EF7B4-E54E-4D98-9AEE-1EC72F9D45E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47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13C7E-2DF3-464A-9875-BBAD0F2EAB7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51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DCC3-5D19-4574-8252-4757BA6B99D7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E35B-1FC1-41F5-A3FF-6C6892EE2E2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82A9-C51D-40FE-967E-0AF42D48DA4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2699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0E8DD-502E-45CE-9F3B-579E9B05C2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0606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CB2D8-5F44-4F70-8EAB-C909B8537D4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4938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7E25F-0407-41BB-A7E1-F343DC09EE5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7678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0C03E-BC38-478C-B76E-D296D9BEDD6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0422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B9337-D3EE-463C-AB69-277889BF7BB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1651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DB697-C670-4514-9134-A6E396CB3E3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137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5074-B486-4A28-B3A4-3E271C1D68E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6978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B3245-06ED-49B6-8BAC-E752C9D277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845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18449-89D2-4F4E-8A8E-8A07F92642C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386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910B-36FB-4577-84C7-4CEAE0F974BA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7F99-1B92-4E9E-B82E-378A428875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45EE6-8216-432D-8994-ECE28CBB228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812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838F6-697B-47C2-9AE6-3810EB695C0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17347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7F1AB-7A7B-42A8-AB74-B627FFC4C86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819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9D736-3F58-4BB0-BFBD-85FF96AD1A6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1153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991C0-E1F0-4FCC-9C56-DFD1185F678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4789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466F3-45D7-47C3-B4F9-EA2CED374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8326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CF621-5DEF-471C-857E-F64ADBA134A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6167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10301-AC03-4EDF-95DE-E493EA13E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4679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63182-4B82-49F5-AC60-0ACA281C517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56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DB52-0FB3-4DFD-B874-9CA168EB9925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5D96-AE08-485E-85B8-BB8223FFE6F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C87E-E3D3-469F-BB4E-65EA0145E7CC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D50B-C327-4605-A7D0-7BEC6B1090F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BB80-7D17-4E44-A068-3208FA7DD87B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74F2-8CBB-4A88-B6F7-95F76207878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C3A2-CC2F-4AAB-9FD6-B1B766EC2BAE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3020-4E45-4862-8265-BB3E5DE5B67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F34B-716D-4B14-8190-0287456930CB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CA2F-5286-4EA4-8840-C24B1964EDE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4.png"/><Relationship Id="rId21" Type="http://schemas.openxmlformats.org/officeDocument/2006/relationships/image" Target="../media/image5.png"/><Relationship Id="rId22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0EEAA5-D8D5-4835-89F0-8AF8CB6E88AB}" type="datetimeFigureOut">
              <a:rPr lang="en-US"/>
              <a:pPr>
                <a:defRPr/>
              </a:pPr>
              <a:t>5/10/15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8D858-C3DF-49A8-91C3-1FF039F0565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7">
            <a:lum bright="80000" contrast="-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8"/>
          <p:cNvPicPr>
            <a:picLocks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79613" cy="156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19"/>
          <p:cNvPicPr>
            <a:picLocks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1979613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20"/>
          <p:cNvPicPr>
            <a:picLocks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8250"/>
            <a:ext cx="19796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21"/>
          <p:cNvPicPr>
            <a:picLocks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9796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22"/>
          <p:cNvPicPr>
            <a:picLocks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16538"/>
            <a:ext cx="19796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1973263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NZ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7308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600200"/>
            <a:ext cx="698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913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smtClean="0"/>
            </a:lvl1pPr>
          </a:lstStyle>
          <a:p>
            <a:pPr>
              <a:defRPr/>
            </a:pPr>
            <a:endParaRPr lang="en-GB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D531ABA-C5E0-47B8-8E83-E9D532FD9F23}" type="slidenum">
              <a:rPr lang="en-GB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3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C00CE70-1C9F-404E-A118-0346D7853E1A}" type="slidenum">
              <a:rPr lang="en-US" altLang="en-US" smtClean="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561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C0ABCCE-E053-4DA1-A765-7027EA4E9EAE}" type="slidenum">
              <a:rPr lang="en-US" altLang="en-US" smtClean="0">
                <a:solidFill>
                  <a:prstClr val="black"/>
                </a:solidFill>
                <a:latin typeface="Verdana" charset="0"/>
                <a:ea typeface="ＭＳ Ｐゴシック" charset="-128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6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3.wm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chart" Target="../charts/chart5.xml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wmf"/><Relationship Id="rId7" Type="http://schemas.openxmlformats.org/officeDocument/2006/relationships/image" Target="../media/image27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2.wmf"/><Relationship Id="rId8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chart" Target="../charts/chart7.xml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2.wmf"/><Relationship Id="rId8" Type="http://schemas.openxmlformats.org/officeDocument/2006/relationships/image" Target="../media/image2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chart" Target="../charts/chart1.xml"/><Relationship Id="rId6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5" Type="http://schemas.openxmlformats.org/officeDocument/2006/relationships/chart" Target="../charts/chart2.xml"/><Relationship Id="rId6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chart" Target="../charts/chart3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392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267" y="5517232"/>
            <a:ext cx="385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NCEA 2007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64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ounded Rectangle 67"/>
          <p:cNvSpPr>
            <a:spLocks noChangeArrowheads="1"/>
          </p:cNvSpPr>
          <p:nvPr/>
        </p:nvSpPr>
        <p:spPr bwMode="auto">
          <a:xfrm>
            <a:off x="0" y="0"/>
            <a:ext cx="6654800" cy="3263900"/>
          </a:xfrm>
          <a:prstGeom prst="roundRect">
            <a:avLst>
              <a:gd name="adj" fmla="val 16667"/>
            </a:avLst>
          </a:prstGeom>
          <a:solidFill>
            <a:srgbClr val="A8BFD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169" name="Chart 168"/>
          <p:cNvGraphicFramePr>
            <a:graphicFrameLocks noChangeAspect="1"/>
          </p:cNvGraphicFramePr>
          <p:nvPr/>
        </p:nvGraphicFramePr>
        <p:xfrm>
          <a:off x="1016000" y="419858"/>
          <a:ext cx="4572000" cy="274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5" name="TextBox 32"/>
          <p:cNvSpPr txBox="1">
            <a:spLocks noChangeArrowheads="1"/>
          </p:cNvSpPr>
          <p:nvPr/>
        </p:nvSpPr>
        <p:spPr bwMode="auto">
          <a:xfrm>
            <a:off x="127000" y="4165600"/>
            <a:ext cx="8242300" cy="226215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90"/>
                </a:solidFill>
              </a:rPr>
              <a:t>When the switch is re-connected as shown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Calculate 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max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Calculate the time constant</a:t>
            </a:r>
            <a:r>
              <a:rPr lang="en-US" altLang="en-US" sz="2200" smtClean="0">
                <a:solidFill>
                  <a:srgbClr val="000000"/>
                </a:solidFill>
              </a:rPr>
              <a:t> </a:t>
            </a:r>
            <a:r>
              <a:rPr lang="en-US" altLang="en-US" sz="2200" smtClean="0">
                <a:solidFill>
                  <a:srgbClr val="000000"/>
                </a:solidFill>
                <a:latin typeface="Symbol" pitchFamily="-65" charset="2"/>
              </a:rPr>
              <a:t>t,    </a:t>
            </a:r>
            <a:r>
              <a:rPr lang="en-US" altLang="en-US" sz="1800" smtClean="0">
                <a:solidFill>
                  <a:srgbClr val="000000"/>
                </a:solidFill>
              </a:rPr>
              <a:t> L = 750 mH</a:t>
            </a:r>
            <a:endParaRPr lang="en-US" altLang="en-US" sz="1800" baseline="-2500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On the graph show 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L</a:t>
            </a:r>
            <a:r>
              <a:rPr lang="en-US" altLang="en-US" sz="1800" smtClean="0">
                <a:solidFill>
                  <a:srgbClr val="000000"/>
                </a:solidFill>
              </a:rPr>
              <a:t> = 1.5 A after one time constant.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Sketch the voltage vs time graph for the above circuit.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On your graph show the coordinates with values for </a:t>
            </a:r>
            <a:r>
              <a:rPr lang="en-US" altLang="en-US" sz="2200" smtClean="0">
                <a:solidFill>
                  <a:srgbClr val="000000"/>
                </a:solidFill>
                <a:latin typeface="Symbol" pitchFamily="-65" charset="2"/>
              </a:rPr>
              <a:t>t</a:t>
            </a:r>
            <a:r>
              <a:rPr lang="en-US" altLang="en-US" sz="1800" smtClean="0">
                <a:solidFill>
                  <a:srgbClr val="000000"/>
                </a:solidFill>
              </a:rPr>
              <a:t> and V</a:t>
            </a:r>
          </a:p>
        </p:txBody>
      </p:sp>
      <p:grpSp>
        <p:nvGrpSpPr>
          <p:cNvPr id="15369" name="Group 121"/>
          <p:cNvGrpSpPr>
            <a:grpSpLocks/>
          </p:cNvGrpSpPr>
          <p:nvPr/>
        </p:nvGrpSpPr>
        <p:grpSpPr bwMode="auto">
          <a:xfrm>
            <a:off x="317500" y="368300"/>
            <a:ext cx="6040438" cy="2703513"/>
            <a:chOff x="850904" y="469900"/>
            <a:chExt cx="6041110" cy="2703513"/>
          </a:xfrm>
        </p:grpSpPr>
        <p:cxnSp>
          <p:nvCxnSpPr>
            <p:cNvPr id="15480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378619" y="1886751"/>
              <a:ext cx="23749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81" name="TextBox 7"/>
            <p:cNvSpPr txBox="1">
              <a:spLocks noChangeArrowheads="1"/>
            </p:cNvSpPr>
            <p:nvPr/>
          </p:nvSpPr>
          <p:spPr bwMode="auto">
            <a:xfrm>
              <a:off x="1041400" y="952500"/>
              <a:ext cx="439738" cy="22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4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3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2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1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0 </a:t>
              </a:r>
            </a:p>
          </p:txBody>
        </p:sp>
        <p:cxnSp>
          <p:nvCxnSpPr>
            <p:cNvPr id="15482" name="Straight Arrow Connector 64"/>
            <p:cNvCxnSpPr>
              <a:cxnSpLocks noChangeShapeType="1"/>
            </p:cNvCxnSpPr>
            <p:nvPr/>
          </p:nvCxnSpPr>
          <p:spPr bwMode="auto">
            <a:xfrm>
              <a:off x="1562100" y="3060707"/>
              <a:ext cx="47879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83" name="TextBox 35"/>
            <p:cNvSpPr txBox="1">
              <a:spLocks noChangeArrowheads="1"/>
            </p:cNvSpPr>
            <p:nvPr/>
          </p:nvSpPr>
          <p:spPr bwMode="auto">
            <a:xfrm>
              <a:off x="6261092" y="2832079"/>
              <a:ext cx="630922" cy="33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t (s)</a:t>
              </a:r>
            </a:p>
          </p:txBody>
        </p:sp>
        <p:sp>
          <p:nvSpPr>
            <p:cNvPr id="15484" name="TextBox 36"/>
            <p:cNvSpPr txBox="1">
              <a:spLocks noChangeArrowheads="1"/>
            </p:cNvSpPr>
            <p:nvPr/>
          </p:nvSpPr>
          <p:spPr bwMode="auto">
            <a:xfrm>
              <a:off x="850904" y="469900"/>
              <a:ext cx="745940" cy="3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I</a:t>
              </a:r>
              <a:r>
                <a:rPr lang="en-US" altLang="en-US" sz="1600" baseline="-25000" smtClean="0">
                  <a:solidFill>
                    <a:prstClr val="black"/>
                  </a:solidFill>
                </a:rPr>
                <a:t>L</a:t>
              </a:r>
              <a:r>
                <a:rPr lang="en-US" altLang="en-US" sz="1600" smtClean="0">
                  <a:solidFill>
                    <a:prstClr val="black"/>
                  </a:solidFill>
                </a:rPr>
                <a:t> (A)</a:t>
              </a:r>
            </a:p>
          </p:txBody>
        </p:sp>
      </p:grpSp>
      <p:sp>
        <p:nvSpPr>
          <p:cNvPr id="15367" name="TextBox 118"/>
          <p:cNvSpPr txBox="1">
            <a:spLocks noChangeArrowheads="1"/>
          </p:cNvSpPr>
          <p:nvPr/>
        </p:nvSpPr>
        <p:spPr bwMode="auto">
          <a:xfrm>
            <a:off x="38100" y="12700"/>
            <a:ext cx="1223963" cy="384175"/>
          </a:xfrm>
          <a:prstGeom prst="rect">
            <a:avLst/>
          </a:prstGeom>
          <a:gradFill rotWithShape="1">
            <a:gsLst>
              <a:gs pos="0">
                <a:srgbClr val="FF9675"/>
              </a:gs>
              <a:gs pos="100000">
                <a:srgbClr val="FF5B00"/>
              </a:gs>
            </a:gsLst>
            <a:lin ang="5400000"/>
          </a:gradFill>
          <a:ln w="9525">
            <a:solidFill>
              <a:srgbClr val="EB601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Inductor</a:t>
            </a:r>
          </a:p>
        </p:txBody>
      </p:sp>
      <p:cxnSp>
        <p:nvCxnSpPr>
          <p:cNvPr id="15371" name="Straight Connector 103"/>
          <p:cNvCxnSpPr>
            <a:cxnSpLocks noChangeShapeType="1"/>
          </p:cNvCxnSpPr>
          <p:nvPr/>
        </p:nvCxnSpPr>
        <p:spPr bwMode="auto">
          <a:xfrm>
            <a:off x="1003300" y="1028700"/>
            <a:ext cx="27178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Box 104"/>
          <p:cNvSpPr txBox="1">
            <a:spLocks noChangeArrowheads="1"/>
          </p:cNvSpPr>
          <p:nvPr/>
        </p:nvSpPr>
        <p:spPr bwMode="auto">
          <a:xfrm>
            <a:off x="3683000" y="825500"/>
            <a:ext cx="638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I</a:t>
            </a:r>
            <a:r>
              <a:rPr lang="en-US" altLang="en-US" baseline="-25000" smtClean="0">
                <a:solidFill>
                  <a:prstClr val="black"/>
                </a:solidFill>
              </a:rPr>
              <a:t>max</a:t>
            </a:r>
          </a:p>
        </p:txBody>
      </p:sp>
      <p:grpSp>
        <p:nvGrpSpPr>
          <p:cNvPr id="15375" name="Group 125"/>
          <p:cNvGrpSpPr>
            <a:grpSpLocks/>
          </p:cNvGrpSpPr>
          <p:nvPr/>
        </p:nvGrpSpPr>
        <p:grpSpPr bwMode="auto">
          <a:xfrm>
            <a:off x="7924800" y="5334000"/>
            <a:ext cx="1130300" cy="1016000"/>
            <a:chOff x="7810500" y="3416300"/>
            <a:chExt cx="1130300" cy="1016000"/>
          </a:xfrm>
        </p:grpSpPr>
        <p:sp>
          <p:nvSpPr>
            <p:cNvPr id="125" name="Hexagon 124"/>
            <p:cNvSpPr/>
            <p:nvPr/>
          </p:nvSpPr>
          <p:spPr bwMode="auto">
            <a:xfrm>
              <a:off x="7810500" y="3416300"/>
              <a:ext cx="1130300" cy="101600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7983538" y="3587750"/>
            <a:ext cx="6985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7" name="Equation" r:id="rId4" imgW="393700" imgH="368300" progId="Equation.3">
                    <p:embed/>
                  </p:oleObj>
                </mc:Choice>
                <mc:Fallback>
                  <p:oleObj name="Equation" r:id="rId4" imgW="3937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3538" y="3587750"/>
                          <a:ext cx="698500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1358900" y="50800"/>
            <a:ext cx="4203700" cy="830997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</a:rPr>
              <a:t>Exponential decay of current</a:t>
            </a:r>
            <a:r>
              <a:rPr lang="en-US" altLang="en-US" sz="1600" baseline="-25000" smtClean="0">
                <a:solidFill>
                  <a:srgbClr val="000000"/>
                </a:solidFill>
              </a:rPr>
              <a:t> </a:t>
            </a:r>
            <a:r>
              <a:rPr lang="en-US" altLang="en-US" sz="1600" smtClean="0">
                <a:solidFill>
                  <a:srgbClr val="000000"/>
                </a:solidFill>
              </a:rPr>
              <a:t>vs time t graph for an inductor with a 'make before break' switch</a:t>
            </a:r>
          </a:p>
        </p:txBody>
      </p:sp>
      <p:grpSp>
        <p:nvGrpSpPr>
          <p:cNvPr id="15379" name="Group 129"/>
          <p:cNvGrpSpPr>
            <a:grpSpLocks/>
          </p:cNvGrpSpPr>
          <p:nvPr/>
        </p:nvGrpSpPr>
        <p:grpSpPr bwMode="auto">
          <a:xfrm>
            <a:off x="101600" y="3048000"/>
            <a:ext cx="7607300" cy="1054100"/>
            <a:chOff x="0" y="3048000"/>
            <a:chExt cx="7607300" cy="1054100"/>
          </a:xfrm>
        </p:grpSpPr>
        <p:sp>
          <p:nvSpPr>
            <p:cNvPr id="121" name="Bevel 120"/>
            <p:cNvSpPr/>
            <p:nvPr/>
          </p:nvSpPr>
          <p:spPr bwMode="auto">
            <a:xfrm>
              <a:off x="0" y="3048000"/>
              <a:ext cx="7607300" cy="1054100"/>
            </a:xfrm>
            <a:prstGeom prst="bevel">
              <a:avLst>
                <a:gd name="adj" fmla="val 625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230188" y="3094038"/>
            <a:ext cx="718502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8" name="Equation" r:id="rId6" imgW="4356100" imgH="558800" progId="Equation.3">
                    <p:embed/>
                  </p:oleObj>
                </mc:Choice>
                <mc:Fallback>
                  <p:oleObj name="Equation" r:id="rId6" imgW="43561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88" y="3094038"/>
                          <a:ext cx="718502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80" name="Group 133"/>
          <p:cNvGrpSpPr>
            <a:grpSpLocks/>
          </p:cNvGrpSpPr>
          <p:nvPr/>
        </p:nvGrpSpPr>
        <p:grpSpPr bwMode="auto">
          <a:xfrm>
            <a:off x="7785100" y="2590800"/>
            <a:ext cx="1257300" cy="2540000"/>
            <a:chOff x="7785100" y="2527300"/>
            <a:chExt cx="1257300" cy="254000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7785100" y="2527300"/>
              <a:ext cx="1257300" cy="254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lumMod val="20000"/>
                  <a:lumOff val="80000"/>
                  <a:alpha val="75000"/>
                </a:schemeClr>
              </a:glow>
              <a:softEdge rad="635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15474" name="Picture 1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59700" y="3771902"/>
              <a:ext cx="1384300" cy="74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75" name="Group 69"/>
            <p:cNvGrpSpPr>
              <a:grpSpLocks noChangeAspect="1"/>
            </p:cNvGrpSpPr>
            <p:nvPr/>
          </p:nvGrpSpPr>
          <p:grpSpPr bwMode="auto">
            <a:xfrm>
              <a:off x="7886700" y="2717800"/>
              <a:ext cx="1050376" cy="495299"/>
              <a:chOff x="6019800" y="3606800"/>
              <a:chExt cx="3124200" cy="1473200"/>
            </a:xfrm>
          </p:grpSpPr>
          <p:sp>
            <p:nvSpPr>
              <p:cNvPr id="138" name="Rectangle 137"/>
              <p:cNvSpPr/>
              <p:nvPr/>
            </p:nvSpPr>
            <p:spPr bwMode="auto">
              <a:xfrm>
                <a:off x="6019800" y="3606800"/>
                <a:ext cx="3125833" cy="14732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2854" y="3753177"/>
                <a:ext cx="3069171" cy="11473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</p:pic>
        </p:grpSp>
      </p:grpSp>
      <p:grpSp>
        <p:nvGrpSpPr>
          <p:cNvPr id="15381" name="Group 84"/>
          <p:cNvGrpSpPr>
            <a:grpSpLocks/>
          </p:cNvGrpSpPr>
          <p:nvPr/>
        </p:nvGrpSpPr>
        <p:grpSpPr bwMode="auto">
          <a:xfrm>
            <a:off x="4432300" y="330200"/>
            <a:ext cx="4622800" cy="2184400"/>
            <a:chOff x="4432300" y="330200"/>
            <a:chExt cx="4622800" cy="2184400"/>
          </a:xfrm>
        </p:grpSpPr>
        <p:sp>
          <p:nvSpPr>
            <p:cNvPr id="15427" name="Rounded Rectangle 72"/>
            <p:cNvSpPr>
              <a:spLocks noChangeArrowheads="1"/>
            </p:cNvSpPr>
            <p:nvPr/>
          </p:nvSpPr>
          <p:spPr bwMode="auto">
            <a:xfrm>
              <a:off x="6108700" y="330200"/>
              <a:ext cx="2946400" cy="218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28" name="Rounded Rectangle 73"/>
            <p:cNvSpPr>
              <a:spLocks noChangeArrowheads="1"/>
            </p:cNvSpPr>
            <p:nvPr/>
          </p:nvSpPr>
          <p:spPr bwMode="auto">
            <a:xfrm>
              <a:off x="4432300" y="939800"/>
              <a:ext cx="1879600" cy="1397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29" name="TextBox 39"/>
            <p:cNvSpPr txBox="1">
              <a:spLocks noChangeArrowheads="1"/>
            </p:cNvSpPr>
            <p:nvPr/>
          </p:nvSpPr>
          <p:spPr bwMode="auto">
            <a:xfrm>
              <a:off x="8178018" y="1562100"/>
              <a:ext cx="635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 </a:t>
              </a:r>
              <a:r>
                <a:rPr lang="en-US" altLang="en-US" sz="1400" smtClean="0">
                  <a:solidFill>
                    <a:prstClr val="black"/>
                  </a:solidFill>
                  <a:latin typeface="Symbol" pitchFamily="-65" charset="2"/>
                </a:rPr>
                <a:t>W</a:t>
              </a:r>
              <a:endParaRPr lang="en-US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15430" name="Group 90"/>
            <p:cNvGrpSpPr>
              <a:grpSpLocks noChangeAspect="1"/>
            </p:cNvGrpSpPr>
            <p:nvPr/>
          </p:nvGrpSpPr>
          <p:grpSpPr bwMode="auto">
            <a:xfrm>
              <a:off x="4638675" y="1503826"/>
              <a:ext cx="368059" cy="371535"/>
              <a:chOff x="2260600" y="5863607"/>
              <a:chExt cx="431800" cy="435593"/>
            </a:xfrm>
          </p:grpSpPr>
          <p:sp>
            <p:nvSpPr>
              <p:cNvPr id="15469" name="Oval 91"/>
              <p:cNvSpPr>
                <a:spLocks noChangeArrowheads="1"/>
              </p:cNvSpPr>
              <p:nvPr/>
            </p:nvSpPr>
            <p:spPr bwMode="auto">
              <a:xfrm>
                <a:off x="2260600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70" name="TextBox 92"/>
              <p:cNvSpPr txBox="1">
                <a:spLocks noChangeArrowheads="1"/>
              </p:cNvSpPr>
              <p:nvPr/>
            </p:nvSpPr>
            <p:spPr bwMode="auto">
              <a:xfrm>
                <a:off x="2266731" y="5863607"/>
                <a:ext cx="4029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S</a:t>
                </a:r>
              </a:p>
            </p:txBody>
          </p:sp>
        </p:grpSp>
        <p:grpSp>
          <p:nvGrpSpPr>
            <p:cNvPr id="15431" name="Group 120"/>
            <p:cNvGrpSpPr>
              <a:grpSpLocks/>
            </p:cNvGrpSpPr>
            <p:nvPr/>
          </p:nvGrpSpPr>
          <p:grpSpPr bwMode="auto">
            <a:xfrm rot="5400000" flipH="1">
              <a:off x="4696422" y="1397623"/>
              <a:ext cx="789605" cy="555361"/>
              <a:chOff x="6218194" y="1718733"/>
              <a:chExt cx="949240" cy="555361"/>
            </a:xfrm>
          </p:grpSpPr>
          <p:cxnSp>
            <p:nvCxnSpPr>
              <p:cNvPr id="15465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6887980" y="2260599"/>
                <a:ext cx="27945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6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218990" y="2257954"/>
                <a:ext cx="24134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7" name="Straight Connector 73"/>
              <p:cNvCxnSpPr>
                <a:cxnSpLocks noChangeShapeType="1"/>
              </p:cNvCxnSpPr>
              <p:nvPr/>
            </p:nvCxnSpPr>
            <p:spPr bwMode="auto">
              <a:xfrm rot="5400000">
                <a:off x="6876653" y="1996016"/>
                <a:ext cx="555361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8" name="Straight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6865" y="2002762"/>
                <a:ext cx="5426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432" name="Oval 10"/>
            <p:cNvSpPr>
              <a:spLocks noChangeAspect="1"/>
            </p:cNvSpPr>
            <p:nvPr/>
          </p:nvSpPr>
          <p:spPr bwMode="auto">
            <a:xfrm>
              <a:off x="7064890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33" name="Oval 12"/>
            <p:cNvSpPr>
              <a:spLocks noChangeAspect="1"/>
            </p:cNvSpPr>
            <p:nvPr/>
          </p:nvSpPr>
          <p:spPr bwMode="auto">
            <a:xfrm>
              <a:off x="7252244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34" name="Oval 10"/>
            <p:cNvSpPr>
              <a:spLocks noChangeAspect="1"/>
            </p:cNvSpPr>
            <p:nvPr/>
          </p:nvSpPr>
          <p:spPr bwMode="auto">
            <a:xfrm>
              <a:off x="7442774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35" name="Oval 12"/>
            <p:cNvSpPr>
              <a:spLocks noChangeAspect="1"/>
            </p:cNvSpPr>
            <p:nvPr/>
          </p:nvSpPr>
          <p:spPr bwMode="auto">
            <a:xfrm>
              <a:off x="7630127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36" name="Rectangle 26"/>
            <p:cNvSpPr>
              <a:spLocks noChangeArrowheads="1"/>
            </p:cNvSpPr>
            <p:nvPr/>
          </p:nvSpPr>
          <p:spPr bwMode="auto">
            <a:xfrm>
              <a:off x="7045837" y="1277938"/>
              <a:ext cx="798634" cy="109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5437" name="Straight Connector 34"/>
            <p:cNvCxnSpPr>
              <a:cxnSpLocks noChangeShapeType="1"/>
            </p:cNvCxnSpPr>
            <p:nvPr/>
          </p:nvCxnSpPr>
          <p:spPr bwMode="auto">
            <a:xfrm>
              <a:off x="7063302" y="1112838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8" name="Straight Connector 35"/>
            <p:cNvCxnSpPr>
              <a:cxnSpLocks noChangeShapeType="1"/>
            </p:cNvCxnSpPr>
            <p:nvPr/>
          </p:nvCxnSpPr>
          <p:spPr bwMode="auto">
            <a:xfrm>
              <a:off x="7063302" y="1146175"/>
              <a:ext cx="77164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9" name="Straight Connector 36"/>
            <p:cNvCxnSpPr>
              <a:cxnSpLocks noChangeShapeType="1"/>
            </p:cNvCxnSpPr>
            <p:nvPr/>
          </p:nvCxnSpPr>
          <p:spPr bwMode="auto">
            <a:xfrm>
              <a:off x="7063302" y="1179513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40" name="Line 397"/>
            <p:cNvSpPr>
              <a:spLocks noChangeShapeType="1"/>
            </p:cNvSpPr>
            <p:nvPr/>
          </p:nvSpPr>
          <p:spPr bwMode="auto">
            <a:xfrm flipH="1">
              <a:off x="5349596" y="2070100"/>
              <a:ext cx="343312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cxnSp>
          <p:nvCxnSpPr>
            <p:cNvPr id="15441" name="Straight Connector 44"/>
            <p:cNvCxnSpPr>
              <a:cxnSpLocks noChangeShapeType="1"/>
            </p:cNvCxnSpPr>
            <p:nvPr/>
          </p:nvCxnSpPr>
          <p:spPr bwMode="auto">
            <a:xfrm rot="5400000">
              <a:off x="8363727" y="1670050"/>
              <a:ext cx="8112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42" name="Rectangle 383"/>
            <p:cNvSpPr>
              <a:spLocks noChangeArrowheads="1"/>
            </p:cNvSpPr>
            <p:nvPr/>
          </p:nvSpPr>
          <p:spPr bwMode="auto">
            <a:xfrm rot="-5400000">
              <a:off x="8444690" y="1557320"/>
              <a:ext cx="660400" cy="233397"/>
            </a:xfrm>
            <a:prstGeom prst="rect">
              <a:avLst/>
            </a:prstGeom>
            <a:solidFill>
              <a:srgbClr val="A6A6A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660066"/>
                </a:solidFill>
              </a:endParaRPr>
            </a:p>
          </p:txBody>
        </p:sp>
        <p:sp>
          <p:nvSpPr>
            <p:cNvPr id="15443" name="Isosceles Triangle 69"/>
            <p:cNvSpPr>
              <a:spLocks noChangeArrowheads="1"/>
            </p:cNvSpPr>
            <p:nvPr/>
          </p:nvSpPr>
          <p:spPr bwMode="auto">
            <a:xfrm flipH="1" flipV="1">
              <a:off x="6053005" y="1260970"/>
              <a:ext cx="127020" cy="76200"/>
            </a:xfrm>
            <a:prstGeom prst="triangle">
              <a:avLst>
                <a:gd name="adj" fmla="val 5526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44" name="TextBox 75"/>
            <p:cNvSpPr txBox="1">
              <a:spLocks noChangeArrowheads="1"/>
            </p:cNvSpPr>
            <p:nvPr/>
          </p:nvSpPr>
          <p:spPr bwMode="auto">
            <a:xfrm>
              <a:off x="6348672" y="1274236"/>
              <a:ext cx="6730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 smtClean="0">
                  <a:solidFill>
                    <a:prstClr val="black"/>
                  </a:solidFill>
                </a:rPr>
                <a:t>Make before break switch</a:t>
              </a:r>
            </a:p>
          </p:txBody>
        </p:sp>
        <p:cxnSp>
          <p:nvCxnSpPr>
            <p:cNvPr id="15445" name="Straight Connector 38"/>
            <p:cNvCxnSpPr>
              <a:cxnSpLocks noChangeShapeType="1"/>
            </p:cNvCxnSpPr>
            <p:nvPr/>
          </p:nvCxnSpPr>
          <p:spPr bwMode="auto">
            <a:xfrm>
              <a:off x="6577453" y="1266825"/>
              <a:ext cx="49855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6" name="Straight Connector 40"/>
            <p:cNvCxnSpPr>
              <a:cxnSpLocks noChangeShapeType="1"/>
            </p:cNvCxnSpPr>
            <p:nvPr/>
          </p:nvCxnSpPr>
          <p:spPr bwMode="auto">
            <a:xfrm>
              <a:off x="7803190" y="1273175"/>
              <a:ext cx="98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47" name="TextBox 108"/>
            <p:cNvSpPr txBox="1">
              <a:spLocks noChangeArrowheads="1"/>
            </p:cNvSpPr>
            <p:nvPr/>
          </p:nvSpPr>
          <p:spPr bwMode="auto">
            <a:xfrm>
              <a:off x="7047463" y="1257300"/>
              <a:ext cx="12728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L = 750 mH</a:t>
              </a:r>
            </a:p>
          </p:txBody>
        </p:sp>
        <p:grpSp>
          <p:nvGrpSpPr>
            <p:cNvPr id="15448" name="Group 90"/>
            <p:cNvGrpSpPr>
              <a:grpSpLocks/>
            </p:cNvGrpSpPr>
            <p:nvPr/>
          </p:nvGrpSpPr>
          <p:grpSpPr bwMode="auto">
            <a:xfrm>
              <a:off x="7217081" y="495300"/>
              <a:ext cx="453524" cy="431844"/>
              <a:chOff x="2247894" y="5867400"/>
              <a:chExt cx="453759" cy="431800"/>
            </a:xfrm>
          </p:grpSpPr>
          <p:sp>
            <p:nvSpPr>
              <p:cNvPr id="15463" name="Oval 91"/>
              <p:cNvSpPr>
                <a:spLocks noChangeArrowheads="1"/>
              </p:cNvSpPr>
              <p:nvPr/>
            </p:nvSpPr>
            <p:spPr bwMode="auto">
              <a:xfrm>
                <a:off x="2247894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64" name="TextBox 92"/>
              <p:cNvSpPr txBox="1">
                <a:spLocks noChangeArrowheads="1"/>
              </p:cNvSpPr>
              <p:nvPr/>
            </p:nvSpPr>
            <p:spPr bwMode="auto">
              <a:xfrm>
                <a:off x="2298709" y="5930899"/>
                <a:ext cx="402944" cy="30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L</a:t>
                </a:r>
              </a:p>
            </p:txBody>
          </p:sp>
        </p:grpSp>
        <p:cxnSp>
          <p:nvCxnSpPr>
            <p:cNvPr id="15449" name="Straight Connector 47"/>
            <p:cNvCxnSpPr>
              <a:cxnSpLocks noChangeShapeType="1"/>
            </p:cNvCxnSpPr>
            <p:nvPr/>
          </p:nvCxnSpPr>
          <p:spPr bwMode="auto">
            <a:xfrm>
              <a:off x="7648994" y="711221"/>
              <a:ext cx="27948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0" name="Straight Connector 50"/>
            <p:cNvCxnSpPr>
              <a:cxnSpLocks noChangeShapeType="1"/>
            </p:cNvCxnSpPr>
            <p:nvPr/>
          </p:nvCxnSpPr>
          <p:spPr bwMode="auto">
            <a:xfrm>
              <a:off x="6979941" y="708576"/>
              <a:ext cx="24136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1" name="Straight Connector 73"/>
            <p:cNvCxnSpPr>
              <a:cxnSpLocks noChangeShapeType="1"/>
            </p:cNvCxnSpPr>
            <p:nvPr/>
          </p:nvCxnSpPr>
          <p:spPr bwMode="auto">
            <a:xfrm rot="5400000">
              <a:off x="7637665" y="980064"/>
              <a:ext cx="555417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697603" y="975830"/>
              <a:ext cx="563884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3" name="Straight Connector 148"/>
            <p:cNvCxnSpPr>
              <a:cxnSpLocks noChangeShapeType="1"/>
            </p:cNvCxnSpPr>
            <p:nvPr/>
          </p:nvCxnSpPr>
          <p:spPr bwMode="auto">
            <a:xfrm rot="16200000" flipH="1">
              <a:off x="4952458" y="1677194"/>
              <a:ext cx="818356" cy="5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5129471" y="1430866"/>
              <a:ext cx="469885" cy="491067"/>
              <a:chOff x="4787900" y="1087966"/>
              <a:chExt cx="469900" cy="491067"/>
            </a:xfrm>
            <a:solidFill>
              <a:srgbClr val="2DA2BF"/>
            </a:solidFill>
          </p:grpSpPr>
          <p:sp>
            <p:nvSpPr>
              <p:cNvPr id="107" name="Rectangle 155"/>
              <p:cNvSpPr>
                <a:spLocks noChangeArrowheads="1"/>
              </p:cNvSpPr>
              <p:nvPr/>
            </p:nvSpPr>
            <p:spPr bwMode="auto">
              <a:xfrm>
                <a:off x="4787900" y="1087966"/>
                <a:ext cx="469900" cy="491067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08" name="Line 329"/>
              <p:cNvSpPr>
                <a:spLocks noChangeShapeType="1"/>
              </p:cNvSpPr>
              <p:nvPr/>
            </p:nvSpPr>
            <p:spPr bwMode="auto">
              <a:xfrm rot="5400000" flipH="1">
                <a:off x="5016823" y="1172624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09" name="Line 330"/>
              <p:cNvSpPr>
                <a:spLocks noChangeShapeType="1"/>
              </p:cNvSpPr>
              <p:nvPr/>
            </p:nvSpPr>
            <p:spPr bwMode="auto">
              <a:xfrm rot="5400000" flipH="1">
                <a:off x="5016823" y="867796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0" name="Line 331"/>
              <p:cNvSpPr>
                <a:spLocks noChangeShapeType="1"/>
              </p:cNvSpPr>
              <p:nvPr/>
            </p:nvSpPr>
            <p:spPr bwMode="auto">
              <a:xfrm rot="5400000">
                <a:off x="5016823" y="1477481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11" name="Line 332"/>
              <p:cNvSpPr>
                <a:spLocks noChangeShapeType="1"/>
              </p:cNvSpPr>
              <p:nvPr/>
            </p:nvSpPr>
            <p:spPr bwMode="auto">
              <a:xfrm rot="5400000">
                <a:off x="5016823" y="1172652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15455" name="Oval 150"/>
            <p:cNvSpPr>
              <a:spLocks noChangeArrowheads="1"/>
            </p:cNvSpPr>
            <p:nvPr/>
          </p:nvSpPr>
          <p:spPr bwMode="auto">
            <a:xfrm>
              <a:off x="6537022" y="1240367"/>
              <a:ext cx="59264" cy="59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5456" name="Group 78"/>
            <p:cNvGrpSpPr>
              <a:grpSpLocks/>
            </p:cNvGrpSpPr>
            <p:nvPr/>
          </p:nvGrpSpPr>
          <p:grpSpPr bwMode="auto">
            <a:xfrm>
              <a:off x="6214031" y="1494360"/>
              <a:ext cx="127024" cy="579967"/>
              <a:chOff x="6167468" y="1396440"/>
              <a:chExt cx="127024" cy="666781"/>
            </a:xfrm>
          </p:grpSpPr>
          <p:cxnSp>
            <p:nvCxnSpPr>
              <p:cNvPr id="15461" name="Straight Connector 153"/>
              <p:cNvCxnSpPr>
                <a:cxnSpLocks noChangeShapeType="1"/>
              </p:cNvCxnSpPr>
              <p:nvPr/>
            </p:nvCxnSpPr>
            <p:spPr bwMode="auto">
              <a:xfrm rot="16200000" flipV="1">
                <a:off x="5912478" y="1746647"/>
                <a:ext cx="631561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62" name="Isosceles Triangle 69"/>
              <p:cNvSpPr>
                <a:spLocks noChangeArrowheads="1"/>
              </p:cNvSpPr>
              <p:nvPr/>
            </p:nvSpPr>
            <p:spPr bwMode="auto">
              <a:xfrm rot="10800000" flipV="1">
                <a:off x="6167468" y="1396440"/>
                <a:ext cx="127024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5457" name="Straight Connector 152"/>
            <p:cNvCxnSpPr>
              <a:cxnSpLocks noChangeShapeType="1"/>
            </p:cNvCxnSpPr>
            <p:nvPr/>
          </p:nvCxnSpPr>
          <p:spPr bwMode="auto">
            <a:xfrm rot="10800000">
              <a:off x="5339016" y="1261536"/>
              <a:ext cx="778908" cy="8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458" name="Group 83"/>
            <p:cNvGrpSpPr>
              <a:grpSpLocks/>
            </p:cNvGrpSpPr>
            <p:nvPr/>
          </p:nvGrpSpPr>
          <p:grpSpPr bwMode="auto">
            <a:xfrm rot="-920389">
              <a:off x="6144041" y="1278276"/>
              <a:ext cx="428137" cy="220320"/>
              <a:chOff x="6114410" y="1231713"/>
              <a:chExt cx="428137" cy="220320"/>
            </a:xfrm>
          </p:grpSpPr>
          <p:cxnSp>
            <p:nvCxnSpPr>
              <p:cNvPr id="15459" name="Straight Connector 73"/>
              <p:cNvCxnSpPr>
                <a:cxnSpLocks noChangeShapeType="1"/>
              </p:cNvCxnSpPr>
              <p:nvPr/>
            </p:nvCxnSpPr>
            <p:spPr bwMode="auto">
              <a:xfrm flipV="1">
                <a:off x="6121400" y="1278816"/>
                <a:ext cx="421147" cy="1732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60" name="Straight Connector 73"/>
              <p:cNvCxnSpPr>
                <a:cxnSpLocks noChangeShapeType="1"/>
              </p:cNvCxnSpPr>
              <p:nvPr/>
            </p:nvCxnSpPr>
            <p:spPr bwMode="auto">
              <a:xfrm rot="11538899" flipH="1">
                <a:off x="6114410" y="1231713"/>
                <a:ext cx="409673" cy="1397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" name="Group 199"/>
          <p:cNvGrpSpPr>
            <a:grpSpLocks/>
          </p:cNvGrpSpPr>
          <p:nvPr/>
        </p:nvGrpSpPr>
        <p:grpSpPr bwMode="auto">
          <a:xfrm>
            <a:off x="4457700" y="355600"/>
            <a:ext cx="4622800" cy="2184400"/>
            <a:chOff x="4432300" y="330200"/>
            <a:chExt cx="4622800" cy="2184400"/>
          </a:xfrm>
        </p:grpSpPr>
        <p:sp>
          <p:nvSpPr>
            <p:cNvPr id="15384" name="Rounded Rectangle 72"/>
            <p:cNvSpPr>
              <a:spLocks noChangeArrowheads="1"/>
            </p:cNvSpPr>
            <p:nvPr/>
          </p:nvSpPr>
          <p:spPr bwMode="auto">
            <a:xfrm>
              <a:off x="6108700" y="330200"/>
              <a:ext cx="2946400" cy="218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85" name="Rounded Rectangle 73"/>
            <p:cNvSpPr>
              <a:spLocks noChangeArrowheads="1"/>
            </p:cNvSpPr>
            <p:nvPr/>
          </p:nvSpPr>
          <p:spPr bwMode="auto">
            <a:xfrm>
              <a:off x="4432300" y="939800"/>
              <a:ext cx="1879600" cy="1397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86" name="TextBox 39"/>
            <p:cNvSpPr txBox="1">
              <a:spLocks noChangeArrowheads="1"/>
            </p:cNvSpPr>
            <p:nvPr/>
          </p:nvSpPr>
          <p:spPr bwMode="auto">
            <a:xfrm>
              <a:off x="8178018" y="1562100"/>
              <a:ext cx="635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 </a:t>
              </a:r>
              <a:r>
                <a:rPr lang="en-US" altLang="en-US" sz="1400" smtClean="0">
                  <a:solidFill>
                    <a:prstClr val="black"/>
                  </a:solidFill>
                  <a:latin typeface="Symbol" pitchFamily="-65" charset="2"/>
                </a:rPr>
                <a:t>W</a:t>
              </a:r>
              <a:endParaRPr lang="en-US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15387" name="Group 90"/>
            <p:cNvGrpSpPr>
              <a:grpSpLocks noChangeAspect="1"/>
            </p:cNvGrpSpPr>
            <p:nvPr/>
          </p:nvGrpSpPr>
          <p:grpSpPr bwMode="auto">
            <a:xfrm>
              <a:off x="4638675" y="1503826"/>
              <a:ext cx="368059" cy="371535"/>
              <a:chOff x="2260600" y="5863607"/>
              <a:chExt cx="431800" cy="435593"/>
            </a:xfrm>
          </p:grpSpPr>
          <p:sp>
            <p:nvSpPr>
              <p:cNvPr id="15425" name="Oval 91"/>
              <p:cNvSpPr>
                <a:spLocks noChangeArrowheads="1"/>
              </p:cNvSpPr>
              <p:nvPr/>
            </p:nvSpPr>
            <p:spPr bwMode="auto">
              <a:xfrm>
                <a:off x="2260600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26" name="TextBox 92"/>
              <p:cNvSpPr txBox="1">
                <a:spLocks noChangeArrowheads="1"/>
              </p:cNvSpPr>
              <p:nvPr/>
            </p:nvSpPr>
            <p:spPr bwMode="auto">
              <a:xfrm>
                <a:off x="2266731" y="5863607"/>
                <a:ext cx="4029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S</a:t>
                </a:r>
              </a:p>
            </p:txBody>
          </p:sp>
        </p:grpSp>
        <p:grpSp>
          <p:nvGrpSpPr>
            <p:cNvPr id="15388" name="Group 120"/>
            <p:cNvGrpSpPr>
              <a:grpSpLocks/>
            </p:cNvGrpSpPr>
            <p:nvPr/>
          </p:nvGrpSpPr>
          <p:grpSpPr bwMode="auto">
            <a:xfrm rot="5400000" flipH="1">
              <a:off x="4696426" y="1397623"/>
              <a:ext cx="789605" cy="555361"/>
              <a:chOff x="6218194" y="1718733"/>
              <a:chExt cx="949240" cy="555361"/>
            </a:xfrm>
          </p:grpSpPr>
          <p:cxnSp>
            <p:nvCxnSpPr>
              <p:cNvPr id="15421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6887980" y="2260599"/>
                <a:ext cx="27945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2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218990" y="2257954"/>
                <a:ext cx="24134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3" name="Straight Connector 73"/>
              <p:cNvCxnSpPr>
                <a:cxnSpLocks noChangeShapeType="1"/>
              </p:cNvCxnSpPr>
              <p:nvPr/>
            </p:nvCxnSpPr>
            <p:spPr bwMode="auto">
              <a:xfrm rot="5400000">
                <a:off x="6876653" y="1996016"/>
                <a:ext cx="555361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4" name="Straight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6865" y="2002762"/>
                <a:ext cx="5426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89" name="Oval 10"/>
            <p:cNvSpPr>
              <a:spLocks noChangeAspect="1"/>
            </p:cNvSpPr>
            <p:nvPr/>
          </p:nvSpPr>
          <p:spPr bwMode="auto">
            <a:xfrm>
              <a:off x="7064890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0" name="Oval 12"/>
            <p:cNvSpPr>
              <a:spLocks noChangeAspect="1"/>
            </p:cNvSpPr>
            <p:nvPr/>
          </p:nvSpPr>
          <p:spPr bwMode="auto">
            <a:xfrm>
              <a:off x="7252244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1" name="Oval 10"/>
            <p:cNvSpPr>
              <a:spLocks noChangeAspect="1"/>
            </p:cNvSpPr>
            <p:nvPr/>
          </p:nvSpPr>
          <p:spPr bwMode="auto">
            <a:xfrm>
              <a:off x="7442774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2" name="Oval 12"/>
            <p:cNvSpPr>
              <a:spLocks noChangeAspect="1"/>
            </p:cNvSpPr>
            <p:nvPr/>
          </p:nvSpPr>
          <p:spPr bwMode="auto">
            <a:xfrm>
              <a:off x="7630127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3" name="Rectangle 26"/>
            <p:cNvSpPr>
              <a:spLocks noChangeArrowheads="1"/>
            </p:cNvSpPr>
            <p:nvPr/>
          </p:nvSpPr>
          <p:spPr bwMode="auto">
            <a:xfrm>
              <a:off x="7045837" y="1277938"/>
              <a:ext cx="798634" cy="109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5394" name="Straight Connector 34"/>
            <p:cNvCxnSpPr>
              <a:cxnSpLocks noChangeShapeType="1"/>
            </p:cNvCxnSpPr>
            <p:nvPr/>
          </p:nvCxnSpPr>
          <p:spPr bwMode="auto">
            <a:xfrm>
              <a:off x="7063302" y="1112838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5" name="Straight Connector 35"/>
            <p:cNvCxnSpPr>
              <a:cxnSpLocks noChangeShapeType="1"/>
            </p:cNvCxnSpPr>
            <p:nvPr/>
          </p:nvCxnSpPr>
          <p:spPr bwMode="auto">
            <a:xfrm>
              <a:off x="7063302" y="1146175"/>
              <a:ext cx="77164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6" name="Straight Connector 36"/>
            <p:cNvCxnSpPr>
              <a:cxnSpLocks noChangeShapeType="1"/>
            </p:cNvCxnSpPr>
            <p:nvPr/>
          </p:nvCxnSpPr>
          <p:spPr bwMode="auto">
            <a:xfrm>
              <a:off x="7063302" y="1179513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7" name="Line 397"/>
            <p:cNvSpPr>
              <a:spLocks noChangeShapeType="1"/>
            </p:cNvSpPr>
            <p:nvPr/>
          </p:nvSpPr>
          <p:spPr bwMode="auto">
            <a:xfrm flipH="1">
              <a:off x="5349596" y="2070100"/>
              <a:ext cx="343312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cxnSp>
          <p:nvCxnSpPr>
            <p:cNvPr id="15398" name="Straight Connector 44"/>
            <p:cNvCxnSpPr>
              <a:cxnSpLocks noChangeShapeType="1"/>
            </p:cNvCxnSpPr>
            <p:nvPr/>
          </p:nvCxnSpPr>
          <p:spPr bwMode="auto">
            <a:xfrm rot="5400000">
              <a:off x="8363727" y="1670050"/>
              <a:ext cx="8112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9" name="Rectangle 383"/>
            <p:cNvSpPr>
              <a:spLocks noChangeArrowheads="1"/>
            </p:cNvSpPr>
            <p:nvPr/>
          </p:nvSpPr>
          <p:spPr bwMode="auto">
            <a:xfrm rot="-5400000">
              <a:off x="8444690" y="1557320"/>
              <a:ext cx="660400" cy="233397"/>
            </a:xfrm>
            <a:prstGeom prst="rect">
              <a:avLst/>
            </a:prstGeom>
            <a:solidFill>
              <a:srgbClr val="A6A6A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660066"/>
                </a:solidFill>
              </a:endParaRPr>
            </a:p>
          </p:txBody>
        </p:sp>
        <p:sp>
          <p:nvSpPr>
            <p:cNvPr id="15400" name="Isosceles Triangle 69"/>
            <p:cNvSpPr>
              <a:spLocks noChangeArrowheads="1"/>
            </p:cNvSpPr>
            <p:nvPr/>
          </p:nvSpPr>
          <p:spPr bwMode="auto">
            <a:xfrm flipH="1" flipV="1">
              <a:off x="6053005" y="1260970"/>
              <a:ext cx="127020" cy="76200"/>
            </a:xfrm>
            <a:prstGeom prst="triangle">
              <a:avLst>
                <a:gd name="adj" fmla="val 5526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01" name="TextBox 75"/>
            <p:cNvSpPr txBox="1">
              <a:spLocks noChangeArrowheads="1"/>
            </p:cNvSpPr>
            <p:nvPr/>
          </p:nvSpPr>
          <p:spPr bwMode="auto">
            <a:xfrm>
              <a:off x="6348672" y="1274236"/>
              <a:ext cx="6730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 smtClean="0">
                  <a:solidFill>
                    <a:prstClr val="black"/>
                  </a:solidFill>
                </a:rPr>
                <a:t>Make before break switch</a:t>
              </a:r>
            </a:p>
          </p:txBody>
        </p:sp>
        <p:cxnSp>
          <p:nvCxnSpPr>
            <p:cNvPr id="15402" name="Straight Connector 38"/>
            <p:cNvCxnSpPr>
              <a:cxnSpLocks noChangeShapeType="1"/>
            </p:cNvCxnSpPr>
            <p:nvPr/>
          </p:nvCxnSpPr>
          <p:spPr bwMode="auto">
            <a:xfrm>
              <a:off x="6577453" y="1266825"/>
              <a:ext cx="49855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3" name="Straight Connector 40"/>
            <p:cNvCxnSpPr>
              <a:cxnSpLocks noChangeShapeType="1"/>
            </p:cNvCxnSpPr>
            <p:nvPr/>
          </p:nvCxnSpPr>
          <p:spPr bwMode="auto">
            <a:xfrm>
              <a:off x="7803190" y="1273175"/>
              <a:ext cx="98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4" name="TextBox 108"/>
            <p:cNvSpPr txBox="1">
              <a:spLocks noChangeArrowheads="1"/>
            </p:cNvSpPr>
            <p:nvPr/>
          </p:nvSpPr>
          <p:spPr bwMode="auto">
            <a:xfrm>
              <a:off x="7047463" y="1257300"/>
              <a:ext cx="12728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L = 750 mH</a:t>
              </a:r>
            </a:p>
          </p:txBody>
        </p:sp>
        <p:grpSp>
          <p:nvGrpSpPr>
            <p:cNvPr id="15405" name="Group 90"/>
            <p:cNvGrpSpPr>
              <a:grpSpLocks/>
            </p:cNvGrpSpPr>
            <p:nvPr/>
          </p:nvGrpSpPr>
          <p:grpSpPr bwMode="auto">
            <a:xfrm>
              <a:off x="7217081" y="495300"/>
              <a:ext cx="453524" cy="431844"/>
              <a:chOff x="2247894" y="5867400"/>
              <a:chExt cx="453759" cy="431800"/>
            </a:xfrm>
          </p:grpSpPr>
          <p:sp>
            <p:nvSpPr>
              <p:cNvPr id="15419" name="Oval 91"/>
              <p:cNvSpPr>
                <a:spLocks noChangeArrowheads="1"/>
              </p:cNvSpPr>
              <p:nvPr/>
            </p:nvSpPr>
            <p:spPr bwMode="auto">
              <a:xfrm>
                <a:off x="2247894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20" name="TextBox 92"/>
              <p:cNvSpPr txBox="1">
                <a:spLocks noChangeArrowheads="1"/>
              </p:cNvSpPr>
              <p:nvPr/>
            </p:nvSpPr>
            <p:spPr bwMode="auto">
              <a:xfrm>
                <a:off x="2298709" y="5930899"/>
                <a:ext cx="402944" cy="30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L</a:t>
                </a:r>
              </a:p>
            </p:txBody>
          </p:sp>
        </p:grpSp>
        <p:cxnSp>
          <p:nvCxnSpPr>
            <p:cNvPr id="15406" name="Straight Connector 47"/>
            <p:cNvCxnSpPr>
              <a:cxnSpLocks noChangeShapeType="1"/>
            </p:cNvCxnSpPr>
            <p:nvPr/>
          </p:nvCxnSpPr>
          <p:spPr bwMode="auto">
            <a:xfrm>
              <a:off x="7648994" y="711221"/>
              <a:ext cx="27948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7" name="Straight Connector 50"/>
            <p:cNvCxnSpPr>
              <a:cxnSpLocks noChangeShapeType="1"/>
            </p:cNvCxnSpPr>
            <p:nvPr/>
          </p:nvCxnSpPr>
          <p:spPr bwMode="auto">
            <a:xfrm>
              <a:off x="6979941" y="708576"/>
              <a:ext cx="24136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8" name="Straight Connector 73"/>
            <p:cNvCxnSpPr>
              <a:cxnSpLocks noChangeShapeType="1"/>
            </p:cNvCxnSpPr>
            <p:nvPr/>
          </p:nvCxnSpPr>
          <p:spPr bwMode="auto">
            <a:xfrm rot="5400000">
              <a:off x="7637665" y="980064"/>
              <a:ext cx="555417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9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697603" y="975830"/>
              <a:ext cx="563884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0" name="Straight Connector 148"/>
            <p:cNvCxnSpPr>
              <a:cxnSpLocks noChangeShapeType="1"/>
            </p:cNvCxnSpPr>
            <p:nvPr/>
          </p:nvCxnSpPr>
          <p:spPr bwMode="auto">
            <a:xfrm rot="16200000" flipH="1">
              <a:off x="4952458" y="1677194"/>
              <a:ext cx="818356" cy="5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>
              <a:off x="5129471" y="1430866"/>
              <a:ext cx="469885" cy="491067"/>
              <a:chOff x="4787900" y="1087966"/>
              <a:chExt cx="469900" cy="491067"/>
            </a:xfrm>
            <a:solidFill>
              <a:srgbClr val="2DA2BF"/>
            </a:solidFill>
          </p:grpSpPr>
          <p:sp>
            <p:nvSpPr>
              <p:cNvPr id="129" name="Rectangle 155"/>
              <p:cNvSpPr>
                <a:spLocks noChangeArrowheads="1"/>
              </p:cNvSpPr>
              <p:nvPr/>
            </p:nvSpPr>
            <p:spPr bwMode="auto">
              <a:xfrm>
                <a:off x="4787900" y="1087966"/>
                <a:ext cx="469900" cy="491067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0" name="Line 329"/>
              <p:cNvSpPr>
                <a:spLocks noChangeShapeType="1"/>
              </p:cNvSpPr>
              <p:nvPr/>
            </p:nvSpPr>
            <p:spPr bwMode="auto">
              <a:xfrm rot="5400000" flipH="1">
                <a:off x="5016823" y="1172624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1" name="Line 330"/>
              <p:cNvSpPr>
                <a:spLocks noChangeShapeType="1"/>
              </p:cNvSpPr>
              <p:nvPr/>
            </p:nvSpPr>
            <p:spPr bwMode="auto">
              <a:xfrm rot="5400000" flipH="1">
                <a:off x="5016823" y="867796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2" name="Line 331"/>
              <p:cNvSpPr>
                <a:spLocks noChangeShapeType="1"/>
              </p:cNvSpPr>
              <p:nvPr/>
            </p:nvSpPr>
            <p:spPr bwMode="auto">
              <a:xfrm rot="5400000">
                <a:off x="5016823" y="1477481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133" name="Line 332"/>
              <p:cNvSpPr>
                <a:spLocks noChangeShapeType="1"/>
              </p:cNvSpPr>
              <p:nvPr/>
            </p:nvSpPr>
            <p:spPr bwMode="auto">
              <a:xfrm rot="5400000">
                <a:off x="5016823" y="1172652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15412" name="Oval 150"/>
            <p:cNvSpPr>
              <a:spLocks noChangeArrowheads="1"/>
            </p:cNvSpPr>
            <p:nvPr/>
          </p:nvSpPr>
          <p:spPr bwMode="auto">
            <a:xfrm>
              <a:off x="6537022" y="1240367"/>
              <a:ext cx="59264" cy="59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5413" name="Group 78"/>
            <p:cNvGrpSpPr>
              <a:grpSpLocks/>
            </p:cNvGrpSpPr>
            <p:nvPr/>
          </p:nvGrpSpPr>
          <p:grpSpPr bwMode="auto">
            <a:xfrm>
              <a:off x="6214031" y="1494360"/>
              <a:ext cx="127024" cy="579967"/>
              <a:chOff x="6167468" y="1396440"/>
              <a:chExt cx="127024" cy="666781"/>
            </a:xfrm>
          </p:grpSpPr>
          <p:cxnSp>
            <p:nvCxnSpPr>
              <p:cNvPr id="15417" name="Straight Connector 153"/>
              <p:cNvCxnSpPr>
                <a:cxnSpLocks noChangeShapeType="1"/>
              </p:cNvCxnSpPr>
              <p:nvPr/>
            </p:nvCxnSpPr>
            <p:spPr bwMode="auto">
              <a:xfrm rot="16200000" flipV="1">
                <a:off x="5912478" y="1746647"/>
                <a:ext cx="631561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18" name="Isosceles Triangle 69"/>
              <p:cNvSpPr>
                <a:spLocks noChangeArrowheads="1"/>
              </p:cNvSpPr>
              <p:nvPr/>
            </p:nvSpPr>
            <p:spPr bwMode="auto">
              <a:xfrm rot="10800000" flipV="1">
                <a:off x="6167468" y="1396440"/>
                <a:ext cx="127024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5414" name="Straight Connector 152"/>
            <p:cNvCxnSpPr>
              <a:cxnSpLocks noChangeShapeType="1"/>
            </p:cNvCxnSpPr>
            <p:nvPr/>
          </p:nvCxnSpPr>
          <p:spPr bwMode="auto">
            <a:xfrm rot="10800000">
              <a:off x="5339016" y="1261536"/>
              <a:ext cx="778908" cy="8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5" name="Straight Connector 73"/>
            <p:cNvCxnSpPr>
              <a:cxnSpLocks noChangeShapeType="1"/>
            </p:cNvCxnSpPr>
            <p:nvPr/>
          </p:nvCxnSpPr>
          <p:spPr bwMode="auto">
            <a:xfrm flipV="1">
              <a:off x="6121400" y="1278816"/>
              <a:ext cx="421147" cy="173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6" name="Straight Connector 73"/>
            <p:cNvCxnSpPr>
              <a:cxnSpLocks noChangeShapeType="1"/>
            </p:cNvCxnSpPr>
            <p:nvPr/>
          </p:nvCxnSpPr>
          <p:spPr bwMode="auto">
            <a:xfrm rot="11538899" flipH="1">
              <a:off x="6114410" y="1231713"/>
              <a:ext cx="409673" cy="1397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6" name="Freeform 145"/>
          <p:cNvSpPr>
            <a:spLocks noChangeArrowheads="1"/>
          </p:cNvSpPr>
          <p:nvPr/>
        </p:nvSpPr>
        <p:spPr bwMode="auto">
          <a:xfrm>
            <a:off x="3441700" y="1460500"/>
            <a:ext cx="2755900" cy="2984500"/>
          </a:xfrm>
          <a:custGeom>
            <a:avLst/>
            <a:gdLst>
              <a:gd name="T0" fmla="*/ 0 w 2755900"/>
              <a:gd name="T1" fmla="*/ 2984500 h 2984500"/>
              <a:gd name="T2" fmla="*/ 1651000 w 2755900"/>
              <a:gd name="T3" fmla="*/ 2095500 h 2984500"/>
              <a:gd name="T4" fmla="*/ 165100 w 2755900"/>
              <a:gd name="T5" fmla="*/ 1371600 h 2984500"/>
              <a:gd name="T6" fmla="*/ 1955800 w 2755900"/>
              <a:gd name="T7" fmla="*/ 927100 h 2984500"/>
              <a:gd name="T8" fmla="*/ 406400 w 2755900"/>
              <a:gd name="T9" fmla="*/ 419100 h 2984500"/>
              <a:gd name="T10" fmla="*/ 2755900 w 2755900"/>
              <a:gd name="T11" fmla="*/ 0 h 2984500"/>
              <a:gd name="T12" fmla="*/ 2755900 w 2755900"/>
              <a:gd name="T13" fmla="*/ 0 h 2984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55900"/>
              <a:gd name="T22" fmla="*/ 0 h 2984500"/>
              <a:gd name="T23" fmla="*/ 2755900 w 2755900"/>
              <a:gd name="T24" fmla="*/ 2984500 h 29845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55900" h="2984500">
                <a:moveTo>
                  <a:pt x="0" y="2984500"/>
                </a:moveTo>
                <a:cubicBezTo>
                  <a:pt x="811741" y="2674408"/>
                  <a:pt x="1623483" y="2364317"/>
                  <a:pt x="1651000" y="2095500"/>
                </a:cubicBezTo>
                <a:cubicBezTo>
                  <a:pt x="1678517" y="1826683"/>
                  <a:pt x="114300" y="1566333"/>
                  <a:pt x="165100" y="1371600"/>
                </a:cubicBezTo>
                <a:cubicBezTo>
                  <a:pt x="215900" y="1176867"/>
                  <a:pt x="1915583" y="1085850"/>
                  <a:pt x="1955800" y="927100"/>
                </a:cubicBezTo>
                <a:cubicBezTo>
                  <a:pt x="1996017" y="768350"/>
                  <a:pt x="273050" y="573617"/>
                  <a:pt x="406400" y="419100"/>
                </a:cubicBezTo>
                <a:cubicBezTo>
                  <a:pt x="539750" y="264583"/>
                  <a:pt x="2755900" y="0"/>
                  <a:pt x="275590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57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4508500"/>
            <a:ext cx="2744544" cy="19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389" name="Rounded Rectangle 67"/>
          <p:cNvSpPr>
            <a:spLocks noChangeArrowheads="1"/>
          </p:cNvSpPr>
          <p:nvPr/>
        </p:nvSpPr>
        <p:spPr bwMode="auto">
          <a:xfrm>
            <a:off x="0" y="0"/>
            <a:ext cx="6654800" cy="3263900"/>
          </a:xfrm>
          <a:prstGeom prst="roundRect">
            <a:avLst>
              <a:gd name="adj" fmla="val 16667"/>
            </a:avLst>
          </a:prstGeom>
          <a:solidFill>
            <a:srgbClr val="A8BFD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169" name="Chart 168"/>
          <p:cNvGraphicFramePr>
            <a:graphicFrameLocks noChangeAspect="1"/>
          </p:cNvGraphicFramePr>
          <p:nvPr/>
        </p:nvGraphicFramePr>
        <p:xfrm>
          <a:off x="1016000" y="419858"/>
          <a:ext cx="4572000" cy="274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5" name="TextBox 32"/>
          <p:cNvSpPr txBox="1">
            <a:spLocks noChangeArrowheads="1"/>
          </p:cNvSpPr>
          <p:nvPr/>
        </p:nvSpPr>
        <p:spPr bwMode="auto">
          <a:xfrm>
            <a:off x="127000" y="4127500"/>
            <a:ext cx="2489200" cy="41767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93600"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Calculate 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max</a:t>
            </a:r>
          </a:p>
        </p:txBody>
      </p:sp>
      <p:grpSp>
        <p:nvGrpSpPr>
          <p:cNvPr id="16394" name="Group 121"/>
          <p:cNvGrpSpPr>
            <a:grpSpLocks/>
          </p:cNvGrpSpPr>
          <p:nvPr/>
        </p:nvGrpSpPr>
        <p:grpSpPr bwMode="auto">
          <a:xfrm>
            <a:off x="317500" y="368300"/>
            <a:ext cx="6040438" cy="2703513"/>
            <a:chOff x="850904" y="469900"/>
            <a:chExt cx="6041110" cy="2703513"/>
          </a:xfrm>
        </p:grpSpPr>
        <p:cxnSp>
          <p:nvCxnSpPr>
            <p:cNvPr id="16470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378619" y="1886751"/>
              <a:ext cx="23749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71" name="TextBox 7"/>
            <p:cNvSpPr txBox="1">
              <a:spLocks noChangeArrowheads="1"/>
            </p:cNvSpPr>
            <p:nvPr/>
          </p:nvSpPr>
          <p:spPr bwMode="auto">
            <a:xfrm>
              <a:off x="1041400" y="952500"/>
              <a:ext cx="439738" cy="22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4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3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2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1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0 </a:t>
              </a:r>
            </a:p>
          </p:txBody>
        </p:sp>
        <p:cxnSp>
          <p:nvCxnSpPr>
            <p:cNvPr id="16472" name="Straight Arrow Connector 64"/>
            <p:cNvCxnSpPr>
              <a:cxnSpLocks noChangeShapeType="1"/>
            </p:cNvCxnSpPr>
            <p:nvPr/>
          </p:nvCxnSpPr>
          <p:spPr bwMode="auto">
            <a:xfrm>
              <a:off x="1562100" y="3060707"/>
              <a:ext cx="47879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73" name="TextBox 35"/>
            <p:cNvSpPr txBox="1">
              <a:spLocks noChangeArrowheads="1"/>
            </p:cNvSpPr>
            <p:nvPr/>
          </p:nvSpPr>
          <p:spPr bwMode="auto">
            <a:xfrm>
              <a:off x="6261092" y="2832079"/>
              <a:ext cx="630922" cy="33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t (s)</a:t>
              </a:r>
            </a:p>
          </p:txBody>
        </p:sp>
        <p:sp>
          <p:nvSpPr>
            <p:cNvPr id="16474" name="TextBox 36"/>
            <p:cNvSpPr txBox="1">
              <a:spLocks noChangeArrowheads="1"/>
            </p:cNvSpPr>
            <p:nvPr/>
          </p:nvSpPr>
          <p:spPr bwMode="auto">
            <a:xfrm>
              <a:off x="850904" y="469900"/>
              <a:ext cx="745940" cy="3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I</a:t>
              </a:r>
              <a:r>
                <a:rPr lang="en-US" altLang="en-US" sz="1600" baseline="-25000" smtClean="0">
                  <a:solidFill>
                    <a:prstClr val="black"/>
                  </a:solidFill>
                </a:rPr>
                <a:t>L</a:t>
              </a:r>
              <a:r>
                <a:rPr lang="en-US" altLang="en-US" sz="1600" smtClean="0">
                  <a:solidFill>
                    <a:prstClr val="black"/>
                  </a:solidFill>
                </a:rPr>
                <a:t> (A)</a:t>
              </a:r>
            </a:p>
          </p:txBody>
        </p:sp>
      </p:grpSp>
      <p:sp>
        <p:nvSpPr>
          <p:cNvPr id="15367" name="TextBox 118"/>
          <p:cNvSpPr txBox="1">
            <a:spLocks noChangeArrowheads="1"/>
          </p:cNvSpPr>
          <p:nvPr/>
        </p:nvSpPr>
        <p:spPr bwMode="auto">
          <a:xfrm>
            <a:off x="38100" y="12700"/>
            <a:ext cx="1223963" cy="384175"/>
          </a:xfrm>
          <a:prstGeom prst="rect">
            <a:avLst/>
          </a:prstGeom>
          <a:gradFill rotWithShape="1">
            <a:gsLst>
              <a:gs pos="0">
                <a:srgbClr val="FF9675"/>
              </a:gs>
              <a:gs pos="100000">
                <a:srgbClr val="FF5B00"/>
              </a:gs>
            </a:gsLst>
            <a:lin ang="5400000"/>
          </a:gradFill>
          <a:ln w="9525">
            <a:solidFill>
              <a:srgbClr val="EB601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Inductor</a:t>
            </a:r>
          </a:p>
        </p:txBody>
      </p:sp>
      <p:cxnSp>
        <p:nvCxnSpPr>
          <p:cNvPr id="16396" name="Straight Connector 103"/>
          <p:cNvCxnSpPr>
            <a:cxnSpLocks noChangeShapeType="1"/>
          </p:cNvCxnSpPr>
          <p:nvPr/>
        </p:nvCxnSpPr>
        <p:spPr bwMode="auto">
          <a:xfrm>
            <a:off x="1003300" y="1028700"/>
            <a:ext cx="27178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Box 104"/>
          <p:cNvSpPr txBox="1">
            <a:spLocks noChangeArrowheads="1"/>
          </p:cNvSpPr>
          <p:nvPr/>
        </p:nvSpPr>
        <p:spPr bwMode="auto">
          <a:xfrm>
            <a:off x="3683000" y="825500"/>
            <a:ext cx="638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I</a:t>
            </a:r>
            <a:r>
              <a:rPr lang="en-US" altLang="en-US" baseline="-25000" smtClean="0">
                <a:solidFill>
                  <a:prstClr val="black"/>
                </a:solidFill>
              </a:rPr>
              <a:t>max</a:t>
            </a:r>
          </a:p>
        </p:txBody>
      </p:sp>
      <p:sp>
        <p:nvSpPr>
          <p:cNvPr id="15375" name="TextBox 34"/>
          <p:cNvSpPr txBox="1">
            <a:spLocks noChangeArrowheads="1"/>
          </p:cNvSpPr>
          <p:nvPr/>
        </p:nvSpPr>
        <p:spPr bwMode="auto">
          <a:xfrm>
            <a:off x="1358900" y="50800"/>
            <a:ext cx="4203700" cy="830997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</a:rPr>
              <a:t>Exponential decay of current</a:t>
            </a:r>
            <a:r>
              <a:rPr lang="en-US" altLang="en-US" sz="1600" baseline="-25000" smtClean="0">
                <a:solidFill>
                  <a:srgbClr val="000000"/>
                </a:solidFill>
              </a:rPr>
              <a:t> </a:t>
            </a:r>
            <a:r>
              <a:rPr lang="en-US" altLang="en-US" sz="1600" smtClean="0">
                <a:solidFill>
                  <a:srgbClr val="000000"/>
                </a:solidFill>
              </a:rPr>
              <a:t>vs time t graph for an inductor with a 'make before break' switch</a:t>
            </a:r>
          </a:p>
        </p:txBody>
      </p:sp>
      <p:grpSp>
        <p:nvGrpSpPr>
          <p:cNvPr id="16403" name="Group 129"/>
          <p:cNvGrpSpPr>
            <a:grpSpLocks/>
          </p:cNvGrpSpPr>
          <p:nvPr/>
        </p:nvGrpSpPr>
        <p:grpSpPr bwMode="auto">
          <a:xfrm>
            <a:off x="101600" y="3048000"/>
            <a:ext cx="7607300" cy="1054100"/>
            <a:chOff x="0" y="3048000"/>
            <a:chExt cx="7607300" cy="1054100"/>
          </a:xfrm>
        </p:grpSpPr>
        <p:sp>
          <p:nvSpPr>
            <p:cNvPr id="121" name="Bevel 120"/>
            <p:cNvSpPr/>
            <p:nvPr/>
          </p:nvSpPr>
          <p:spPr bwMode="auto">
            <a:xfrm>
              <a:off x="0" y="3048000"/>
              <a:ext cx="7607300" cy="1054100"/>
            </a:xfrm>
            <a:prstGeom prst="bevel">
              <a:avLst>
                <a:gd name="adj" fmla="val 625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230188" y="3094038"/>
            <a:ext cx="718502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Equation" r:id="rId5" imgW="4356100" imgH="558800" progId="Equation.3">
                    <p:embed/>
                  </p:oleObj>
                </mc:Choice>
                <mc:Fallback>
                  <p:oleObj name="Equation" r:id="rId5" imgW="43561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88" y="3094038"/>
                          <a:ext cx="718502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280" y="4332930"/>
            <a:ext cx="3789650" cy="209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6" name="TextBox 32"/>
          <p:cNvSpPr txBox="1">
            <a:spLocks noChangeArrowheads="1"/>
          </p:cNvSpPr>
          <p:nvPr/>
        </p:nvSpPr>
        <p:spPr bwMode="auto">
          <a:xfrm>
            <a:off x="3492500" y="4114800"/>
            <a:ext cx="4203700" cy="43088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2	Calculate the time constant</a:t>
            </a:r>
            <a:r>
              <a:rPr lang="en-US" altLang="en-US" sz="2200" smtClean="0">
                <a:solidFill>
                  <a:srgbClr val="000000"/>
                </a:solidFill>
              </a:rPr>
              <a:t> </a:t>
            </a:r>
            <a:r>
              <a:rPr lang="en-US" altLang="en-US" sz="2200" smtClean="0">
                <a:solidFill>
                  <a:srgbClr val="000000"/>
                </a:solidFill>
                <a:latin typeface="Symbol" pitchFamily="-65" charset="2"/>
              </a:rPr>
              <a:t>t</a:t>
            </a:r>
            <a:endParaRPr lang="en-US" altLang="en-US" sz="1800" baseline="-25000" smtClean="0">
              <a:solidFill>
                <a:srgbClr val="000000"/>
              </a:solidFill>
            </a:endParaRPr>
          </a:p>
        </p:txBody>
      </p:sp>
      <p:grpSp>
        <p:nvGrpSpPr>
          <p:cNvPr id="16408" name="Group 119"/>
          <p:cNvGrpSpPr>
            <a:grpSpLocks/>
          </p:cNvGrpSpPr>
          <p:nvPr/>
        </p:nvGrpSpPr>
        <p:grpSpPr bwMode="auto">
          <a:xfrm>
            <a:off x="7785100" y="2590800"/>
            <a:ext cx="1257300" cy="2540000"/>
            <a:chOff x="7785100" y="2527300"/>
            <a:chExt cx="1257300" cy="2540000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7785100" y="2527300"/>
              <a:ext cx="1257300" cy="254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lumMod val="20000"/>
                  <a:lumOff val="80000"/>
                  <a:alpha val="75000"/>
                </a:schemeClr>
              </a:glow>
              <a:softEdge rad="635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16465" name="Picture 1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59700" y="3771902"/>
              <a:ext cx="1384300" cy="74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66" name="Group 69"/>
            <p:cNvGrpSpPr>
              <a:grpSpLocks noChangeAspect="1"/>
            </p:cNvGrpSpPr>
            <p:nvPr/>
          </p:nvGrpSpPr>
          <p:grpSpPr bwMode="auto">
            <a:xfrm>
              <a:off x="7886700" y="2717800"/>
              <a:ext cx="1050376" cy="495299"/>
              <a:chOff x="6019800" y="3606800"/>
              <a:chExt cx="3124200" cy="1473200"/>
            </a:xfrm>
          </p:grpSpPr>
          <p:sp>
            <p:nvSpPr>
              <p:cNvPr id="128" name="Rectangle 127"/>
              <p:cNvSpPr/>
              <p:nvPr/>
            </p:nvSpPr>
            <p:spPr bwMode="auto">
              <a:xfrm>
                <a:off x="6019800" y="3606800"/>
                <a:ext cx="3125833" cy="14732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2854" y="3753177"/>
                <a:ext cx="3069171" cy="11473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</p:pic>
        </p:grpSp>
      </p:grpSp>
      <p:grpSp>
        <p:nvGrpSpPr>
          <p:cNvPr id="16409" name="Group 129"/>
          <p:cNvGrpSpPr>
            <a:grpSpLocks/>
          </p:cNvGrpSpPr>
          <p:nvPr/>
        </p:nvGrpSpPr>
        <p:grpSpPr bwMode="auto">
          <a:xfrm>
            <a:off x="7924800" y="5334000"/>
            <a:ext cx="1130300" cy="1016000"/>
            <a:chOff x="7810500" y="3416300"/>
            <a:chExt cx="1130300" cy="1016000"/>
          </a:xfrm>
        </p:grpSpPr>
        <p:sp>
          <p:nvSpPr>
            <p:cNvPr id="131" name="Hexagon 130"/>
            <p:cNvSpPr/>
            <p:nvPr/>
          </p:nvSpPr>
          <p:spPr bwMode="auto">
            <a:xfrm>
              <a:off x="7810500" y="3416300"/>
              <a:ext cx="1130300" cy="101600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7983538" y="3587750"/>
            <a:ext cx="6985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10" imgW="393700" imgH="368300" progId="Equation.3">
                    <p:embed/>
                  </p:oleObj>
                </mc:Choice>
                <mc:Fallback>
                  <p:oleObj name="Equation" r:id="rId10" imgW="3937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3538" y="3587750"/>
                          <a:ext cx="698500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12" name="Group 250"/>
          <p:cNvGrpSpPr>
            <a:grpSpLocks/>
          </p:cNvGrpSpPr>
          <p:nvPr/>
        </p:nvGrpSpPr>
        <p:grpSpPr bwMode="auto">
          <a:xfrm>
            <a:off x="4432300" y="330200"/>
            <a:ext cx="4622800" cy="2184400"/>
            <a:chOff x="4432300" y="330200"/>
            <a:chExt cx="4622800" cy="2184400"/>
          </a:xfrm>
        </p:grpSpPr>
        <p:sp>
          <p:nvSpPr>
            <p:cNvPr id="16413" name="Rounded Rectangle 72"/>
            <p:cNvSpPr>
              <a:spLocks noChangeArrowheads="1"/>
            </p:cNvSpPr>
            <p:nvPr/>
          </p:nvSpPr>
          <p:spPr bwMode="auto">
            <a:xfrm>
              <a:off x="6108700" y="330200"/>
              <a:ext cx="2946400" cy="218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14" name="Rounded Rectangle 73"/>
            <p:cNvSpPr>
              <a:spLocks noChangeArrowheads="1"/>
            </p:cNvSpPr>
            <p:nvPr/>
          </p:nvSpPr>
          <p:spPr bwMode="auto">
            <a:xfrm>
              <a:off x="4432300" y="939800"/>
              <a:ext cx="1879600" cy="1397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15" name="TextBox 39"/>
            <p:cNvSpPr txBox="1">
              <a:spLocks noChangeArrowheads="1"/>
            </p:cNvSpPr>
            <p:nvPr/>
          </p:nvSpPr>
          <p:spPr bwMode="auto">
            <a:xfrm>
              <a:off x="8178018" y="1562100"/>
              <a:ext cx="635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 </a:t>
              </a:r>
              <a:r>
                <a:rPr lang="en-US" altLang="en-US" sz="1400" smtClean="0">
                  <a:solidFill>
                    <a:prstClr val="black"/>
                  </a:solidFill>
                  <a:latin typeface="Symbol" pitchFamily="-65" charset="2"/>
                </a:rPr>
                <a:t>W</a:t>
              </a:r>
              <a:endParaRPr lang="en-US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16416" name="Group 90"/>
            <p:cNvGrpSpPr>
              <a:grpSpLocks noChangeAspect="1"/>
            </p:cNvGrpSpPr>
            <p:nvPr/>
          </p:nvGrpSpPr>
          <p:grpSpPr bwMode="auto">
            <a:xfrm>
              <a:off x="4638675" y="1503826"/>
              <a:ext cx="368059" cy="371535"/>
              <a:chOff x="2260600" y="5863607"/>
              <a:chExt cx="431800" cy="435593"/>
            </a:xfrm>
          </p:grpSpPr>
          <p:sp>
            <p:nvSpPr>
              <p:cNvPr id="16455" name="Oval 91"/>
              <p:cNvSpPr>
                <a:spLocks noChangeArrowheads="1"/>
              </p:cNvSpPr>
              <p:nvPr/>
            </p:nvSpPr>
            <p:spPr bwMode="auto">
              <a:xfrm>
                <a:off x="2260600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56" name="TextBox 92"/>
              <p:cNvSpPr txBox="1">
                <a:spLocks noChangeArrowheads="1"/>
              </p:cNvSpPr>
              <p:nvPr/>
            </p:nvSpPr>
            <p:spPr bwMode="auto">
              <a:xfrm>
                <a:off x="2266731" y="5863607"/>
                <a:ext cx="4029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S</a:t>
                </a:r>
              </a:p>
            </p:txBody>
          </p:sp>
        </p:grpSp>
        <p:grpSp>
          <p:nvGrpSpPr>
            <p:cNvPr id="16417" name="Group 120"/>
            <p:cNvGrpSpPr>
              <a:grpSpLocks/>
            </p:cNvGrpSpPr>
            <p:nvPr/>
          </p:nvGrpSpPr>
          <p:grpSpPr bwMode="auto">
            <a:xfrm rot="5400000" flipH="1">
              <a:off x="4696424" y="1397623"/>
              <a:ext cx="789605" cy="555361"/>
              <a:chOff x="6218194" y="1718733"/>
              <a:chExt cx="949240" cy="555361"/>
            </a:xfrm>
          </p:grpSpPr>
          <p:cxnSp>
            <p:nvCxnSpPr>
              <p:cNvPr id="16451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6887980" y="2260599"/>
                <a:ext cx="27945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52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218990" y="2257954"/>
                <a:ext cx="24134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53" name="Straight Connector 73"/>
              <p:cNvCxnSpPr>
                <a:cxnSpLocks noChangeShapeType="1"/>
              </p:cNvCxnSpPr>
              <p:nvPr/>
            </p:nvCxnSpPr>
            <p:spPr bwMode="auto">
              <a:xfrm rot="5400000">
                <a:off x="6876653" y="1996016"/>
                <a:ext cx="555361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54" name="Straight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6865" y="2002762"/>
                <a:ext cx="5426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418" name="Oval 10"/>
            <p:cNvSpPr>
              <a:spLocks noChangeAspect="1"/>
            </p:cNvSpPr>
            <p:nvPr/>
          </p:nvSpPr>
          <p:spPr bwMode="auto">
            <a:xfrm>
              <a:off x="7064890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19" name="Oval 12"/>
            <p:cNvSpPr>
              <a:spLocks noChangeAspect="1"/>
            </p:cNvSpPr>
            <p:nvPr/>
          </p:nvSpPr>
          <p:spPr bwMode="auto">
            <a:xfrm>
              <a:off x="7252244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20" name="Oval 10"/>
            <p:cNvSpPr>
              <a:spLocks noChangeAspect="1"/>
            </p:cNvSpPr>
            <p:nvPr/>
          </p:nvSpPr>
          <p:spPr bwMode="auto">
            <a:xfrm>
              <a:off x="7442774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21" name="Oval 12"/>
            <p:cNvSpPr>
              <a:spLocks noChangeAspect="1"/>
            </p:cNvSpPr>
            <p:nvPr/>
          </p:nvSpPr>
          <p:spPr bwMode="auto">
            <a:xfrm>
              <a:off x="7630127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22" name="Rectangle 26"/>
            <p:cNvSpPr>
              <a:spLocks noChangeArrowheads="1"/>
            </p:cNvSpPr>
            <p:nvPr/>
          </p:nvSpPr>
          <p:spPr bwMode="auto">
            <a:xfrm>
              <a:off x="7045837" y="1277938"/>
              <a:ext cx="798634" cy="109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6423" name="Straight Connector 34"/>
            <p:cNvCxnSpPr>
              <a:cxnSpLocks noChangeShapeType="1"/>
            </p:cNvCxnSpPr>
            <p:nvPr/>
          </p:nvCxnSpPr>
          <p:spPr bwMode="auto">
            <a:xfrm>
              <a:off x="7063302" y="1112838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4" name="Straight Connector 35"/>
            <p:cNvCxnSpPr>
              <a:cxnSpLocks noChangeShapeType="1"/>
            </p:cNvCxnSpPr>
            <p:nvPr/>
          </p:nvCxnSpPr>
          <p:spPr bwMode="auto">
            <a:xfrm>
              <a:off x="7063302" y="1146175"/>
              <a:ext cx="77164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5" name="Straight Connector 36"/>
            <p:cNvCxnSpPr>
              <a:cxnSpLocks noChangeShapeType="1"/>
            </p:cNvCxnSpPr>
            <p:nvPr/>
          </p:nvCxnSpPr>
          <p:spPr bwMode="auto">
            <a:xfrm>
              <a:off x="7063302" y="1179513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6" name="Line 397"/>
            <p:cNvSpPr>
              <a:spLocks noChangeShapeType="1"/>
            </p:cNvSpPr>
            <p:nvPr/>
          </p:nvSpPr>
          <p:spPr bwMode="auto">
            <a:xfrm flipH="1">
              <a:off x="5349596" y="2070100"/>
              <a:ext cx="343312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cxnSp>
          <p:nvCxnSpPr>
            <p:cNvPr id="1642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8363727" y="1670050"/>
              <a:ext cx="8112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8" name="Rectangle 383"/>
            <p:cNvSpPr>
              <a:spLocks noChangeArrowheads="1"/>
            </p:cNvSpPr>
            <p:nvPr/>
          </p:nvSpPr>
          <p:spPr bwMode="auto">
            <a:xfrm rot="-5400000">
              <a:off x="8444690" y="1557320"/>
              <a:ext cx="660400" cy="233397"/>
            </a:xfrm>
            <a:prstGeom prst="rect">
              <a:avLst/>
            </a:prstGeom>
            <a:solidFill>
              <a:srgbClr val="A6A6A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660066"/>
                </a:solidFill>
              </a:endParaRPr>
            </a:p>
          </p:txBody>
        </p:sp>
        <p:sp>
          <p:nvSpPr>
            <p:cNvPr id="16429" name="Isosceles Triangle 69"/>
            <p:cNvSpPr>
              <a:spLocks noChangeArrowheads="1"/>
            </p:cNvSpPr>
            <p:nvPr/>
          </p:nvSpPr>
          <p:spPr bwMode="auto">
            <a:xfrm flipH="1" flipV="1">
              <a:off x="6053005" y="1260970"/>
              <a:ext cx="127020" cy="76200"/>
            </a:xfrm>
            <a:prstGeom prst="triangle">
              <a:avLst>
                <a:gd name="adj" fmla="val 5526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30" name="TextBox 75"/>
            <p:cNvSpPr txBox="1">
              <a:spLocks noChangeArrowheads="1"/>
            </p:cNvSpPr>
            <p:nvPr/>
          </p:nvSpPr>
          <p:spPr bwMode="auto">
            <a:xfrm>
              <a:off x="6348672" y="1274236"/>
              <a:ext cx="6730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 smtClean="0">
                  <a:solidFill>
                    <a:prstClr val="black"/>
                  </a:solidFill>
                </a:rPr>
                <a:t>Make before break switch</a:t>
              </a:r>
            </a:p>
          </p:txBody>
        </p:sp>
        <p:cxnSp>
          <p:nvCxnSpPr>
            <p:cNvPr id="16431" name="Straight Connector 38"/>
            <p:cNvCxnSpPr>
              <a:cxnSpLocks noChangeShapeType="1"/>
            </p:cNvCxnSpPr>
            <p:nvPr/>
          </p:nvCxnSpPr>
          <p:spPr bwMode="auto">
            <a:xfrm>
              <a:off x="6577453" y="1266825"/>
              <a:ext cx="49855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2" name="Straight Connector 40"/>
            <p:cNvCxnSpPr>
              <a:cxnSpLocks noChangeShapeType="1"/>
            </p:cNvCxnSpPr>
            <p:nvPr/>
          </p:nvCxnSpPr>
          <p:spPr bwMode="auto">
            <a:xfrm>
              <a:off x="7803190" y="1273175"/>
              <a:ext cx="98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33" name="TextBox 108"/>
            <p:cNvSpPr txBox="1">
              <a:spLocks noChangeArrowheads="1"/>
            </p:cNvSpPr>
            <p:nvPr/>
          </p:nvSpPr>
          <p:spPr bwMode="auto">
            <a:xfrm>
              <a:off x="7047463" y="1257300"/>
              <a:ext cx="12728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L = 750 mH</a:t>
              </a:r>
            </a:p>
          </p:txBody>
        </p:sp>
        <p:grpSp>
          <p:nvGrpSpPr>
            <p:cNvPr id="16434" name="Group 90"/>
            <p:cNvGrpSpPr>
              <a:grpSpLocks/>
            </p:cNvGrpSpPr>
            <p:nvPr/>
          </p:nvGrpSpPr>
          <p:grpSpPr bwMode="auto">
            <a:xfrm>
              <a:off x="7217081" y="495300"/>
              <a:ext cx="453524" cy="431844"/>
              <a:chOff x="2247894" y="5867400"/>
              <a:chExt cx="453759" cy="431800"/>
            </a:xfrm>
          </p:grpSpPr>
          <p:sp>
            <p:nvSpPr>
              <p:cNvPr id="16449" name="Oval 91"/>
              <p:cNvSpPr>
                <a:spLocks noChangeArrowheads="1"/>
              </p:cNvSpPr>
              <p:nvPr/>
            </p:nvSpPr>
            <p:spPr bwMode="auto">
              <a:xfrm>
                <a:off x="2247894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50" name="TextBox 92"/>
              <p:cNvSpPr txBox="1">
                <a:spLocks noChangeArrowheads="1"/>
              </p:cNvSpPr>
              <p:nvPr/>
            </p:nvSpPr>
            <p:spPr bwMode="auto">
              <a:xfrm>
                <a:off x="2298709" y="5930899"/>
                <a:ext cx="402944" cy="30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L</a:t>
                </a:r>
              </a:p>
            </p:txBody>
          </p:sp>
        </p:grpSp>
        <p:cxnSp>
          <p:nvCxnSpPr>
            <p:cNvPr id="16435" name="Straight Connector 47"/>
            <p:cNvCxnSpPr>
              <a:cxnSpLocks noChangeShapeType="1"/>
            </p:cNvCxnSpPr>
            <p:nvPr/>
          </p:nvCxnSpPr>
          <p:spPr bwMode="auto">
            <a:xfrm>
              <a:off x="7648994" y="711221"/>
              <a:ext cx="27948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6" name="Straight Connector 50"/>
            <p:cNvCxnSpPr>
              <a:cxnSpLocks noChangeShapeType="1"/>
            </p:cNvCxnSpPr>
            <p:nvPr/>
          </p:nvCxnSpPr>
          <p:spPr bwMode="auto">
            <a:xfrm>
              <a:off x="6979941" y="708576"/>
              <a:ext cx="24136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7" name="Straight Connector 73"/>
            <p:cNvCxnSpPr>
              <a:cxnSpLocks noChangeShapeType="1"/>
            </p:cNvCxnSpPr>
            <p:nvPr/>
          </p:nvCxnSpPr>
          <p:spPr bwMode="auto">
            <a:xfrm rot="5400000">
              <a:off x="7637665" y="980064"/>
              <a:ext cx="555417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8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697603" y="975830"/>
              <a:ext cx="563884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9" name="Straight Connector 148"/>
            <p:cNvCxnSpPr>
              <a:cxnSpLocks noChangeShapeType="1"/>
            </p:cNvCxnSpPr>
            <p:nvPr/>
          </p:nvCxnSpPr>
          <p:spPr bwMode="auto">
            <a:xfrm rot="16200000" flipH="1">
              <a:off x="4952458" y="1677194"/>
              <a:ext cx="818356" cy="5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5129471" y="1430866"/>
              <a:ext cx="469885" cy="491067"/>
              <a:chOff x="4787900" y="1087966"/>
              <a:chExt cx="469900" cy="491067"/>
            </a:xfrm>
            <a:solidFill>
              <a:srgbClr val="2DA2BF"/>
            </a:solidFill>
          </p:grpSpPr>
          <p:sp>
            <p:nvSpPr>
              <p:cNvPr id="288" name="Rectangle 155"/>
              <p:cNvSpPr>
                <a:spLocks noChangeArrowheads="1"/>
              </p:cNvSpPr>
              <p:nvPr/>
            </p:nvSpPr>
            <p:spPr bwMode="auto">
              <a:xfrm>
                <a:off x="4787900" y="1087966"/>
                <a:ext cx="469900" cy="491067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89" name="Line 329"/>
              <p:cNvSpPr>
                <a:spLocks noChangeShapeType="1"/>
              </p:cNvSpPr>
              <p:nvPr/>
            </p:nvSpPr>
            <p:spPr bwMode="auto">
              <a:xfrm rot="5400000" flipH="1">
                <a:off x="5016823" y="1172624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90" name="Line 330"/>
              <p:cNvSpPr>
                <a:spLocks noChangeShapeType="1"/>
              </p:cNvSpPr>
              <p:nvPr/>
            </p:nvSpPr>
            <p:spPr bwMode="auto">
              <a:xfrm rot="5400000" flipH="1">
                <a:off x="5016823" y="867796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91" name="Line 331"/>
              <p:cNvSpPr>
                <a:spLocks noChangeShapeType="1"/>
              </p:cNvSpPr>
              <p:nvPr/>
            </p:nvSpPr>
            <p:spPr bwMode="auto">
              <a:xfrm rot="5400000">
                <a:off x="5016823" y="1477481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92" name="Line 332"/>
              <p:cNvSpPr>
                <a:spLocks noChangeShapeType="1"/>
              </p:cNvSpPr>
              <p:nvPr/>
            </p:nvSpPr>
            <p:spPr bwMode="auto">
              <a:xfrm rot="5400000">
                <a:off x="5016823" y="1172652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16441" name="Oval 150"/>
            <p:cNvSpPr>
              <a:spLocks noChangeArrowheads="1"/>
            </p:cNvSpPr>
            <p:nvPr/>
          </p:nvSpPr>
          <p:spPr bwMode="auto">
            <a:xfrm>
              <a:off x="6537022" y="1240367"/>
              <a:ext cx="59264" cy="59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6442" name="Group 78"/>
            <p:cNvGrpSpPr>
              <a:grpSpLocks/>
            </p:cNvGrpSpPr>
            <p:nvPr/>
          </p:nvGrpSpPr>
          <p:grpSpPr bwMode="auto">
            <a:xfrm>
              <a:off x="6214031" y="1494360"/>
              <a:ext cx="127024" cy="579967"/>
              <a:chOff x="6167468" y="1396440"/>
              <a:chExt cx="127024" cy="666781"/>
            </a:xfrm>
          </p:grpSpPr>
          <p:cxnSp>
            <p:nvCxnSpPr>
              <p:cNvPr id="16447" name="Straight Connector 153"/>
              <p:cNvCxnSpPr>
                <a:cxnSpLocks noChangeShapeType="1"/>
              </p:cNvCxnSpPr>
              <p:nvPr/>
            </p:nvCxnSpPr>
            <p:spPr bwMode="auto">
              <a:xfrm rot="16200000" flipV="1">
                <a:off x="5912478" y="1746647"/>
                <a:ext cx="631561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48" name="Isosceles Triangle 69"/>
              <p:cNvSpPr>
                <a:spLocks noChangeArrowheads="1"/>
              </p:cNvSpPr>
              <p:nvPr/>
            </p:nvSpPr>
            <p:spPr bwMode="auto">
              <a:xfrm rot="10800000" flipV="1">
                <a:off x="6167468" y="1396440"/>
                <a:ext cx="127024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6443" name="Straight Connector 152"/>
            <p:cNvCxnSpPr>
              <a:cxnSpLocks noChangeShapeType="1"/>
            </p:cNvCxnSpPr>
            <p:nvPr/>
          </p:nvCxnSpPr>
          <p:spPr bwMode="auto">
            <a:xfrm rot="10800000">
              <a:off x="5339016" y="1261536"/>
              <a:ext cx="778908" cy="8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444" name="Group 83"/>
            <p:cNvGrpSpPr>
              <a:grpSpLocks/>
            </p:cNvGrpSpPr>
            <p:nvPr/>
          </p:nvGrpSpPr>
          <p:grpSpPr bwMode="auto">
            <a:xfrm rot="-920389">
              <a:off x="6144041" y="1278276"/>
              <a:ext cx="428137" cy="220320"/>
              <a:chOff x="6114410" y="1231713"/>
              <a:chExt cx="428137" cy="220320"/>
            </a:xfrm>
          </p:grpSpPr>
          <p:cxnSp>
            <p:nvCxnSpPr>
              <p:cNvPr id="16445" name="Straight Connector 73"/>
              <p:cNvCxnSpPr>
                <a:cxnSpLocks noChangeShapeType="1"/>
              </p:cNvCxnSpPr>
              <p:nvPr/>
            </p:nvCxnSpPr>
            <p:spPr bwMode="auto">
              <a:xfrm flipV="1">
                <a:off x="6121400" y="1278816"/>
                <a:ext cx="421147" cy="1732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46" name="Straight Connector 73"/>
              <p:cNvCxnSpPr>
                <a:cxnSpLocks noChangeShapeType="1"/>
              </p:cNvCxnSpPr>
              <p:nvPr/>
            </p:nvCxnSpPr>
            <p:spPr bwMode="auto">
              <a:xfrm rot="11538899" flipH="1">
                <a:off x="6114410" y="1231713"/>
                <a:ext cx="409673" cy="1397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30294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ounded Rectangle 67"/>
          <p:cNvSpPr>
            <a:spLocks noChangeArrowheads="1"/>
          </p:cNvSpPr>
          <p:nvPr/>
        </p:nvSpPr>
        <p:spPr bwMode="auto">
          <a:xfrm>
            <a:off x="0" y="0"/>
            <a:ext cx="6654800" cy="3708400"/>
          </a:xfrm>
          <a:prstGeom prst="roundRect">
            <a:avLst>
              <a:gd name="adj" fmla="val 16667"/>
            </a:avLst>
          </a:prstGeom>
          <a:solidFill>
            <a:srgbClr val="A8BFD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169" name="Chart 168"/>
          <p:cNvGraphicFramePr>
            <a:graphicFrameLocks noChangeAspect="1"/>
          </p:cNvGraphicFramePr>
          <p:nvPr/>
        </p:nvGraphicFramePr>
        <p:xfrm>
          <a:off x="1016000" y="419858"/>
          <a:ext cx="4572000" cy="274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413" name="Group 121"/>
          <p:cNvGrpSpPr>
            <a:grpSpLocks/>
          </p:cNvGrpSpPr>
          <p:nvPr/>
        </p:nvGrpSpPr>
        <p:grpSpPr bwMode="auto">
          <a:xfrm>
            <a:off x="317500" y="368300"/>
            <a:ext cx="6040438" cy="2703513"/>
            <a:chOff x="850904" y="469900"/>
            <a:chExt cx="6041110" cy="2703513"/>
          </a:xfrm>
        </p:grpSpPr>
        <p:cxnSp>
          <p:nvCxnSpPr>
            <p:cNvPr id="17492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378619" y="1886751"/>
              <a:ext cx="23749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93" name="TextBox 7"/>
            <p:cNvSpPr txBox="1">
              <a:spLocks noChangeArrowheads="1"/>
            </p:cNvSpPr>
            <p:nvPr/>
          </p:nvSpPr>
          <p:spPr bwMode="auto">
            <a:xfrm>
              <a:off x="1041400" y="952500"/>
              <a:ext cx="439738" cy="22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4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3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2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1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0 </a:t>
              </a:r>
            </a:p>
          </p:txBody>
        </p:sp>
        <p:cxnSp>
          <p:nvCxnSpPr>
            <p:cNvPr id="17494" name="Straight Arrow Connector 64"/>
            <p:cNvCxnSpPr>
              <a:cxnSpLocks noChangeShapeType="1"/>
            </p:cNvCxnSpPr>
            <p:nvPr/>
          </p:nvCxnSpPr>
          <p:spPr bwMode="auto">
            <a:xfrm>
              <a:off x="1562100" y="3060707"/>
              <a:ext cx="47879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95" name="TextBox 35"/>
            <p:cNvSpPr txBox="1">
              <a:spLocks noChangeArrowheads="1"/>
            </p:cNvSpPr>
            <p:nvPr/>
          </p:nvSpPr>
          <p:spPr bwMode="auto">
            <a:xfrm>
              <a:off x="6261092" y="2832079"/>
              <a:ext cx="630922" cy="33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t (s)</a:t>
              </a:r>
            </a:p>
          </p:txBody>
        </p:sp>
        <p:sp>
          <p:nvSpPr>
            <p:cNvPr id="17496" name="TextBox 36"/>
            <p:cNvSpPr txBox="1">
              <a:spLocks noChangeArrowheads="1"/>
            </p:cNvSpPr>
            <p:nvPr/>
          </p:nvSpPr>
          <p:spPr bwMode="auto">
            <a:xfrm>
              <a:off x="850904" y="469900"/>
              <a:ext cx="745940" cy="3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I</a:t>
              </a:r>
              <a:r>
                <a:rPr lang="en-US" altLang="en-US" sz="1600" baseline="-25000" smtClean="0">
                  <a:solidFill>
                    <a:prstClr val="black"/>
                  </a:solidFill>
                </a:rPr>
                <a:t>L</a:t>
              </a:r>
              <a:r>
                <a:rPr lang="en-US" altLang="en-US" sz="1600" smtClean="0">
                  <a:solidFill>
                    <a:prstClr val="black"/>
                  </a:solidFill>
                </a:rPr>
                <a:t> (A)</a:t>
              </a:r>
            </a:p>
          </p:txBody>
        </p:sp>
      </p:grpSp>
      <p:sp>
        <p:nvSpPr>
          <p:cNvPr id="15367" name="TextBox 118"/>
          <p:cNvSpPr txBox="1">
            <a:spLocks noChangeArrowheads="1"/>
          </p:cNvSpPr>
          <p:nvPr/>
        </p:nvSpPr>
        <p:spPr bwMode="auto">
          <a:xfrm>
            <a:off x="38100" y="12700"/>
            <a:ext cx="1223963" cy="384175"/>
          </a:xfrm>
          <a:prstGeom prst="rect">
            <a:avLst/>
          </a:prstGeom>
          <a:gradFill rotWithShape="1">
            <a:gsLst>
              <a:gs pos="0">
                <a:srgbClr val="FF9675"/>
              </a:gs>
              <a:gs pos="100000">
                <a:srgbClr val="FF5B00"/>
              </a:gs>
            </a:gsLst>
            <a:lin ang="5400000"/>
          </a:gradFill>
          <a:ln w="9525">
            <a:solidFill>
              <a:srgbClr val="EB601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Inductor</a:t>
            </a:r>
          </a:p>
        </p:txBody>
      </p:sp>
      <p:cxnSp>
        <p:nvCxnSpPr>
          <p:cNvPr id="17415" name="Straight Connector 103"/>
          <p:cNvCxnSpPr>
            <a:cxnSpLocks noChangeShapeType="1"/>
          </p:cNvCxnSpPr>
          <p:nvPr/>
        </p:nvCxnSpPr>
        <p:spPr bwMode="auto">
          <a:xfrm>
            <a:off x="1003300" y="1028700"/>
            <a:ext cx="27178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Box 104"/>
          <p:cNvSpPr txBox="1">
            <a:spLocks noChangeArrowheads="1"/>
          </p:cNvSpPr>
          <p:nvPr/>
        </p:nvSpPr>
        <p:spPr bwMode="auto">
          <a:xfrm>
            <a:off x="3683000" y="825500"/>
            <a:ext cx="638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I</a:t>
            </a:r>
            <a:r>
              <a:rPr lang="en-US" altLang="en-US" baseline="-25000" smtClean="0">
                <a:solidFill>
                  <a:prstClr val="black"/>
                </a:solidFill>
              </a:rPr>
              <a:t>max</a:t>
            </a:r>
          </a:p>
        </p:txBody>
      </p:sp>
      <p:sp>
        <p:nvSpPr>
          <p:cNvPr id="15375" name="TextBox 34"/>
          <p:cNvSpPr txBox="1">
            <a:spLocks noChangeArrowheads="1"/>
          </p:cNvSpPr>
          <p:nvPr/>
        </p:nvSpPr>
        <p:spPr bwMode="auto">
          <a:xfrm>
            <a:off x="1358900" y="50800"/>
            <a:ext cx="4203700" cy="830997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</a:rPr>
              <a:t>Exponential decay of current</a:t>
            </a:r>
            <a:r>
              <a:rPr lang="en-US" altLang="en-US" sz="1600" baseline="-25000" smtClean="0">
                <a:solidFill>
                  <a:srgbClr val="000000"/>
                </a:solidFill>
              </a:rPr>
              <a:t> </a:t>
            </a:r>
            <a:r>
              <a:rPr lang="en-US" altLang="en-US" sz="1600" smtClean="0">
                <a:solidFill>
                  <a:srgbClr val="000000"/>
                </a:solidFill>
              </a:rPr>
              <a:t>vs time t graph for an inductor with a 'make before break' switch</a:t>
            </a:r>
          </a:p>
        </p:txBody>
      </p:sp>
      <p:grpSp>
        <p:nvGrpSpPr>
          <p:cNvPr id="17421" name="Group 119"/>
          <p:cNvGrpSpPr>
            <a:grpSpLocks/>
          </p:cNvGrpSpPr>
          <p:nvPr/>
        </p:nvGrpSpPr>
        <p:grpSpPr bwMode="auto">
          <a:xfrm>
            <a:off x="7785100" y="2590800"/>
            <a:ext cx="1257300" cy="2540000"/>
            <a:chOff x="7785100" y="2527300"/>
            <a:chExt cx="1257300" cy="2540000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7785100" y="2527300"/>
              <a:ext cx="1257300" cy="254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lumMod val="20000"/>
                  <a:lumOff val="80000"/>
                  <a:alpha val="75000"/>
                </a:schemeClr>
              </a:glow>
              <a:softEdge rad="635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17488" name="Picture 1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59700" y="3771902"/>
              <a:ext cx="1384300" cy="74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89" name="Group 69"/>
            <p:cNvGrpSpPr>
              <a:grpSpLocks noChangeAspect="1"/>
            </p:cNvGrpSpPr>
            <p:nvPr/>
          </p:nvGrpSpPr>
          <p:grpSpPr bwMode="auto">
            <a:xfrm>
              <a:off x="7886700" y="2717800"/>
              <a:ext cx="1050376" cy="495299"/>
              <a:chOff x="6019800" y="3606800"/>
              <a:chExt cx="3124200" cy="1473200"/>
            </a:xfrm>
          </p:grpSpPr>
          <p:sp>
            <p:nvSpPr>
              <p:cNvPr id="128" name="Rectangle 127"/>
              <p:cNvSpPr/>
              <p:nvPr/>
            </p:nvSpPr>
            <p:spPr bwMode="auto">
              <a:xfrm>
                <a:off x="6019800" y="3606800"/>
                <a:ext cx="3125833" cy="14732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2854" y="3753177"/>
                <a:ext cx="3069171" cy="11473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</p:pic>
        </p:grpSp>
      </p:grpSp>
      <p:grpSp>
        <p:nvGrpSpPr>
          <p:cNvPr id="17422" name="Group 129"/>
          <p:cNvGrpSpPr>
            <a:grpSpLocks/>
          </p:cNvGrpSpPr>
          <p:nvPr/>
        </p:nvGrpSpPr>
        <p:grpSpPr bwMode="auto">
          <a:xfrm>
            <a:off x="7924800" y="5334000"/>
            <a:ext cx="1130300" cy="1016000"/>
            <a:chOff x="7810500" y="3416300"/>
            <a:chExt cx="1130300" cy="1016000"/>
          </a:xfrm>
        </p:grpSpPr>
        <p:sp>
          <p:nvSpPr>
            <p:cNvPr id="131" name="Hexagon 130"/>
            <p:cNvSpPr/>
            <p:nvPr/>
          </p:nvSpPr>
          <p:spPr bwMode="auto">
            <a:xfrm>
              <a:off x="7810500" y="3416300"/>
              <a:ext cx="1130300" cy="101600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7983538" y="3587750"/>
            <a:ext cx="6985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Equation" r:id="rId6" imgW="393700" imgH="368300" progId="Equation.3">
                    <p:embed/>
                  </p:oleObj>
                </mc:Choice>
                <mc:Fallback>
                  <p:oleObj name="Equation" r:id="rId6" imgW="3937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3538" y="3587750"/>
                          <a:ext cx="698500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TextBox 32"/>
          <p:cNvSpPr txBox="1">
            <a:spLocks noChangeArrowheads="1"/>
          </p:cNvSpPr>
          <p:nvPr/>
        </p:nvSpPr>
        <p:spPr bwMode="auto">
          <a:xfrm>
            <a:off x="63500" y="3733800"/>
            <a:ext cx="26543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prstClr val="black"/>
                </a:solidFill>
              </a:rPr>
              <a:t>3.	On the graph show I</a:t>
            </a:r>
            <a:r>
              <a:rPr lang="en-US" altLang="en-US" sz="1800" baseline="-25000" smtClean="0">
                <a:solidFill>
                  <a:prstClr val="black"/>
                </a:solidFill>
              </a:rPr>
              <a:t>L</a:t>
            </a:r>
            <a:r>
              <a:rPr lang="en-US" altLang="en-US" sz="1800" smtClean="0">
                <a:solidFill>
                  <a:prstClr val="black"/>
                </a:solidFill>
              </a:rPr>
              <a:t> = 1.5 A after one time constant.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3434" y="3568700"/>
            <a:ext cx="6053812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Group 143"/>
          <p:cNvGrpSpPr>
            <a:grpSpLocks/>
          </p:cNvGrpSpPr>
          <p:nvPr/>
        </p:nvGrpSpPr>
        <p:grpSpPr bwMode="auto">
          <a:xfrm>
            <a:off x="1016000" y="2984500"/>
            <a:ext cx="749300" cy="673100"/>
            <a:chOff x="889000" y="5854700"/>
            <a:chExt cx="736600" cy="673100"/>
          </a:xfrm>
        </p:grpSpPr>
        <p:sp>
          <p:nvSpPr>
            <p:cNvPr id="17482" name="Isosceles Triangle 140"/>
            <p:cNvSpPr>
              <a:spLocks noChangeArrowheads="1"/>
            </p:cNvSpPr>
            <p:nvPr/>
          </p:nvSpPr>
          <p:spPr bwMode="auto">
            <a:xfrm>
              <a:off x="889000" y="5854700"/>
              <a:ext cx="736600" cy="673100"/>
            </a:xfrm>
            <a:prstGeom prst="triangle">
              <a:avLst>
                <a:gd name="adj" fmla="val 52440"/>
              </a:avLst>
            </a:prstGeom>
            <a:solidFill>
              <a:srgbClr val="D3EEF5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83" name="TextBox 142"/>
            <p:cNvSpPr txBox="1">
              <a:spLocks noChangeArrowheads="1"/>
            </p:cNvSpPr>
            <p:nvPr/>
          </p:nvSpPr>
          <p:spPr bwMode="auto">
            <a:xfrm>
              <a:off x="944348" y="6121400"/>
              <a:ext cx="642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srgbClr val="464646"/>
                  </a:solidFill>
                </a:rPr>
                <a:t>0.25</a:t>
              </a:r>
            </a:p>
          </p:txBody>
        </p:sp>
      </p:grpSp>
      <p:grpSp>
        <p:nvGrpSpPr>
          <p:cNvPr id="7" name="Group 146"/>
          <p:cNvGrpSpPr>
            <a:grpSpLocks/>
          </p:cNvGrpSpPr>
          <p:nvPr/>
        </p:nvGrpSpPr>
        <p:grpSpPr bwMode="auto">
          <a:xfrm>
            <a:off x="7938" y="1966913"/>
            <a:ext cx="647700" cy="496887"/>
            <a:chOff x="529166" y="5827187"/>
            <a:chExt cx="647700" cy="497417"/>
          </a:xfrm>
        </p:grpSpPr>
        <p:sp>
          <p:nvSpPr>
            <p:cNvPr id="145" name="Isosceles Triangle 144"/>
            <p:cNvSpPr/>
            <p:nvPr/>
          </p:nvSpPr>
          <p:spPr bwMode="auto">
            <a:xfrm rot="5400000">
              <a:off x="613832" y="5820308"/>
              <a:ext cx="497417" cy="511175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81" name="TextBox 145"/>
            <p:cNvSpPr txBox="1">
              <a:spLocks noChangeArrowheads="1"/>
            </p:cNvSpPr>
            <p:nvPr/>
          </p:nvSpPr>
          <p:spPr bwMode="auto">
            <a:xfrm>
              <a:off x="529166" y="5905503"/>
              <a:ext cx="6477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1.5</a:t>
              </a: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82600" y="2222500"/>
            <a:ext cx="927100" cy="749300"/>
            <a:chOff x="279480" y="2971662"/>
            <a:chExt cx="926705" cy="749157"/>
          </a:xfrm>
        </p:grpSpPr>
        <p:cxnSp>
          <p:nvCxnSpPr>
            <p:cNvPr id="17478" name="Straight Connector 30"/>
            <p:cNvCxnSpPr>
              <a:cxnSpLocks noChangeShapeType="1"/>
            </p:cNvCxnSpPr>
            <p:nvPr/>
          </p:nvCxnSpPr>
          <p:spPr bwMode="auto">
            <a:xfrm>
              <a:off x="279480" y="2971662"/>
              <a:ext cx="888614" cy="1588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prstDash val="lgDash"/>
              <a:bevel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79" name="Straight Connector 33"/>
            <p:cNvCxnSpPr>
              <a:cxnSpLocks noChangeShapeType="1"/>
            </p:cNvCxnSpPr>
            <p:nvPr/>
          </p:nvCxnSpPr>
          <p:spPr bwMode="auto">
            <a:xfrm rot="5400000">
              <a:off x="831598" y="3346233"/>
              <a:ext cx="736477" cy="12696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prstDash val="lgDash"/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33" name="Group 248"/>
          <p:cNvGrpSpPr>
            <a:grpSpLocks/>
          </p:cNvGrpSpPr>
          <p:nvPr/>
        </p:nvGrpSpPr>
        <p:grpSpPr bwMode="auto">
          <a:xfrm>
            <a:off x="4432300" y="330200"/>
            <a:ext cx="4622800" cy="2184400"/>
            <a:chOff x="4432300" y="330200"/>
            <a:chExt cx="4622800" cy="2184400"/>
          </a:xfrm>
        </p:grpSpPr>
        <p:sp>
          <p:nvSpPr>
            <p:cNvPr id="17434" name="Rounded Rectangle 72"/>
            <p:cNvSpPr>
              <a:spLocks noChangeArrowheads="1"/>
            </p:cNvSpPr>
            <p:nvPr/>
          </p:nvSpPr>
          <p:spPr bwMode="auto">
            <a:xfrm>
              <a:off x="6108700" y="330200"/>
              <a:ext cx="2946400" cy="218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35" name="Rounded Rectangle 73"/>
            <p:cNvSpPr>
              <a:spLocks noChangeArrowheads="1"/>
            </p:cNvSpPr>
            <p:nvPr/>
          </p:nvSpPr>
          <p:spPr bwMode="auto">
            <a:xfrm>
              <a:off x="4432300" y="939800"/>
              <a:ext cx="1879600" cy="1397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36" name="TextBox 39"/>
            <p:cNvSpPr txBox="1">
              <a:spLocks noChangeArrowheads="1"/>
            </p:cNvSpPr>
            <p:nvPr/>
          </p:nvSpPr>
          <p:spPr bwMode="auto">
            <a:xfrm>
              <a:off x="8178018" y="1562100"/>
              <a:ext cx="635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 </a:t>
              </a:r>
              <a:r>
                <a:rPr lang="en-US" altLang="en-US" sz="1400" smtClean="0">
                  <a:solidFill>
                    <a:prstClr val="black"/>
                  </a:solidFill>
                  <a:latin typeface="Symbol" pitchFamily="-65" charset="2"/>
                </a:rPr>
                <a:t>W</a:t>
              </a:r>
              <a:endParaRPr lang="en-US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17437" name="Group 90"/>
            <p:cNvGrpSpPr>
              <a:grpSpLocks noChangeAspect="1"/>
            </p:cNvGrpSpPr>
            <p:nvPr/>
          </p:nvGrpSpPr>
          <p:grpSpPr bwMode="auto">
            <a:xfrm>
              <a:off x="4638675" y="1503826"/>
              <a:ext cx="368059" cy="371535"/>
              <a:chOff x="2260600" y="5863607"/>
              <a:chExt cx="431800" cy="435593"/>
            </a:xfrm>
          </p:grpSpPr>
          <p:sp>
            <p:nvSpPr>
              <p:cNvPr id="17476" name="Oval 91"/>
              <p:cNvSpPr>
                <a:spLocks noChangeArrowheads="1"/>
              </p:cNvSpPr>
              <p:nvPr/>
            </p:nvSpPr>
            <p:spPr bwMode="auto">
              <a:xfrm>
                <a:off x="2260600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77" name="TextBox 92"/>
              <p:cNvSpPr txBox="1">
                <a:spLocks noChangeArrowheads="1"/>
              </p:cNvSpPr>
              <p:nvPr/>
            </p:nvSpPr>
            <p:spPr bwMode="auto">
              <a:xfrm>
                <a:off x="2266731" y="5863607"/>
                <a:ext cx="4029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S</a:t>
                </a:r>
              </a:p>
            </p:txBody>
          </p:sp>
        </p:grpSp>
        <p:grpSp>
          <p:nvGrpSpPr>
            <p:cNvPr id="17438" name="Group 120"/>
            <p:cNvGrpSpPr>
              <a:grpSpLocks/>
            </p:cNvGrpSpPr>
            <p:nvPr/>
          </p:nvGrpSpPr>
          <p:grpSpPr bwMode="auto">
            <a:xfrm rot="5400000" flipH="1">
              <a:off x="4696424" y="1397623"/>
              <a:ext cx="789605" cy="555361"/>
              <a:chOff x="6218194" y="1718733"/>
              <a:chExt cx="949240" cy="555361"/>
            </a:xfrm>
          </p:grpSpPr>
          <p:cxnSp>
            <p:nvCxnSpPr>
              <p:cNvPr id="17472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6887980" y="2260599"/>
                <a:ext cx="27945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3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218990" y="2257954"/>
                <a:ext cx="24134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4" name="Straight Connector 73"/>
              <p:cNvCxnSpPr>
                <a:cxnSpLocks noChangeShapeType="1"/>
              </p:cNvCxnSpPr>
              <p:nvPr/>
            </p:nvCxnSpPr>
            <p:spPr bwMode="auto">
              <a:xfrm rot="5400000">
                <a:off x="6876653" y="1996016"/>
                <a:ext cx="555361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5" name="Straight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6865" y="2002762"/>
                <a:ext cx="5426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39" name="Oval 10"/>
            <p:cNvSpPr>
              <a:spLocks noChangeAspect="1"/>
            </p:cNvSpPr>
            <p:nvPr/>
          </p:nvSpPr>
          <p:spPr bwMode="auto">
            <a:xfrm>
              <a:off x="7064890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40" name="Oval 12"/>
            <p:cNvSpPr>
              <a:spLocks noChangeAspect="1"/>
            </p:cNvSpPr>
            <p:nvPr/>
          </p:nvSpPr>
          <p:spPr bwMode="auto">
            <a:xfrm>
              <a:off x="7252244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41" name="Oval 10"/>
            <p:cNvSpPr>
              <a:spLocks noChangeAspect="1"/>
            </p:cNvSpPr>
            <p:nvPr/>
          </p:nvSpPr>
          <p:spPr bwMode="auto">
            <a:xfrm>
              <a:off x="7442774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42" name="Oval 12"/>
            <p:cNvSpPr>
              <a:spLocks noChangeAspect="1"/>
            </p:cNvSpPr>
            <p:nvPr/>
          </p:nvSpPr>
          <p:spPr bwMode="auto">
            <a:xfrm>
              <a:off x="7630127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43" name="Rectangle 26"/>
            <p:cNvSpPr>
              <a:spLocks noChangeArrowheads="1"/>
            </p:cNvSpPr>
            <p:nvPr/>
          </p:nvSpPr>
          <p:spPr bwMode="auto">
            <a:xfrm>
              <a:off x="7045837" y="1277938"/>
              <a:ext cx="798634" cy="109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7444" name="Straight Connector 34"/>
            <p:cNvCxnSpPr>
              <a:cxnSpLocks noChangeShapeType="1"/>
            </p:cNvCxnSpPr>
            <p:nvPr/>
          </p:nvCxnSpPr>
          <p:spPr bwMode="auto">
            <a:xfrm>
              <a:off x="7063302" y="1112838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5" name="Straight Connector 35"/>
            <p:cNvCxnSpPr>
              <a:cxnSpLocks noChangeShapeType="1"/>
            </p:cNvCxnSpPr>
            <p:nvPr/>
          </p:nvCxnSpPr>
          <p:spPr bwMode="auto">
            <a:xfrm>
              <a:off x="7063302" y="1146175"/>
              <a:ext cx="77164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6" name="Straight Connector 36"/>
            <p:cNvCxnSpPr>
              <a:cxnSpLocks noChangeShapeType="1"/>
            </p:cNvCxnSpPr>
            <p:nvPr/>
          </p:nvCxnSpPr>
          <p:spPr bwMode="auto">
            <a:xfrm>
              <a:off x="7063302" y="1179513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7" name="Line 397"/>
            <p:cNvSpPr>
              <a:spLocks noChangeShapeType="1"/>
            </p:cNvSpPr>
            <p:nvPr/>
          </p:nvSpPr>
          <p:spPr bwMode="auto">
            <a:xfrm flipH="1">
              <a:off x="5349596" y="2070100"/>
              <a:ext cx="343312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cxnSp>
          <p:nvCxnSpPr>
            <p:cNvPr id="17448" name="Straight Connector 44"/>
            <p:cNvCxnSpPr>
              <a:cxnSpLocks noChangeShapeType="1"/>
            </p:cNvCxnSpPr>
            <p:nvPr/>
          </p:nvCxnSpPr>
          <p:spPr bwMode="auto">
            <a:xfrm rot="5400000">
              <a:off x="8363727" y="1670050"/>
              <a:ext cx="8112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9" name="Rectangle 383"/>
            <p:cNvSpPr>
              <a:spLocks noChangeArrowheads="1"/>
            </p:cNvSpPr>
            <p:nvPr/>
          </p:nvSpPr>
          <p:spPr bwMode="auto">
            <a:xfrm rot="-5400000">
              <a:off x="8444690" y="1557320"/>
              <a:ext cx="660400" cy="233397"/>
            </a:xfrm>
            <a:prstGeom prst="rect">
              <a:avLst/>
            </a:prstGeom>
            <a:solidFill>
              <a:srgbClr val="A6A6A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660066"/>
                </a:solidFill>
              </a:endParaRPr>
            </a:p>
          </p:txBody>
        </p:sp>
        <p:sp>
          <p:nvSpPr>
            <p:cNvPr id="17450" name="Isosceles Triangle 69"/>
            <p:cNvSpPr>
              <a:spLocks noChangeArrowheads="1"/>
            </p:cNvSpPr>
            <p:nvPr/>
          </p:nvSpPr>
          <p:spPr bwMode="auto">
            <a:xfrm flipH="1" flipV="1">
              <a:off x="6053005" y="1260970"/>
              <a:ext cx="127020" cy="76200"/>
            </a:xfrm>
            <a:prstGeom prst="triangle">
              <a:avLst>
                <a:gd name="adj" fmla="val 5526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451" name="TextBox 75"/>
            <p:cNvSpPr txBox="1">
              <a:spLocks noChangeArrowheads="1"/>
            </p:cNvSpPr>
            <p:nvPr/>
          </p:nvSpPr>
          <p:spPr bwMode="auto">
            <a:xfrm>
              <a:off x="6348672" y="1274236"/>
              <a:ext cx="6730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 smtClean="0">
                  <a:solidFill>
                    <a:prstClr val="black"/>
                  </a:solidFill>
                </a:rPr>
                <a:t>Make before break switch</a:t>
              </a:r>
            </a:p>
          </p:txBody>
        </p:sp>
        <p:cxnSp>
          <p:nvCxnSpPr>
            <p:cNvPr id="17452" name="Straight Connector 38"/>
            <p:cNvCxnSpPr>
              <a:cxnSpLocks noChangeShapeType="1"/>
            </p:cNvCxnSpPr>
            <p:nvPr/>
          </p:nvCxnSpPr>
          <p:spPr bwMode="auto">
            <a:xfrm>
              <a:off x="6577453" y="1266825"/>
              <a:ext cx="49855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3" name="Straight Connector 40"/>
            <p:cNvCxnSpPr>
              <a:cxnSpLocks noChangeShapeType="1"/>
            </p:cNvCxnSpPr>
            <p:nvPr/>
          </p:nvCxnSpPr>
          <p:spPr bwMode="auto">
            <a:xfrm>
              <a:off x="7803190" y="1273175"/>
              <a:ext cx="98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54" name="TextBox 108"/>
            <p:cNvSpPr txBox="1">
              <a:spLocks noChangeArrowheads="1"/>
            </p:cNvSpPr>
            <p:nvPr/>
          </p:nvSpPr>
          <p:spPr bwMode="auto">
            <a:xfrm>
              <a:off x="7047463" y="1257300"/>
              <a:ext cx="12728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L = 750 mH</a:t>
              </a:r>
            </a:p>
          </p:txBody>
        </p:sp>
        <p:grpSp>
          <p:nvGrpSpPr>
            <p:cNvPr id="17455" name="Group 90"/>
            <p:cNvGrpSpPr>
              <a:grpSpLocks/>
            </p:cNvGrpSpPr>
            <p:nvPr/>
          </p:nvGrpSpPr>
          <p:grpSpPr bwMode="auto">
            <a:xfrm>
              <a:off x="7217081" y="495300"/>
              <a:ext cx="453524" cy="431844"/>
              <a:chOff x="2247894" y="5867400"/>
              <a:chExt cx="453759" cy="431800"/>
            </a:xfrm>
          </p:grpSpPr>
          <p:sp>
            <p:nvSpPr>
              <p:cNvPr id="17470" name="Oval 91"/>
              <p:cNvSpPr>
                <a:spLocks noChangeArrowheads="1"/>
              </p:cNvSpPr>
              <p:nvPr/>
            </p:nvSpPr>
            <p:spPr bwMode="auto">
              <a:xfrm>
                <a:off x="2247894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71" name="TextBox 92"/>
              <p:cNvSpPr txBox="1">
                <a:spLocks noChangeArrowheads="1"/>
              </p:cNvSpPr>
              <p:nvPr/>
            </p:nvSpPr>
            <p:spPr bwMode="auto">
              <a:xfrm>
                <a:off x="2298709" y="5930899"/>
                <a:ext cx="402944" cy="30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L</a:t>
                </a:r>
              </a:p>
            </p:txBody>
          </p:sp>
        </p:grpSp>
        <p:cxnSp>
          <p:nvCxnSpPr>
            <p:cNvPr id="17456" name="Straight Connector 47"/>
            <p:cNvCxnSpPr>
              <a:cxnSpLocks noChangeShapeType="1"/>
            </p:cNvCxnSpPr>
            <p:nvPr/>
          </p:nvCxnSpPr>
          <p:spPr bwMode="auto">
            <a:xfrm>
              <a:off x="7648994" y="711221"/>
              <a:ext cx="27948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7" name="Straight Connector 50"/>
            <p:cNvCxnSpPr>
              <a:cxnSpLocks noChangeShapeType="1"/>
            </p:cNvCxnSpPr>
            <p:nvPr/>
          </p:nvCxnSpPr>
          <p:spPr bwMode="auto">
            <a:xfrm>
              <a:off x="6979941" y="708576"/>
              <a:ext cx="24136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8" name="Straight Connector 73"/>
            <p:cNvCxnSpPr>
              <a:cxnSpLocks noChangeShapeType="1"/>
            </p:cNvCxnSpPr>
            <p:nvPr/>
          </p:nvCxnSpPr>
          <p:spPr bwMode="auto">
            <a:xfrm rot="5400000">
              <a:off x="7637665" y="980064"/>
              <a:ext cx="555417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9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697603" y="975830"/>
              <a:ext cx="563884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60" name="Straight Connector 148"/>
            <p:cNvCxnSpPr>
              <a:cxnSpLocks noChangeShapeType="1"/>
            </p:cNvCxnSpPr>
            <p:nvPr/>
          </p:nvCxnSpPr>
          <p:spPr bwMode="auto">
            <a:xfrm rot="16200000" flipH="1">
              <a:off x="4952458" y="1677194"/>
              <a:ext cx="818356" cy="5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5129471" y="1430866"/>
              <a:ext cx="469885" cy="491067"/>
              <a:chOff x="4787900" y="1087966"/>
              <a:chExt cx="469900" cy="491067"/>
            </a:xfrm>
            <a:solidFill>
              <a:srgbClr val="2DA2BF"/>
            </a:solidFill>
          </p:grpSpPr>
          <p:sp>
            <p:nvSpPr>
              <p:cNvPr id="286" name="Rectangle 155"/>
              <p:cNvSpPr>
                <a:spLocks noChangeArrowheads="1"/>
              </p:cNvSpPr>
              <p:nvPr/>
            </p:nvSpPr>
            <p:spPr bwMode="auto">
              <a:xfrm>
                <a:off x="4787900" y="1087966"/>
                <a:ext cx="469900" cy="491067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87" name="Line 329"/>
              <p:cNvSpPr>
                <a:spLocks noChangeShapeType="1"/>
              </p:cNvSpPr>
              <p:nvPr/>
            </p:nvSpPr>
            <p:spPr bwMode="auto">
              <a:xfrm rot="5400000" flipH="1">
                <a:off x="5016823" y="1172624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88" name="Line 330"/>
              <p:cNvSpPr>
                <a:spLocks noChangeShapeType="1"/>
              </p:cNvSpPr>
              <p:nvPr/>
            </p:nvSpPr>
            <p:spPr bwMode="auto">
              <a:xfrm rot="5400000" flipH="1">
                <a:off x="5016823" y="867796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89" name="Line 331"/>
              <p:cNvSpPr>
                <a:spLocks noChangeShapeType="1"/>
              </p:cNvSpPr>
              <p:nvPr/>
            </p:nvSpPr>
            <p:spPr bwMode="auto">
              <a:xfrm rot="5400000">
                <a:off x="5016823" y="1477481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290" name="Line 332"/>
              <p:cNvSpPr>
                <a:spLocks noChangeShapeType="1"/>
              </p:cNvSpPr>
              <p:nvPr/>
            </p:nvSpPr>
            <p:spPr bwMode="auto">
              <a:xfrm rot="5400000">
                <a:off x="5016823" y="1172652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17462" name="Oval 150"/>
            <p:cNvSpPr>
              <a:spLocks noChangeArrowheads="1"/>
            </p:cNvSpPr>
            <p:nvPr/>
          </p:nvSpPr>
          <p:spPr bwMode="auto">
            <a:xfrm>
              <a:off x="6537022" y="1240367"/>
              <a:ext cx="59264" cy="59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7463" name="Group 78"/>
            <p:cNvGrpSpPr>
              <a:grpSpLocks/>
            </p:cNvGrpSpPr>
            <p:nvPr/>
          </p:nvGrpSpPr>
          <p:grpSpPr bwMode="auto">
            <a:xfrm>
              <a:off x="6214031" y="1494360"/>
              <a:ext cx="127024" cy="579967"/>
              <a:chOff x="6167468" y="1396440"/>
              <a:chExt cx="127024" cy="666781"/>
            </a:xfrm>
          </p:grpSpPr>
          <p:cxnSp>
            <p:nvCxnSpPr>
              <p:cNvPr id="17468" name="Straight Connector 153"/>
              <p:cNvCxnSpPr>
                <a:cxnSpLocks noChangeShapeType="1"/>
              </p:cNvCxnSpPr>
              <p:nvPr/>
            </p:nvCxnSpPr>
            <p:spPr bwMode="auto">
              <a:xfrm rot="16200000" flipV="1">
                <a:off x="5912478" y="1746647"/>
                <a:ext cx="631561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69" name="Isosceles Triangle 69"/>
              <p:cNvSpPr>
                <a:spLocks noChangeArrowheads="1"/>
              </p:cNvSpPr>
              <p:nvPr/>
            </p:nvSpPr>
            <p:spPr bwMode="auto">
              <a:xfrm rot="10800000" flipV="1">
                <a:off x="6167468" y="1396440"/>
                <a:ext cx="127024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7464" name="Straight Connector 152"/>
            <p:cNvCxnSpPr>
              <a:cxnSpLocks noChangeShapeType="1"/>
            </p:cNvCxnSpPr>
            <p:nvPr/>
          </p:nvCxnSpPr>
          <p:spPr bwMode="auto">
            <a:xfrm rot="10800000">
              <a:off x="5339016" y="1261536"/>
              <a:ext cx="778908" cy="8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65" name="Group 83"/>
            <p:cNvGrpSpPr>
              <a:grpSpLocks/>
            </p:cNvGrpSpPr>
            <p:nvPr/>
          </p:nvGrpSpPr>
          <p:grpSpPr bwMode="auto">
            <a:xfrm rot="-920389">
              <a:off x="6144041" y="1278276"/>
              <a:ext cx="428137" cy="220320"/>
              <a:chOff x="6114410" y="1231713"/>
              <a:chExt cx="428137" cy="220320"/>
            </a:xfrm>
          </p:grpSpPr>
          <p:cxnSp>
            <p:nvCxnSpPr>
              <p:cNvPr id="17466" name="Straight Connector 73"/>
              <p:cNvCxnSpPr>
                <a:cxnSpLocks noChangeShapeType="1"/>
              </p:cNvCxnSpPr>
              <p:nvPr/>
            </p:nvCxnSpPr>
            <p:spPr bwMode="auto">
              <a:xfrm flipV="1">
                <a:off x="6121400" y="1278816"/>
                <a:ext cx="421147" cy="1732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7" name="Straight Connector 73"/>
              <p:cNvCxnSpPr>
                <a:cxnSpLocks noChangeShapeType="1"/>
              </p:cNvCxnSpPr>
              <p:nvPr/>
            </p:nvCxnSpPr>
            <p:spPr bwMode="auto">
              <a:xfrm rot="11538899" flipH="1">
                <a:off x="6114410" y="1231713"/>
                <a:ext cx="409673" cy="1397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905944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265"/>
          <p:cNvGrpSpPr>
            <a:grpSpLocks/>
          </p:cNvGrpSpPr>
          <p:nvPr/>
        </p:nvGrpSpPr>
        <p:grpSpPr bwMode="auto">
          <a:xfrm>
            <a:off x="4432300" y="330200"/>
            <a:ext cx="4622800" cy="2184400"/>
            <a:chOff x="4432300" y="330200"/>
            <a:chExt cx="4622800" cy="2184400"/>
          </a:xfrm>
        </p:grpSpPr>
        <p:sp>
          <p:nvSpPr>
            <p:cNvPr id="18485" name="Rounded Rectangle 72"/>
            <p:cNvSpPr>
              <a:spLocks noChangeArrowheads="1"/>
            </p:cNvSpPr>
            <p:nvPr/>
          </p:nvSpPr>
          <p:spPr bwMode="auto">
            <a:xfrm>
              <a:off x="6108700" y="330200"/>
              <a:ext cx="2946400" cy="218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486" name="Rounded Rectangle 73"/>
            <p:cNvSpPr>
              <a:spLocks noChangeArrowheads="1"/>
            </p:cNvSpPr>
            <p:nvPr/>
          </p:nvSpPr>
          <p:spPr bwMode="auto">
            <a:xfrm>
              <a:off x="4432300" y="939800"/>
              <a:ext cx="1879600" cy="1397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487" name="TextBox 39"/>
            <p:cNvSpPr txBox="1">
              <a:spLocks noChangeArrowheads="1"/>
            </p:cNvSpPr>
            <p:nvPr/>
          </p:nvSpPr>
          <p:spPr bwMode="auto">
            <a:xfrm>
              <a:off x="8178018" y="1562100"/>
              <a:ext cx="635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 </a:t>
              </a:r>
              <a:r>
                <a:rPr lang="en-US" altLang="en-US" sz="1400" smtClean="0">
                  <a:solidFill>
                    <a:prstClr val="black"/>
                  </a:solidFill>
                  <a:latin typeface="Symbol" pitchFamily="-65" charset="2"/>
                </a:rPr>
                <a:t>W</a:t>
              </a:r>
              <a:endParaRPr lang="en-US" altLang="en-US" sz="1400" smtClean="0">
                <a:solidFill>
                  <a:prstClr val="black"/>
                </a:solidFill>
              </a:endParaRPr>
            </a:p>
          </p:txBody>
        </p:sp>
        <p:grpSp>
          <p:nvGrpSpPr>
            <p:cNvPr id="18488" name="Group 90"/>
            <p:cNvGrpSpPr>
              <a:grpSpLocks noChangeAspect="1"/>
            </p:cNvGrpSpPr>
            <p:nvPr/>
          </p:nvGrpSpPr>
          <p:grpSpPr bwMode="auto">
            <a:xfrm>
              <a:off x="4638675" y="1503826"/>
              <a:ext cx="368059" cy="371535"/>
              <a:chOff x="2260600" y="5863607"/>
              <a:chExt cx="431800" cy="435593"/>
            </a:xfrm>
          </p:grpSpPr>
          <p:sp>
            <p:nvSpPr>
              <p:cNvPr id="18527" name="Oval 91"/>
              <p:cNvSpPr>
                <a:spLocks noChangeArrowheads="1"/>
              </p:cNvSpPr>
              <p:nvPr/>
            </p:nvSpPr>
            <p:spPr bwMode="auto">
              <a:xfrm>
                <a:off x="2260600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28" name="TextBox 92"/>
              <p:cNvSpPr txBox="1">
                <a:spLocks noChangeArrowheads="1"/>
              </p:cNvSpPr>
              <p:nvPr/>
            </p:nvSpPr>
            <p:spPr bwMode="auto">
              <a:xfrm>
                <a:off x="2266731" y="5863607"/>
                <a:ext cx="4029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S</a:t>
                </a:r>
              </a:p>
            </p:txBody>
          </p:sp>
        </p:grpSp>
        <p:grpSp>
          <p:nvGrpSpPr>
            <p:cNvPr id="18489" name="Group 120"/>
            <p:cNvGrpSpPr>
              <a:grpSpLocks/>
            </p:cNvGrpSpPr>
            <p:nvPr/>
          </p:nvGrpSpPr>
          <p:grpSpPr bwMode="auto">
            <a:xfrm rot="5400000" flipH="1">
              <a:off x="4696424" y="1397623"/>
              <a:ext cx="789605" cy="555361"/>
              <a:chOff x="6218194" y="1718733"/>
              <a:chExt cx="949240" cy="555361"/>
            </a:xfrm>
          </p:grpSpPr>
          <p:cxnSp>
            <p:nvCxnSpPr>
              <p:cNvPr id="18523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6887980" y="2260599"/>
                <a:ext cx="27945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24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218990" y="2257954"/>
                <a:ext cx="24134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25" name="Straight Connector 73"/>
              <p:cNvCxnSpPr>
                <a:cxnSpLocks noChangeShapeType="1"/>
              </p:cNvCxnSpPr>
              <p:nvPr/>
            </p:nvCxnSpPr>
            <p:spPr bwMode="auto">
              <a:xfrm rot="5400000">
                <a:off x="6876653" y="1996016"/>
                <a:ext cx="555361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26" name="Straight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6865" y="2002762"/>
                <a:ext cx="5426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490" name="Oval 10"/>
            <p:cNvSpPr>
              <a:spLocks noChangeAspect="1"/>
            </p:cNvSpPr>
            <p:nvPr/>
          </p:nvSpPr>
          <p:spPr bwMode="auto">
            <a:xfrm>
              <a:off x="7064890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491" name="Oval 12"/>
            <p:cNvSpPr>
              <a:spLocks noChangeAspect="1"/>
            </p:cNvSpPr>
            <p:nvPr/>
          </p:nvSpPr>
          <p:spPr bwMode="auto">
            <a:xfrm>
              <a:off x="7252244" y="1206500"/>
              <a:ext cx="187354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492" name="Oval 10"/>
            <p:cNvSpPr>
              <a:spLocks noChangeAspect="1"/>
            </p:cNvSpPr>
            <p:nvPr/>
          </p:nvSpPr>
          <p:spPr bwMode="auto">
            <a:xfrm>
              <a:off x="7442774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493" name="Oval 12"/>
            <p:cNvSpPr>
              <a:spLocks noChangeAspect="1"/>
            </p:cNvSpPr>
            <p:nvPr/>
          </p:nvSpPr>
          <p:spPr bwMode="auto">
            <a:xfrm>
              <a:off x="7630127" y="1206500"/>
              <a:ext cx="188941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494" name="Rectangle 26"/>
            <p:cNvSpPr>
              <a:spLocks noChangeArrowheads="1"/>
            </p:cNvSpPr>
            <p:nvPr/>
          </p:nvSpPr>
          <p:spPr bwMode="auto">
            <a:xfrm>
              <a:off x="7045837" y="1277938"/>
              <a:ext cx="798634" cy="109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8495" name="Straight Connector 34"/>
            <p:cNvCxnSpPr>
              <a:cxnSpLocks noChangeShapeType="1"/>
            </p:cNvCxnSpPr>
            <p:nvPr/>
          </p:nvCxnSpPr>
          <p:spPr bwMode="auto">
            <a:xfrm>
              <a:off x="7063302" y="1112838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6" name="Straight Connector 35"/>
            <p:cNvCxnSpPr>
              <a:cxnSpLocks noChangeShapeType="1"/>
            </p:cNvCxnSpPr>
            <p:nvPr/>
          </p:nvCxnSpPr>
          <p:spPr bwMode="auto">
            <a:xfrm>
              <a:off x="7063302" y="1146175"/>
              <a:ext cx="77164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7" name="Straight Connector 36"/>
            <p:cNvCxnSpPr>
              <a:cxnSpLocks noChangeShapeType="1"/>
            </p:cNvCxnSpPr>
            <p:nvPr/>
          </p:nvCxnSpPr>
          <p:spPr bwMode="auto">
            <a:xfrm>
              <a:off x="7063302" y="1179513"/>
              <a:ext cx="77164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98" name="Line 397"/>
            <p:cNvSpPr>
              <a:spLocks noChangeShapeType="1"/>
            </p:cNvSpPr>
            <p:nvPr/>
          </p:nvSpPr>
          <p:spPr bwMode="auto">
            <a:xfrm flipH="1">
              <a:off x="5349596" y="2070100"/>
              <a:ext cx="3433120" cy="12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cxnSp>
          <p:nvCxnSpPr>
            <p:cNvPr id="18499" name="Straight Connector 44"/>
            <p:cNvCxnSpPr>
              <a:cxnSpLocks noChangeShapeType="1"/>
            </p:cNvCxnSpPr>
            <p:nvPr/>
          </p:nvCxnSpPr>
          <p:spPr bwMode="auto">
            <a:xfrm rot="5400000">
              <a:off x="8363727" y="1670050"/>
              <a:ext cx="8112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00" name="Rectangle 383"/>
            <p:cNvSpPr>
              <a:spLocks noChangeArrowheads="1"/>
            </p:cNvSpPr>
            <p:nvPr/>
          </p:nvSpPr>
          <p:spPr bwMode="auto">
            <a:xfrm rot="-5400000">
              <a:off x="8444690" y="1557320"/>
              <a:ext cx="660400" cy="233397"/>
            </a:xfrm>
            <a:prstGeom prst="rect">
              <a:avLst/>
            </a:prstGeom>
            <a:solidFill>
              <a:srgbClr val="A6A6A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660066"/>
                </a:solidFill>
              </a:endParaRPr>
            </a:p>
          </p:txBody>
        </p:sp>
        <p:sp>
          <p:nvSpPr>
            <p:cNvPr id="18501" name="Isosceles Triangle 69"/>
            <p:cNvSpPr>
              <a:spLocks noChangeArrowheads="1"/>
            </p:cNvSpPr>
            <p:nvPr/>
          </p:nvSpPr>
          <p:spPr bwMode="auto">
            <a:xfrm flipH="1" flipV="1">
              <a:off x="6053005" y="1260970"/>
              <a:ext cx="127020" cy="76200"/>
            </a:xfrm>
            <a:prstGeom prst="triangle">
              <a:avLst>
                <a:gd name="adj" fmla="val 5526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502" name="TextBox 75"/>
            <p:cNvSpPr txBox="1">
              <a:spLocks noChangeArrowheads="1"/>
            </p:cNvSpPr>
            <p:nvPr/>
          </p:nvSpPr>
          <p:spPr bwMode="auto">
            <a:xfrm>
              <a:off x="6348672" y="1274236"/>
              <a:ext cx="6730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 smtClean="0">
                  <a:solidFill>
                    <a:prstClr val="black"/>
                  </a:solidFill>
                </a:rPr>
                <a:t>Make before break switch</a:t>
              </a:r>
            </a:p>
          </p:txBody>
        </p:sp>
        <p:cxnSp>
          <p:nvCxnSpPr>
            <p:cNvPr id="18503" name="Straight Connector 38"/>
            <p:cNvCxnSpPr>
              <a:cxnSpLocks noChangeShapeType="1"/>
            </p:cNvCxnSpPr>
            <p:nvPr/>
          </p:nvCxnSpPr>
          <p:spPr bwMode="auto">
            <a:xfrm>
              <a:off x="6577453" y="1266825"/>
              <a:ext cx="49855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4" name="Straight Connector 40"/>
            <p:cNvCxnSpPr>
              <a:cxnSpLocks noChangeShapeType="1"/>
            </p:cNvCxnSpPr>
            <p:nvPr/>
          </p:nvCxnSpPr>
          <p:spPr bwMode="auto">
            <a:xfrm>
              <a:off x="7803190" y="1273175"/>
              <a:ext cx="98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05" name="TextBox 108"/>
            <p:cNvSpPr txBox="1">
              <a:spLocks noChangeArrowheads="1"/>
            </p:cNvSpPr>
            <p:nvPr/>
          </p:nvSpPr>
          <p:spPr bwMode="auto">
            <a:xfrm>
              <a:off x="7047463" y="1257300"/>
              <a:ext cx="12728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L = 750 mH</a:t>
              </a:r>
            </a:p>
          </p:txBody>
        </p:sp>
        <p:grpSp>
          <p:nvGrpSpPr>
            <p:cNvPr id="18506" name="Group 90"/>
            <p:cNvGrpSpPr>
              <a:grpSpLocks/>
            </p:cNvGrpSpPr>
            <p:nvPr/>
          </p:nvGrpSpPr>
          <p:grpSpPr bwMode="auto">
            <a:xfrm>
              <a:off x="7217081" y="495300"/>
              <a:ext cx="453524" cy="431844"/>
              <a:chOff x="2247894" y="5867400"/>
              <a:chExt cx="453759" cy="431800"/>
            </a:xfrm>
          </p:grpSpPr>
          <p:sp>
            <p:nvSpPr>
              <p:cNvPr id="18521" name="Oval 91"/>
              <p:cNvSpPr>
                <a:spLocks noChangeArrowheads="1"/>
              </p:cNvSpPr>
              <p:nvPr/>
            </p:nvSpPr>
            <p:spPr bwMode="auto">
              <a:xfrm>
                <a:off x="2247894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22" name="TextBox 92"/>
              <p:cNvSpPr txBox="1">
                <a:spLocks noChangeArrowheads="1"/>
              </p:cNvSpPr>
              <p:nvPr/>
            </p:nvSpPr>
            <p:spPr bwMode="auto">
              <a:xfrm>
                <a:off x="2298709" y="5930899"/>
                <a:ext cx="402944" cy="30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L</a:t>
                </a:r>
              </a:p>
            </p:txBody>
          </p:sp>
        </p:grpSp>
        <p:cxnSp>
          <p:nvCxnSpPr>
            <p:cNvPr id="18507" name="Straight Connector 47"/>
            <p:cNvCxnSpPr>
              <a:cxnSpLocks noChangeShapeType="1"/>
            </p:cNvCxnSpPr>
            <p:nvPr/>
          </p:nvCxnSpPr>
          <p:spPr bwMode="auto">
            <a:xfrm>
              <a:off x="7648994" y="711221"/>
              <a:ext cx="27948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8" name="Straight Connector 50"/>
            <p:cNvCxnSpPr>
              <a:cxnSpLocks noChangeShapeType="1"/>
            </p:cNvCxnSpPr>
            <p:nvPr/>
          </p:nvCxnSpPr>
          <p:spPr bwMode="auto">
            <a:xfrm>
              <a:off x="6979941" y="708576"/>
              <a:ext cx="24136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9" name="Straight Connector 73"/>
            <p:cNvCxnSpPr>
              <a:cxnSpLocks noChangeShapeType="1"/>
            </p:cNvCxnSpPr>
            <p:nvPr/>
          </p:nvCxnSpPr>
          <p:spPr bwMode="auto">
            <a:xfrm rot="5400000">
              <a:off x="7637665" y="980064"/>
              <a:ext cx="555417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10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697603" y="975830"/>
              <a:ext cx="563884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11" name="Straight Connector 148"/>
            <p:cNvCxnSpPr>
              <a:cxnSpLocks noChangeShapeType="1"/>
            </p:cNvCxnSpPr>
            <p:nvPr/>
          </p:nvCxnSpPr>
          <p:spPr bwMode="auto">
            <a:xfrm rot="16200000" flipH="1">
              <a:off x="4952458" y="1677194"/>
              <a:ext cx="818356" cy="5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Group 111"/>
            <p:cNvGrpSpPr>
              <a:grpSpLocks/>
            </p:cNvGrpSpPr>
            <p:nvPr/>
          </p:nvGrpSpPr>
          <p:grpSpPr bwMode="auto">
            <a:xfrm>
              <a:off x="5129471" y="1430866"/>
              <a:ext cx="469885" cy="491067"/>
              <a:chOff x="4787900" y="1087966"/>
              <a:chExt cx="469900" cy="491067"/>
            </a:xfrm>
            <a:solidFill>
              <a:srgbClr val="2DA2BF"/>
            </a:solidFill>
          </p:grpSpPr>
          <p:sp>
            <p:nvSpPr>
              <p:cNvPr id="303" name="Rectangle 155"/>
              <p:cNvSpPr>
                <a:spLocks noChangeArrowheads="1"/>
              </p:cNvSpPr>
              <p:nvPr/>
            </p:nvSpPr>
            <p:spPr bwMode="auto">
              <a:xfrm>
                <a:off x="4787900" y="1087966"/>
                <a:ext cx="469900" cy="491067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04" name="Line 329"/>
              <p:cNvSpPr>
                <a:spLocks noChangeShapeType="1"/>
              </p:cNvSpPr>
              <p:nvPr/>
            </p:nvSpPr>
            <p:spPr bwMode="auto">
              <a:xfrm rot="5400000" flipH="1">
                <a:off x="5016823" y="1172624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05" name="Line 330"/>
              <p:cNvSpPr>
                <a:spLocks noChangeShapeType="1"/>
              </p:cNvSpPr>
              <p:nvPr/>
            </p:nvSpPr>
            <p:spPr bwMode="auto">
              <a:xfrm rot="5400000" flipH="1">
                <a:off x="5016823" y="867796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06" name="Line 331"/>
              <p:cNvSpPr>
                <a:spLocks noChangeShapeType="1"/>
              </p:cNvSpPr>
              <p:nvPr/>
            </p:nvSpPr>
            <p:spPr bwMode="auto">
              <a:xfrm rot="5400000">
                <a:off x="5016823" y="1477481"/>
                <a:ext cx="0" cy="15240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  <p:sp>
            <p:nvSpPr>
              <p:cNvPr id="307" name="Line 332"/>
              <p:cNvSpPr>
                <a:spLocks noChangeShapeType="1"/>
              </p:cNvSpPr>
              <p:nvPr/>
            </p:nvSpPr>
            <p:spPr bwMode="auto">
              <a:xfrm rot="5400000">
                <a:off x="5016823" y="1172652"/>
                <a:ext cx="0" cy="4572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90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endParaRPr>
              </a:p>
            </p:txBody>
          </p:sp>
        </p:grpSp>
        <p:sp>
          <p:nvSpPr>
            <p:cNvPr id="18513" name="Oval 150"/>
            <p:cNvSpPr>
              <a:spLocks noChangeArrowheads="1"/>
            </p:cNvSpPr>
            <p:nvPr/>
          </p:nvSpPr>
          <p:spPr bwMode="auto">
            <a:xfrm>
              <a:off x="6537022" y="1240367"/>
              <a:ext cx="59264" cy="592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8514" name="Group 78"/>
            <p:cNvGrpSpPr>
              <a:grpSpLocks/>
            </p:cNvGrpSpPr>
            <p:nvPr/>
          </p:nvGrpSpPr>
          <p:grpSpPr bwMode="auto">
            <a:xfrm>
              <a:off x="6214031" y="1494360"/>
              <a:ext cx="127024" cy="579967"/>
              <a:chOff x="6167468" y="1396440"/>
              <a:chExt cx="127024" cy="666781"/>
            </a:xfrm>
          </p:grpSpPr>
          <p:cxnSp>
            <p:nvCxnSpPr>
              <p:cNvPr id="18519" name="Straight Connector 153"/>
              <p:cNvCxnSpPr>
                <a:cxnSpLocks noChangeShapeType="1"/>
              </p:cNvCxnSpPr>
              <p:nvPr/>
            </p:nvCxnSpPr>
            <p:spPr bwMode="auto">
              <a:xfrm rot="16200000" flipV="1">
                <a:off x="5912478" y="1746647"/>
                <a:ext cx="631561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20" name="Isosceles Triangle 69"/>
              <p:cNvSpPr>
                <a:spLocks noChangeArrowheads="1"/>
              </p:cNvSpPr>
              <p:nvPr/>
            </p:nvSpPr>
            <p:spPr bwMode="auto">
              <a:xfrm rot="10800000" flipV="1">
                <a:off x="6167468" y="1396440"/>
                <a:ext cx="127024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8515" name="Straight Connector 152"/>
            <p:cNvCxnSpPr>
              <a:cxnSpLocks noChangeShapeType="1"/>
            </p:cNvCxnSpPr>
            <p:nvPr/>
          </p:nvCxnSpPr>
          <p:spPr bwMode="auto">
            <a:xfrm rot="10800000">
              <a:off x="5339016" y="1261536"/>
              <a:ext cx="778908" cy="84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516" name="Group 83"/>
            <p:cNvGrpSpPr>
              <a:grpSpLocks/>
            </p:cNvGrpSpPr>
            <p:nvPr/>
          </p:nvGrpSpPr>
          <p:grpSpPr bwMode="auto">
            <a:xfrm rot="-920389">
              <a:off x="6144041" y="1278276"/>
              <a:ext cx="428137" cy="220320"/>
              <a:chOff x="6114410" y="1231713"/>
              <a:chExt cx="428137" cy="220320"/>
            </a:xfrm>
          </p:grpSpPr>
          <p:cxnSp>
            <p:nvCxnSpPr>
              <p:cNvPr id="18517" name="Straight Connector 73"/>
              <p:cNvCxnSpPr>
                <a:cxnSpLocks noChangeShapeType="1"/>
              </p:cNvCxnSpPr>
              <p:nvPr/>
            </p:nvCxnSpPr>
            <p:spPr bwMode="auto">
              <a:xfrm flipV="1">
                <a:off x="6121400" y="1278816"/>
                <a:ext cx="421147" cy="1732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18" name="Straight Connector 73"/>
              <p:cNvCxnSpPr>
                <a:cxnSpLocks noChangeShapeType="1"/>
              </p:cNvCxnSpPr>
              <p:nvPr/>
            </p:nvCxnSpPr>
            <p:spPr bwMode="auto">
              <a:xfrm rot="11538899" flipH="1">
                <a:off x="6114410" y="1231713"/>
                <a:ext cx="409673" cy="1397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8436" name="Group 119"/>
          <p:cNvGrpSpPr>
            <a:grpSpLocks/>
          </p:cNvGrpSpPr>
          <p:nvPr/>
        </p:nvGrpSpPr>
        <p:grpSpPr bwMode="auto">
          <a:xfrm>
            <a:off x="7556500" y="3314700"/>
            <a:ext cx="1257300" cy="2540000"/>
            <a:chOff x="7785100" y="2527300"/>
            <a:chExt cx="1257300" cy="25400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7785100" y="2527300"/>
              <a:ext cx="1257300" cy="254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lumMod val="20000"/>
                  <a:lumOff val="80000"/>
                  <a:alpha val="75000"/>
                </a:schemeClr>
              </a:glow>
              <a:softEdge rad="635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18481" name="Picture 1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59700" y="3771902"/>
              <a:ext cx="1384300" cy="74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82" name="Group 69"/>
            <p:cNvGrpSpPr>
              <a:grpSpLocks noChangeAspect="1"/>
            </p:cNvGrpSpPr>
            <p:nvPr/>
          </p:nvGrpSpPr>
          <p:grpSpPr bwMode="auto">
            <a:xfrm>
              <a:off x="7886700" y="2717800"/>
              <a:ext cx="1050376" cy="495299"/>
              <a:chOff x="6019800" y="3606800"/>
              <a:chExt cx="3124200" cy="1473200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6019800" y="3606800"/>
                <a:ext cx="3125833" cy="14732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2854" y="3753177"/>
                <a:ext cx="3069171" cy="11473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</p:pic>
        </p:grpSp>
      </p:grpSp>
      <p:sp>
        <p:nvSpPr>
          <p:cNvPr id="68" name="Rounded Rectangle 67"/>
          <p:cNvSpPr/>
          <p:nvPr/>
        </p:nvSpPr>
        <p:spPr bwMode="auto">
          <a:xfrm>
            <a:off x="0" y="774700"/>
            <a:ext cx="6654800" cy="3860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169" name="Chart 168"/>
          <p:cNvGraphicFramePr>
            <a:graphicFrameLocks noChangeAspect="1"/>
          </p:cNvGraphicFramePr>
          <p:nvPr/>
        </p:nvGraphicFramePr>
        <p:xfrm>
          <a:off x="1016000" y="1194558"/>
          <a:ext cx="4572000" cy="274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TextBox 118"/>
          <p:cNvSpPr txBox="1">
            <a:spLocks noChangeArrowheads="1"/>
          </p:cNvSpPr>
          <p:nvPr/>
        </p:nvSpPr>
        <p:spPr bwMode="auto">
          <a:xfrm>
            <a:off x="38100" y="12700"/>
            <a:ext cx="1223963" cy="384175"/>
          </a:xfrm>
          <a:prstGeom prst="rect">
            <a:avLst/>
          </a:prstGeom>
          <a:gradFill rotWithShape="1">
            <a:gsLst>
              <a:gs pos="0">
                <a:srgbClr val="FF9675"/>
              </a:gs>
              <a:gs pos="100000">
                <a:srgbClr val="FF5B00"/>
              </a:gs>
            </a:gsLst>
            <a:lin ang="5400000"/>
          </a:gradFill>
          <a:ln w="9525">
            <a:solidFill>
              <a:srgbClr val="EB601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Inductor</a:t>
            </a: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0" y="3378200"/>
            <a:ext cx="1130300" cy="1016000"/>
            <a:chOff x="7810500" y="3416300"/>
            <a:chExt cx="1130300" cy="1016000"/>
          </a:xfrm>
        </p:grpSpPr>
        <p:sp>
          <p:nvSpPr>
            <p:cNvPr id="131" name="Hexagon 130"/>
            <p:cNvSpPr/>
            <p:nvPr/>
          </p:nvSpPr>
          <p:spPr bwMode="auto">
            <a:xfrm>
              <a:off x="7810500" y="3416300"/>
              <a:ext cx="1130300" cy="101600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7983538" y="3587750"/>
            <a:ext cx="6985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" name="Equation" r:id="rId6" imgW="393700" imgH="368300" progId="Equation.3">
                    <p:embed/>
                  </p:oleObj>
                </mc:Choice>
                <mc:Fallback>
                  <p:oleObj name="Equation" r:id="rId6" imgW="3937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3538" y="3587750"/>
                          <a:ext cx="698500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538163" y="3048000"/>
            <a:ext cx="901700" cy="677863"/>
            <a:chOff x="334489" y="3022450"/>
            <a:chExt cx="901315" cy="677207"/>
          </a:xfrm>
        </p:grpSpPr>
        <p:cxnSp>
          <p:nvCxnSpPr>
            <p:cNvPr id="18475" name="Straight Connector 30"/>
            <p:cNvCxnSpPr>
              <a:cxnSpLocks noChangeShapeType="1"/>
            </p:cNvCxnSpPr>
            <p:nvPr/>
          </p:nvCxnSpPr>
          <p:spPr bwMode="auto">
            <a:xfrm>
              <a:off x="334489" y="3022450"/>
              <a:ext cx="888614" cy="1588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prstDash val="lgDash"/>
              <a:bevel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Straight Connector 33"/>
            <p:cNvCxnSpPr>
              <a:cxnSpLocks noChangeShapeType="1"/>
            </p:cNvCxnSpPr>
            <p:nvPr/>
          </p:nvCxnSpPr>
          <p:spPr bwMode="auto">
            <a:xfrm rot="5400000">
              <a:off x="892973" y="3356826"/>
              <a:ext cx="672968" cy="12694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prstDash val="lgDash"/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0" name="TextBox 7"/>
          <p:cNvSpPr txBox="1">
            <a:spLocks noChangeArrowheads="1"/>
          </p:cNvSpPr>
          <p:nvPr/>
        </p:nvSpPr>
        <p:spPr bwMode="auto">
          <a:xfrm>
            <a:off x="584200" y="1689100"/>
            <a:ext cx="43973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12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9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 6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 3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0 </a:t>
            </a:r>
          </a:p>
        </p:txBody>
      </p: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279400" y="1206500"/>
            <a:ext cx="6078538" cy="2636838"/>
            <a:chOff x="279400" y="1206500"/>
            <a:chExt cx="6078537" cy="2636838"/>
          </a:xfrm>
        </p:grpSpPr>
        <p:cxnSp>
          <p:nvCxnSpPr>
            <p:cNvPr id="18471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-154663" y="2559610"/>
              <a:ext cx="2374496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2" name="Straight Arrow Connector 64"/>
            <p:cNvCxnSpPr>
              <a:cxnSpLocks noChangeShapeType="1"/>
            </p:cNvCxnSpPr>
            <p:nvPr/>
          </p:nvCxnSpPr>
          <p:spPr bwMode="auto">
            <a:xfrm>
              <a:off x="1028617" y="3733366"/>
              <a:ext cx="4787367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3" name="TextBox 35"/>
            <p:cNvSpPr txBox="1">
              <a:spLocks noChangeArrowheads="1"/>
            </p:cNvSpPr>
            <p:nvPr/>
          </p:nvSpPr>
          <p:spPr bwMode="auto">
            <a:xfrm>
              <a:off x="5727085" y="3504777"/>
              <a:ext cx="630852" cy="33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t (s)</a:t>
              </a:r>
            </a:p>
          </p:txBody>
        </p:sp>
        <p:sp>
          <p:nvSpPr>
            <p:cNvPr id="18474" name="TextBox 36"/>
            <p:cNvSpPr txBox="1">
              <a:spLocks noChangeArrowheads="1"/>
            </p:cNvSpPr>
            <p:nvPr/>
          </p:nvSpPr>
          <p:spPr bwMode="auto">
            <a:xfrm>
              <a:off x="279400" y="1206500"/>
              <a:ext cx="7236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V (V)</a:t>
              </a:r>
            </a:p>
          </p:txBody>
        </p:sp>
      </p:grp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177800" y="1676400"/>
            <a:ext cx="57943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100%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67%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 50%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 33%</a:t>
            </a:r>
          </a:p>
          <a:p>
            <a:pPr algn="r" eaLnBrk="1" hangingPunct="1">
              <a:spcAft>
                <a:spcPts val="27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1003300" y="1625600"/>
            <a:ext cx="3197225" cy="384175"/>
            <a:chOff x="1003300" y="1625600"/>
            <a:chExt cx="3197225" cy="384175"/>
          </a:xfrm>
        </p:grpSpPr>
        <p:cxnSp>
          <p:nvCxnSpPr>
            <p:cNvPr id="18469" name="Straight Connector 103"/>
            <p:cNvCxnSpPr>
              <a:cxnSpLocks noChangeShapeType="1"/>
            </p:cNvCxnSpPr>
            <p:nvPr/>
          </p:nvCxnSpPr>
          <p:spPr bwMode="auto">
            <a:xfrm>
              <a:off x="1003300" y="1803400"/>
              <a:ext cx="2717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0" name="TextBox 104"/>
            <p:cNvSpPr txBox="1">
              <a:spLocks noChangeArrowheads="1"/>
            </p:cNvSpPr>
            <p:nvPr/>
          </p:nvSpPr>
          <p:spPr bwMode="auto">
            <a:xfrm>
              <a:off x="3759200" y="1625600"/>
              <a:ext cx="4413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mtClean="0">
                  <a:solidFill>
                    <a:prstClr val="black"/>
                  </a:solidFill>
                </a:rPr>
                <a:t>V</a:t>
              </a:r>
              <a:r>
                <a:rPr lang="en-US" altLang="en-US" baseline="-25000" smtClean="0">
                  <a:solidFill>
                    <a:prstClr val="black"/>
                  </a:solidFill>
                </a:rPr>
                <a:t>L</a:t>
              </a:r>
            </a:p>
          </p:txBody>
        </p:sp>
      </p:grpSp>
      <p:sp>
        <p:nvSpPr>
          <p:cNvPr id="127" name="TextBox 33"/>
          <p:cNvSpPr txBox="1">
            <a:spLocks noChangeArrowheads="1"/>
          </p:cNvSpPr>
          <p:nvPr/>
        </p:nvSpPr>
        <p:spPr bwMode="auto">
          <a:xfrm>
            <a:off x="165100" y="2903538"/>
            <a:ext cx="520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100" b="1" smtClean="0">
                <a:solidFill>
                  <a:prstClr val="black"/>
                </a:solidFill>
              </a:rPr>
              <a:t>4.4</a:t>
            </a:r>
          </a:p>
        </p:txBody>
      </p:sp>
      <p:sp>
        <p:nvSpPr>
          <p:cNvPr id="191" name="TextBox 32"/>
          <p:cNvSpPr txBox="1">
            <a:spLocks noChangeArrowheads="1"/>
          </p:cNvSpPr>
          <p:nvPr/>
        </p:nvSpPr>
        <p:spPr bwMode="auto">
          <a:xfrm>
            <a:off x="152400" y="4775200"/>
            <a:ext cx="2501900" cy="153888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5.	On your graph show the coordinates with values for </a:t>
            </a:r>
            <a:r>
              <a:rPr lang="en-US" altLang="en-US" sz="2200" smtClean="0">
                <a:solidFill>
                  <a:srgbClr val="000000"/>
                </a:solidFill>
                <a:latin typeface="Symbol" pitchFamily="-65" charset="2"/>
              </a:rPr>
              <a:t>t</a:t>
            </a:r>
            <a:r>
              <a:rPr lang="en-US" altLang="en-US" sz="1800" smtClean="0">
                <a:solidFill>
                  <a:srgbClr val="000000"/>
                </a:solidFill>
              </a:rPr>
              <a:t> and V</a:t>
            </a:r>
          </a:p>
        </p:txBody>
      </p:sp>
      <p:grpSp>
        <p:nvGrpSpPr>
          <p:cNvPr id="15" name="Group 143"/>
          <p:cNvGrpSpPr/>
          <p:nvPr/>
        </p:nvGrpSpPr>
        <p:grpSpPr>
          <a:xfrm>
            <a:off x="1032931" y="3733800"/>
            <a:ext cx="749300" cy="673100"/>
            <a:chOff x="889000" y="5854700"/>
            <a:chExt cx="736600" cy="673100"/>
          </a:xfrm>
          <a:solidFill>
            <a:schemeClr val="accent3"/>
          </a:solidFill>
        </p:grpSpPr>
        <p:sp>
          <p:nvSpPr>
            <p:cNvPr id="141" name="Isosceles Triangle 140"/>
            <p:cNvSpPr/>
            <p:nvPr/>
          </p:nvSpPr>
          <p:spPr bwMode="auto">
            <a:xfrm>
              <a:off x="889000" y="5854700"/>
              <a:ext cx="736600" cy="673100"/>
            </a:xfrm>
            <a:prstGeom prst="triangle">
              <a:avLst>
                <a:gd name="adj" fmla="val 52439"/>
              </a:avLst>
            </a:prstGeom>
            <a:grp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00">
                <a:solidFill>
                  <a:srgbClr val="000000"/>
                </a:solidFill>
                <a:latin typeface="Verdana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43" name="TextBox 142"/>
            <p:cNvSpPr txBox="1">
              <a:spLocks noChangeArrowheads="1"/>
            </p:cNvSpPr>
            <p:nvPr/>
          </p:nvSpPr>
          <p:spPr bwMode="auto">
            <a:xfrm>
              <a:off x="944348" y="6121400"/>
              <a:ext cx="642937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Verdana"/>
                  <a:ea typeface="Symbol" pitchFamily="-111" charset="2"/>
                  <a:cs typeface="Verdana"/>
                </a:rPr>
                <a:t>0.25</a:t>
              </a:r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7150" y="3448050"/>
            <a:ext cx="4673400" cy="330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375" name="TextBox 34"/>
          <p:cNvSpPr txBox="1">
            <a:spLocks noChangeArrowheads="1"/>
          </p:cNvSpPr>
          <p:nvPr/>
        </p:nvSpPr>
        <p:spPr bwMode="auto">
          <a:xfrm>
            <a:off x="1155700" y="838200"/>
            <a:ext cx="4660900" cy="523220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000000"/>
                </a:solidFill>
              </a:rPr>
              <a:t>Exponential decay of volts V vs time t graph for an inductor with a 'make before break' switch</a:t>
            </a:r>
          </a:p>
        </p:txBody>
      </p:sp>
      <p:sp>
        <p:nvSpPr>
          <p:cNvPr id="134" name="TextBox 32"/>
          <p:cNvSpPr txBox="1">
            <a:spLocks noChangeArrowheads="1"/>
          </p:cNvSpPr>
          <p:nvPr/>
        </p:nvSpPr>
        <p:spPr bwMode="auto">
          <a:xfrm>
            <a:off x="1270000" y="0"/>
            <a:ext cx="6324600" cy="7232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90"/>
                </a:solidFill>
              </a:rPr>
              <a:t>When the switch is connected as shown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4.	Sketch the voltage vs time graph for the circuit.</a:t>
            </a:r>
          </a:p>
        </p:txBody>
      </p:sp>
    </p:spTree>
    <p:extLst>
      <p:ext uri="{BB962C8B-B14F-4D97-AF65-F5344CB8AC3E}">
        <p14:creationId xmlns:p14="http://schemas.microsoft.com/office/powerpoint/2010/main" val="3846863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8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0" grpId="0"/>
      <p:bldP spid="124" grpId="0"/>
      <p:bldP spid="127" grpId="0"/>
      <p:bldP spid="1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8868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5143500"/>
            <a:ext cx="19145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6229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572000"/>
            <a:ext cx="7172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5643563"/>
            <a:ext cx="563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6072188"/>
            <a:ext cx="3609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503238" y="2168525"/>
            <a:ext cx="3024187" cy="792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500063"/>
            <a:ext cx="69072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6550" y="428625"/>
            <a:ext cx="94805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71500"/>
            <a:ext cx="17907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7931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DAE603-0929-4446-9B07-2C9B253105C3}" type="slidenum">
              <a:rPr lang="en-GB" b="0">
                <a:solidFill>
                  <a:srgbClr val="000000"/>
                </a:solidFill>
              </a:rPr>
              <a:pPr eaLnBrk="1" hangingPunct="1"/>
              <a:t>2</a:t>
            </a:fld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76803" name="Rectangle 40"/>
          <p:cNvSpPr>
            <a:spLocks noChangeArrowheads="1"/>
          </p:cNvSpPr>
          <p:nvPr/>
        </p:nvSpPr>
        <p:spPr bwMode="auto">
          <a:xfrm>
            <a:off x="0" y="5833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NZ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00013"/>
            <a:ext cx="7308850" cy="1143001"/>
          </a:xfrm>
        </p:spPr>
        <p:txBody>
          <a:bodyPr/>
          <a:lstStyle/>
          <a:p>
            <a:pPr eaLnBrk="1" hangingPunct="1"/>
            <a:r>
              <a:rPr lang="en-GB" smtClean="0"/>
              <a:t>LR Time Constant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539750" y="1206500"/>
            <a:ext cx="7991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95263" indent="-195263" eaLnBrk="0" hangingPunct="0"/>
            <a:r>
              <a:rPr lang="en-GB" sz="2400" b="1" smtClean="0">
                <a:solidFill>
                  <a:srgbClr val="000000"/>
                </a:solidFill>
                <a:latin typeface="Arial" charset="0"/>
              </a:rPr>
              <a:t>As with Capacitors, if an Inductance is connected in series with a resistor then there is delay in obtaining the full current/voltage.</a:t>
            </a:r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4576763" y="4184650"/>
            <a:ext cx="3779837" cy="2557463"/>
            <a:chOff x="3307" y="2612"/>
            <a:chExt cx="1969" cy="1141"/>
          </a:xfrm>
        </p:grpSpPr>
        <p:sp>
          <p:nvSpPr>
            <p:cNvPr id="76832" name="Text Box 5"/>
            <p:cNvSpPr txBox="1">
              <a:spLocks noChangeArrowheads="1"/>
            </p:cNvSpPr>
            <p:nvPr/>
          </p:nvSpPr>
          <p:spPr bwMode="auto">
            <a:xfrm>
              <a:off x="3648" y="3603"/>
              <a:ext cx="152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1600" smtClean="0">
                  <a:solidFill>
                    <a:srgbClr val="000000"/>
                  </a:solidFill>
                </a:rPr>
                <a:t>Decay of Current in Inductor</a:t>
              </a:r>
            </a:p>
          </p:txBody>
        </p:sp>
        <p:grpSp>
          <p:nvGrpSpPr>
            <p:cNvPr id="76833" name="Group 6"/>
            <p:cNvGrpSpPr>
              <a:grpSpLocks/>
            </p:cNvGrpSpPr>
            <p:nvPr/>
          </p:nvGrpSpPr>
          <p:grpSpPr bwMode="auto">
            <a:xfrm>
              <a:off x="3307" y="2612"/>
              <a:ext cx="1969" cy="950"/>
              <a:chOff x="3233" y="2660"/>
              <a:chExt cx="1969" cy="950"/>
            </a:xfrm>
          </p:grpSpPr>
          <p:sp>
            <p:nvSpPr>
              <p:cNvPr id="76834" name="Arc 7"/>
              <p:cNvSpPr>
                <a:spLocks/>
              </p:cNvSpPr>
              <p:nvPr/>
            </p:nvSpPr>
            <p:spPr bwMode="auto">
              <a:xfrm flipH="1" flipV="1">
                <a:off x="3680" y="2660"/>
                <a:ext cx="1162" cy="816"/>
              </a:xfrm>
              <a:custGeom>
                <a:avLst/>
                <a:gdLst>
                  <a:gd name="T0" fmla="*/ 122 w 20913"/>
                  <a:gd name="T1" fmla="*/ 0 h 21488"/>
                  <a:gd name="T2" fmla="*/ 1162 w 20913"/>
                  <a:gd name="T3" fmla="*/ 611 h 21488"/>
                  <a:gd name="T4" fmla="*/ 0 w 20913"/>
                  <a:gd name="T5" fmla="*/ 816 h 214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13" h="21488" fill="none" extrusionOk="0">
                    <a:moveTo>
                      <a:pt x="2196" y="-1"/>
                    </a:moveTo>
                    <a:cubicBezTo>
                      <a:pt x="11185" y="918"/>
                      <a:pt x="18652" y="7335"/>
                      <a:pt x="20913" y="16084"/>
                    </a:cubicBezTo>
                  </a:path>
                  <a:path w="20913" h="21488" stroke="0" extrusionOk="0">
                    <a:moveTo>
                      <a:pt x="2196" y="-1"/>
                    </a:moveTo>
                    <a:cubicBezTo>
                      <a:pt x="11185" y="918"/>
                      <a:pt x="18652" y="7335"/>
                      <a:pt x="20913" y="16084"/>
                    </a:cubicBezTo>
                    <a:lnTo>
                      <a:pt x="0" y="21488"/>
                    </a:lnTo>
                    <a:lnTo>
                      <a:pt x="2196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35" name="Line 8"/>
              <p:cNvSpPr>
                <a:spLocks noChangeShapeType="1"/>
              </p:cNvSpPr>
              <p:nvPr/>
            </p:nvSpPr>
            <p:spPr bwMode="auto">
              <a:xfrm>
                <a:off x="3680" y="2708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36" name="Line 9"/>
              <p:cNvSpPr>
                <a:spLocks noChangeShapeType="1"/>
              </p:cNvSpPr>
              <p:nvPr/>
            </p:nvSpPr>
            <p:spPr bwMode="auto">
              <a:xfrm>
                <a:off x="3680" y="3476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37" name="Line 10"/>
              <p:cNvSpPr>
                <a:spLocks noChangeShapeType="1"/>
              </p:cNvSpPr>
              <p:nvPr/>
            </p:nvSpPr>
            <p:spPr bwMode="auto">
              <a:xfrm>
                <a:off x="3680" y="285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39" name="Text Box 12"/>
              <p:cNvSpPr txBox="1">
                <a:spLocks noChangeArrowheads="1"/>
              </p:cNvSpPr>
              <p:nvPr/>
            </p:nvSpPr>
            <p:spPr bwMode="auto">
              <a:xfrm>
                <a:off x="4890" y="3322"/>
                <a:ext cx="312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400" smtClean="0">
                    <a:solidFill>
                      <a:srgbClr val="000000"/>
                    </a:solidFill>
                  </a:rPr>
                  <a:t>Time</a:t>
                </a:r>
              </a:p>
            </p:txBody>
          </p:sp>
          <p:sp>
            <p:nvSpPr>
              <p:cNvPr id="76840" name="Text Box 13"/>
              <p:cNvSpPr txBox="1">
                <a:spLocks noChangeArrowheads="1"/>
              </p:cNvSpPr>
              <p:nvPr/>
            </p:nvSpPr>
            <p:spPr bwMode="auto">
              <a:xfrm>
                <a:off x="3233" y="2678"/>
                <a:ext cx="381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400" smtClean="0">
                    <a:solidFill>
                      <a:srgbClr val="000000"/>
                    </a:solidFill>
                  </a:rPr>
                  <a:t>I = V/R</a:t>
                </a:r>
              </a:p>
            </p:txBody>
          </p:sp>
          <p:sp>
            <p:nvSpPr>
              <p:cNvPr id="76841" name="Text Box 14"/>
              <p:cNvSpPr txBox="1">
                <a:spLocks noChangeArrowheads="1"/>
              </p:cNvSpPr>
              <p:nvPr/>
            </p:nvSpPr>
            <p:spPr bwMode="auto">
              <a:xfrm>
                <a:off x="3792" y="3476"/>
                <a:ext cx="244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400" smtClean="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</p:grpSp>
      <p:grpSp>
        <p:nvGrpSpPr>
          <p:cNvPr id="140303" name="Group 15"/>
          <p:cNvGrpSpPr>
            <a:grpSpLocks/>
          </p:cNvGrpSpPr>
          <p:nvPr/>
        </p:nvGrpSpPr>
        <p:grpSpPr bwMode="auto">
          <a:xfrm>
            <a:off x="34925" y="4302125"/>
            <a:ext cx="4700588" cy="2366963"/>
            <a:chOff x="295" y="2614"/>
            <a:chExt cx="2057" cy="1127"/>
          </a:xfrm>
        </p:grpSpPr>
        <p:sp>
          <p:nvSpPr>
            <p:cNvPr id="76820" name="Text Box 16"/>
            <p:cNvSpPr txBox="1">
              <a:spLocks noChangeArrowheads="1"/>
            </p:cNvSpPr>
            <p:nvPr/>
          </p:nvSpPr>
          <p:spPr bwMode="auto">
            <a:xfrm>
              <a:off x="528" y="3580"/>
              <a:ext cx="133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1600" smtClean="0">
                  <a:solidFill>
                    <a:srgbClr val="000000"/>
                  </a:solidFill>
                </a:rPr>
                <a:t>Growth of Current in Inductor</a:t>
              </a:r>
            </a:p>
          </p:txBody>
        </p:sp>
        <p:grpSp>
          <p:nvGrpSpPr>
            <p:cNvPr id="76821" name="Group 17"/>
            <p:cNvGrpSpPr>
              <a:grpSpLocks/>
            </p:cNvGrpSpPr>
            <p:nvPr/>
          </p:nvGrpSpPr>
          <p:grpSpPr bwMode="auto">
            <a:xfrm>
              <a:off x="295" y="2614"/>
              <a:ext cx="2057" cy="996"/>
              <a:chOff x="295" y="2652"/>
              <a:chExt cx="2057" cy="996"/>
            </a:xfrm>
          </p:grpSpPr>
          <p:sp>
            <p:nvSpPr>
              <p:cNvPr id="76822" name="Text Box 18"/>
              <p:cNvSpPr txBox="1">
                <a:spLocks noChangeArrowheads="1"/>
              </p:cNvSpPr>
              <p:nvPr/>
            </p:nvSpPr>
            <p:spPr bwMode="auto">
              <a:xfrm>
                <a:off x="1920" y="3264"/>
                <a:ext cx="432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1400" smtClean="0">
                    <a:solidFill>
                      <a:srgbClr val="000000"/>
                    </a:solidFill>
                  </a:rPr>
                  <a:t>Time</a:t>
                </a:r>
              </a:p>
            </p:txBody>
          </p:sp>
          <p:sp>
            <p:nvSpPr>
              <p:cNvPr id="76823" name="Arc 19"/>
              <p:cNvSpPr>
                <a:spLocks/>
              </p:cNvSpPr>
              <p:nvPr/>
            </p:nvSpPr>
            <p:spPr bwMode="auto">
              <a:xfrm flipH="1">
                <a:off x="768" y="2832"/>
                <a:ext cx="1162" cy="816"/>
              </a:xfrm>
              <a:custGeom>
                <a:avLst/>
                <a:gdLst>
                  <a:gd name="T0" fmla="*/ 122 w 20913"/>
                  <a:gd name="T1" fmla="*/ 0 h 21488"/>
                  <a:gd name="T2" fmla="*/ 1162 w 20913"/>
                  <a:gd name="T3" fmla="*/ 611 h 21488"/>
                  <a:gd name="T4" fmla="*/ 0 w 20913"/>
                  <a:gd name="T5" fmla="*/ 816 h 214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13" h="21488" fill="none" extrusionOk="0">
                    <a:moveTo>
                      <a:pt x="2196" y="-1"/>
                    </a:moveTo>
                    <a:cubicBezTo>
                      <a:pt x="11185" y="918"/>
                      <a:pt x="18652" y="7335"/>
                      <a:pt x="20913" y="16084"/>
                    </a:cubicBezTo>
                  </a:path>
                  <a:path w="20913" h="21488" stroke="0" extrusionOk="0">
                    <a:moveTo>
                      <a:pt x="2196" y="-1"/>
                    </a:moveTo>
                    <a:cubicBezTo>
                      <a:pt x="11185" y="918"/>
                      <a:pt x="18652" y="7335"/>
                      <a:pt x="20913" y="16084"/>
                    </a:cubicBezTo>
                    <a:lnTo>
                      <a:pt x="0" y="21488"/>
                    </a:lnTo>
                    <a:lnTo>
                      <a:pt x="2196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24" name="Line 20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25" name="Line 21"/>
              <p:cNvSpPr>
                <a:spLocks noChangeShapeType="1"/>
              </p:cNvSpPr>
              <p:nvPr/>
            </p:nvSpPr>
            <p:spPr bwMode="auto">
              <a:xfrm>
                <a:off x="768" y="3456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26" name="Line 22"/>
              <p:cNvSpPr>
                <a:spLocks noChangeShapeType="1"/>
              </p:cNvSpPr>
              <p:nvPr/>
            </p:nvSpPr>
            <p:spPr bwMode="auto">
              <a:xfrm>
                <a:off x="768" y="2832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NZ" b="1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828" name="Text Box 24"/>
              <p:cNvSpPr txBox="1">
                <a:spLocks noChangeArrowheads="1"/>
              </p:cNvSpPr>
              <p:nvPr/>
            </p:nvSpPr>
            <p:spPr bwMode="auto">
              <a:xfrm>
                <a:off x="1032" y="2652"/>
                <a:ext cx="888" cy="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200" smtClean="0">
                    <a:solidFill>
                      <a:srgbClr val="000000"/>
                    </a:solidFill>
                  </a:rPr>
                  <a:t>Final steady state current</a:t>
                </a:r>
                <a:endParaRPr lang="en-GB" sz="12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29" name="Text Box 25"/>
              <p:cNvSpPr txBox="1">
                <a:spLocks noChangeArrowheads="1"/>
              </p:cNvSpPr>
              <p:nvPr/>
            </p:nvSpPr>
            <p:spPr bwMode="auto">
              <a:xfrm>
                <a:off x="295" y="2653"/>
                <a:ext cx="342" cy="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400" smtClean="0">
                    <a:solidFill>
                      <a:srgbClr val="000000"/>
                    </a:solidFill>
                  </a:rPr>
                  <a:t> I = V/R</a:t>
                </a:r>
                <a:endParaRPr lang="en-GB" sz="14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31" name="Text Box 27"/>
              <p:cNvSpPr txBox="1">
                <a:spLocks noChangeArrowheads="1"/>
              </p:cNvSpPr>
              <p:nvPr/>
            </p:nvSpPr>
            <p:spPr bwMode="auto">
              <a:xfrm>
                <a:off x="973" y="3469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sz="1400" smtClean="0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</p:grpSp>
      <p:grpSp>
        <p:nvGrpSpPr>
          <p:cNvPr id="140316" name="Group 28"/>
          <p:cNvGrpSpPr>
            <a:grpSpLocks noChangeAspect="1"/>
          </p:cNvGrpSpPr>
          <p:nvPr/>
        </p:nvGrpSpPr>
        <p:grpSpPr bwMode="auto">
          <a:xfrm>
            <a:off x="3378200" y="2395538"/>
            <a:ext cx="2849563" cy="2257425"/>
            <a:chOff x="2112" y="1680"/>
            <a:chExt cx="1155" cy="915"/>
          </a:xfrm>
        </p:grpSpPr>
        <p:sp>
          <p:nvSpPr>
            <p:cNvPr id="76809" name="Line 29"/>
            <p:cNvSpPr>
              <a:spLocks noChangeAspect="1" noChangeShapeType="1"/>
            </p:cNvSpPr>
            <p:nvPr/>
          </p:nvSpPr>
          <p:spPr bwMode="auto">
            <a:xfrm>
              <a:off x="2451" y="1895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0" name="Freeform 30"/>
            <p:cNvSpPr>
              <a:spLocks noChangeAspect="1" noEditPoints="1"/>
            </p:cNvSpPr>
            <p:nvPr/>
          </p:nvSpPr>
          <p:spPr bwMode="auto">
            <a:xfrm>
              <a:off x="2416" y="2198"/>
              <a:ext cx="92" cy="373"/>
            </a:xfrm>
            <a:custGeom>
              <a:avLst/>
              <a:gdLst>
                <a:gd name="T0" fmla="*/ 92 w 92"/>
                <a:gd name="T1" fmla="*/ 269 h 373"/>
                <a:gd name="T2" fmla="*/ 92 w 92"/>
                <a:gd name="T3" fmla="*/ 102 h 373"/>
                <a:gd name="T4" fmla="*/ 0 w 92"/>
                <a:gd name="T5" fmla="*/ 373 h 373"/>
                <a:gd name="T6" fmla="*/ 0 w 92"/>
                <a:gd name="T7" fmla="*/ 0 h 3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73">
                  <a:moveTo>
                    <a:pt x="92" y="269"/>
                  </a:moveTo>
                  <a:lnTo>
                    <a:pt x="92" y="102"/>
                  </a:lnTo>
                  <a:moveTo>
                    <a:pt x="0" y="373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1" name="Freeform 31"/>
            <p:cNvSpPr>
              <a:spLocks noChangeAspect="1" noEditPoints="1"/>
            </p:cNvSpPr>
            <p:nvPr/>
          </p:nvSpPr>
          <p:spPr bwMode="auto">
            <a:xfrm>
              <a:off x="2112" y="1754"/>
              <a:ext cx="340" cy="152"/>
            </a:xfrm>
            <a:custGeom>
              <a:avLst/>
              <a:gdLst>
                <a:gd name="T0" fmla="*/ 0 w 340"/>
                <a:gd name="T1" fmla="*/ 51 h 152"/>
                <a:gd name="T2" fmla="*/ 3 w 340"/>
                <a:gd name="T3" fmla="*/ 34 h 152"/>
                <a:gd name="T4" fmla="*/ 10 w 340"/>
                <a:gd name="T5" fmla="*/ 18 h 152"/>
                <a:gd name="T6" fmla="*/ 21 w 340"/>
                <a:gd name="T7" fmla="*/ 7 h 152"/>
                <a:gd name="T8" fmla="*/ 35 w 340"/>
                <a:gd name="T9" fmla="*/ 0 h 152"/>
                <a:gd name="T10" fmla="*/ 51 w 340"/>
                <a:gd name="T11" fmla="*/ 0 h 152"/>
                <a:gd name="T12" fmla="*/ 64 w 340"/>
                <a:gd name="T13" fmla="*/ 7 h 152"/>
                <a:gd name="T14" fmla="*/ 77 w 340"/>
                <a:gd name="T15" fmla="*/ 18 h 152"/>
                <a:gd name="T16" fmla="*/ 83 w 340"/>
                <a:gd name="T17" fmla="*/ 34 h 152"/>
                <a:gd name="T18" fmla="*/ 85 w 340"/>
                <a:gd name="T19" fmla="*/ 51 h 152"/>
                <a:gd name="T20" fmla="*/ 88 w 340"/>
                <a:gd name="T21" fmla="*/ 34 h 152"/>
                <a:gd name="T22" fmla="*/ 94 w 340"/>
                <a:gd name="T23" fmla="*/ 18 h 152"/>
                <a:gd name="T24" fmla="*/ 105 w 340"/>
                <a:gd name="T25" fmla="*/ 7 h 152"/>
                <a:gd name="T26" fmla="*/ 120 w 340"/>
                <a:gd name="T27" fmla="*/ 0 h 152"/>
                <a:gd name="T28" fmla="*/ 136 w 340"/>
                <a:gd name="T29" fmla="*/ 0 h 152"/>
                <a:gd name="T30" fmla="*/ 150 w 340"/>
                <a:gd name="T31" fmla="*/ 7 h 152"/>
                <a:gd name="T32" fmla="*/ 161 w 340"/>
                <a:gd name="T33" fmla="*/ 18 h 152"/>
                <a:gd name="T34" fmla="*/ 168 w 340"/>
                <a:gd name="T35" fmla="*/ 34 h 152"/>
                <a:gd name="T36" fmla="*/ 171 w 340"/>
                <a:gd name="T37" fmla="*/ 51 h 152"/>
                <a:gd name="T38" fmla="*/ 173 w 340"/>
                <a:gd name="T39" fmla="*/ 34 h 152"/>
                <a:gd name="T40" fmla="*/ 179 w 340"/>
                <a:gd name="T41" fmla="*/ 18 h 152"/>
                <a:gd name="T42" fmla="*/ 190 w 340"/>
                <a:gd name="T43" fmla="*/ 7 h 152"/>
                <a:gd name="T44" fmla="*/ 205 w 340"/>
                <a:gd name="T45" fmla="*/ 0 h 152"/>
                <a:gd name="T46" fmla="*/ 221 w 340"/>
                <a:gd name="T47" fmla="*/ 0 h 152"/>
                <a:gd name="T48" fmla="*/ 235 w 340"/>
                <a:gd name="T49" fmla="*/ 7 h 152"/>
                <a:gd name="T50" fmla="*/ 246 w 340"/>
                <a:gd name="T51" fmla="*/ 18 h 152"/>
                <a:gd name="T52" fmla="*/ 253 w 340"/>
                <a:gd name="T53" fmla="*/ 34 h 152"/>
                <a:gd name="T54" fmla="*/ 256 w 340"/>
                <a:gd name="T55" fmla="*/ 51 h 152"/>
                <a:gd name="T56" fmla="*/ 257 w 340"/>
                <a:gd name="T57" fmla="*/ 34 h 152"/>
                <a:gd name="T58" fmla="*/ 265 w 340"/>
                <a:gd name="T59" fmla="*/ 18 h 152"/>
                <a:gd name="T60" fmla="*/ 276 w 340"/>
                <a:gd name="T61" fmla="*/ 7 h 152"/>
                <a:gd name="T62" fmla="*/ 291 w 340"/>
                <a:gd name="T63" fmla="*/ 0 h 152"/>
                <a:gd name="T64" fmla="*/ 305 w 340"/>
                <a:gd name="T65" fmla="*/ 0 h 152"/>
                <a:gd name="T66" fmla="*/ 320 w 340"/>
                <a:gd name="T67" fmla="*/ 7 h 152"/>
                <a:gd name="T68" fmla="*/ 331 w 340"/>
                <a:gd name="T69" fmla="*/ 18 h 152"/>
                <a:gd name="T70" fmla="*/ 339 w 340"/>
                <a:gd name="T71" fmla="*/ 34 h 152"/>
                <a:gd name="T72" fmla="*/ 340 w 340"/>
                <a:gd name="T73" fmla="*/ 51 h 152"/>
                <a:gd name="T74" fmla="*/ 0 w 340"/>
                <a:gd name="T75" fmla="*/ 51 h 152"/>
                <a:gd name="T76" fmla="*/ 0 w 340"/>
                <a:gd name="T77" fmla="*/ 152 h 152"/>
                <a:gd name="T78" fmla="*/ 340 w 340"/>
                <a:gd name="T79" fmla="*/ 51 h 152"/>
                <a:gd name="T80" fmla="*/ 340 w 340"/>
                <a:gd name="T81" fmla="*/ 152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0" h="152">
                  <a:moveTo>
                    <a:pt x="0" y="51"/>
                  </a:moveTo>
                  <a:lnTo>
                    <a:pt x="3" y="34"/>
                  </a:lnTo>
                  <a:lnTo>
                    <a:pt x="10" y="18"/>
                  </a:lnTo>
                  <a:lnTo>
                    <a:pt x="21" y="7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64" y="7"/>
                  </a:lnTo>
                  <a:lnTo>
                    <a:pt x="77" y="18"/>
                  </a:lnTo>
                  <a:lnTo>
                    <a:pt x="83" y="34"/>
                  </a:lnTo>
                  <a:lnTo>
                    <a:pt x="85" y="51"/>
                  </a:lnTo>
                  <a:lnTo>
                    <a:pt x="88" y="34"/>
                  </a:lnTo>
                  <a:lnTo>
                    <a:pt x="94" y="18"/>
                  </a:lnTo>
                  <a:lnTo>
                    <a:pt x="105" y="7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7"/>
                  </a:lnTo>
                  <a:lnTo>
                    <a:pt x="161" y="18"/>
                  </a:lnTo>
                  <a:lnTo>
                    <a:pt x="168" y="34"/>
                  </a:lnTo>
                  <a:lnTo>
                    <a:pt x="171" y="51"/>
                  </a:lnTo>
                  <a:lnTo>
                    <a:pt x="173" y="34"/>
                  </a:lnTo>
                  <a:lnTo>
                    <a:pt x="179" y="18"/>
                  </a:lnTo>
                  <a:lnTo>
                    <a:pt x="190" y="7"/>
                  </a:lnTo>
                  <a:lnTo>
                    <a:pt x="205" y="0"/>
                  </a:lnTo>
                  <a:lnTo>
                    <a:pt x="221" y="0"/>
                  </a:lnTo>
                  <a:lnTo>
                    <a:pt x="235" y="7"/>
                  </a:lnTo>
                  <a:lnTo>
                    <a:pt x="246" y="18"/>
                  </a:lnTo>
                  <a:lnTo>
                    <a:pt x="253" y="34"/>
                  </a:lnTo>
                  <a:lnTo>
                    <a:pt x="256" y="51"/>
                  </a:lnTo>
                  <a:lnTo>
                    <a:pt x="257" y="34"/>
                  </a:lnTo>
                  <a:lnTo>
                    <a:pt x="265" y="18"/>
                  </a:lnTo>
                  <a:lnTo>
                    <a:pt x="276" y="7"/>
                  </a:lnTo>
                  <a:lnTo>
                    <a:pt x="291" y="0"/>
                  </a:lnTo>
                  <a:lnTo>
                    <a:pt x="305" y="0"/>
                  </a:lnTo>
                  <a:lnTo>
                    <a:pt x="320" y="7"/>
                  </a:lnTo>
                  <a:lnTo>
                    <a:pt x="331" y="18"/>
                  </a:lnTo>
                  <a:lnTo>
                    <a:pt x="339" y="34"/>
                  </a:lnTo>
                  <a:lnTo>
                    <a:pt x="340" y="51"/>
                  </a:lnTo>
                  <a:moveTo>
                    <a:pt x="0" y="51"/>
                  </a:moveTo>
                  <a:lnTo>
                    <a:pt x="0" y="152"/>
                  </a:lnTo>
                  <a:moveTo>
                    <a:pt x="340" y="51"/>
                  </a:moveTo>
                  <a:lnTo>
                    <a:pt x="340" y="15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2" name="Line 32"/>
            <p:cNvSpPr>
              <a:spLocks noChangeAspect="1" noChangeShapeType="1"/>
            </p:cNvSpPr>
            <p:nvPr/>
          </p:nvSpPr>
          <p:spPr bwMode="auto">
            <a:xfrm flipH="1" flipV="1">
              <a:off x="3223" y="2051"/>
              <a:ext cx="40" cy="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3" name="Freeform 33"/>
            <p:cNvSpPr>
              <a:spLocks noChangeAspect="1" noEditPoints="1"/>
            </p:cNvSpPr>
            <p:nvPr/>
          </p:nvSpPr>
          <p:spPr bwMode="auto">
            <a:xfrm>
              <a:off x="3263" y="1892"/>
              <a:ext cx="1" cy="395"/>
            </a:xfrm>
            <a:custGeom>
              <a:avLst/>
              <a:gdLst>
                <a:gd name="T0" fmla="*/ 0 w 1"/>
                <a:gd name="T1" fmla="*/ 159 h 395"/>
                <a:gd name="T2" fmla="*/ 0 w 1"/>
                <a:gd name="T3" fmla="*/ 0 h 395"/>
                <a:gd name="T4" fmla="*/ 0 w 1"/>
                <a:gd name="T5" fmla="*/ 395 h 395"/>
                <a:gd name="T6" fmla="*/ 0 w 1"/>
                <a:gd name="T7" fmla="*/ 237 h 3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95">
                  <a:moveTo>
                    <a:pt x="0" y="159"/>
                  </a:moveTo>
                  <a:lnTo>
                    <a:pt x="0" y="0"/>
                  </a:lnTo>
                  <a:moveTo>
                    <a:pt x="0" y="395"/>
                  </a:moveTo>
                  <a:lnTo>
                    <a:pt x="0" y="23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4" name="Rectangle 34"/>
            <p:cNvSpPr>
              <a:spLocks noChangeAspect="1" noChangeArrowheads="1"/>
            </p:cNvSpPr>
            <p:nvPr/>
          </p:nvSpPr>
          <p:spPr bwMode="auto">
            <a:xfrm>
              <a:off x="2209" y="1814"/>
              <a:ext cx="5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smtClean="0">
                  <a:solidFill>
                    <a:srgbClr val="000000"/>
                  </a:solidFill>
                  <a:latin typeface="Arial" charset="0"/>
                </a:rPr>
                <a:t>L</a:t>
              </a:r>
            </a:p>
          </p:txBody>
        </p:sp>
        <p:sp>
          <p:nvSpPr>
            <p:cNvPr id="76815" name="Rectangle 35"/>
            <p:cNvSpPr>
              <a:spLocks noChangeAspect="1" noChangeArrowheads="1"/>
            </p:cNvSpPr>
            <p:nvPr/>
          </p:nvSpPr>
          <p:spPr bwMode="auto">
            <a:xfrm>
              <a:off x="2684" y="1680"/>
              <a:ext cx="5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smtClean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76816" name="Rectangle 36"/>
            <p:cNvSpPr>
              <a:spLocks noChangeAspect="1" noChangeArrowheads="1"/>
            </p:cNvSpPr>
            <p:nvPr/>
          </p:nvSpPr>
          <p:spPr bwMode="auto">
            <a:xfrm>
              <a:off x="2476" y="2496"/>
              <a:ext cx="5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smtClean="0">
                  <a:solidFill>
                    <a:srgbClr val="00000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76817" name="Freeform 37"/>
            <p:cNvSpPr>
              <a:spLocks noChangeAspect="1"/>
            </p:cNvSpPr>
            <p:nvPr/>
          </p:nvSpPr>
          <p:spPr bwMode="auto">
            <a:xfrm>
              <a:off x="2112" y="1906"/>
              <a:ext cx="304" cy="478"/>
            </a:xfrm>
            <a:custGeom>
              <a:avLst/>
              <a:gdLst>
                <a:gd name="T0" fmla="*/ 0 w 304"/>
                <a:gd name="T1" fmla="*/ 0 h 478"/>
                <a:gd name="T2" fmla="*/ 0 w 304"/>
                <a:gd name="T3" fmla="*/ 478 h 478"/>
                <a:gd name="T4" fmla="*/ 304 w 304"/>
                <a:gd name="T5" fmla="*/ 478 h 4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" h="478">
                  <a:moveTo>
                    <a:pt x="0" y="0"/>
                  </a:moveTo>
                  <a:lnTo>
                    <a:pt x="0" y="478"/>
                  </a:lnTo>
                  <a:lnTo>
                    <a:pt x="304" y="478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8" name="Freeform 38"/>
            <p:cNvSpPr>
              <a:spLocks noChangeAspect="1"/>
            </p:cNvSpPr>
            <p:nvPr/>
          </p:nvSpPr>
          <p:spPr bwMode="auto">
            <a:xfrm>
              <a:off x="2508" y="2287"/>
              <a:ext cx="755" cy="97"/>
            </a:xfrm>
            <a:custGeom>
              <a:avLst/>
              <a:gdLst>
                <a:gd name="T0" fmla="*/ 0 w 755"/>
                <a:gd name="T1" fmla="*/ 97 h 97"/>
                <a:gd name="T2" fmla="*/ 755 w 755"/>
                <a:gd name="T3" fmla="*/ 97 h 97"/>
                <a:gd name="T4" fmla="*/ 755 w 755"/>
                <a:gd name="T5" fmla="*/ 0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5" h="97">
                  <a:moveTo>
                    <a:pt x="0" y="97"/>
                  </a:moveTo>
                  <a:lnTo>
                    <a:pt x="755" y="97"/>
                  </a:lnTo>
                  <a:lnTo>
                    <a:pt x="755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19" name="Rectangle 39"/>
            <p:cNvSpPr>
              <a:spLocks noChangeAspect="1" noChangeArrowheads="1"/>
            </p:cNvSpPr>
            <p:nvPr/>
          </p:nvSpPr>
          <p:spPr bwMode="auto">
            <a:xfrm>
              <a:off x="2684" y="1847"/>
              <a:ext cx="227" cy="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NZ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01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2143125" y="214313"/>
            <a:ext cx="3113088" cy="2143125"/>
            <a:chOff x="3133" y="1966"/>
            <a:chExt cx="1986" cy="1556"/>
          </a:xfrm>
        </p:grpSpPr>
        <p:sp>
          <p:nvSpPr>
            <p:cNvPr id="6153" name="Oval 98"/>
            <p:cNvSpPr>
              <a:spLocks noChangeArrowheads="1"/>
            </p:cNvSpPr>
            <p:nvPr/>
          </p:nvSpPr>
          <p:spPr bwMode="auto">
            <a:xfrm>
              <a:off x="3772" y="2298"/>
              <a:ext cx="69" cy="69"/>
            </a:xfrm>
            <a:prstGeom prst="ellipse">
              <a:avLst/>
            </a:prstGeom>
            <a:solidFill>
              <a:srgbClr val="FDA4B5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Calibri" pitchFamily="34" charset="0"/>
              </a:endParaRPr>
            </a:p>
          </p:txBody>
        </p:sp>
        <p:sp>
          <p:nvSpPr>
            <p:cNvPr id="6154" name="Oval 99"/>
            <p:cNvSpPr>
              <a:spLocks noChangeArrowheads="1"/>
            </p:cNvSpPr>
            <p:nvPr/>
          </p:nvSpPr>
          <p:spPr bwMode="auto">
            <a:xfrm>
              <a:off x="3526" y="2298"/>
              <a:ext cx="69" cy="69"/>
            </a:xfrm>
            <a:prstGeom prst="ellipse">
              <a:avLst/>
            </a:prstGeom>
            <a:solidFill>
              <a:srgbClr val="FDA4B5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Calibri" pitchFamily="34" charset="0"/>
              </a:endParaRPr>
            </a:p>
          </p:txBody>
        </p:sp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3133" y="1966"/>
              <a:ext cx="1986" cy="1556"/>
              <a:chOff x="3133" y="1966"/>
              <a:chExt cx="1986" cy="1556"/>
            </a:xfrm>
          </p:grpSpPr>
          <p:grpSp>
            <p:nvGrpSpPr>
              <p:cNvPr id="6156" name="Group 124"/>
              <p:cNvGrpSpPr>
                <a:grpSpLocks/>
              </p:cNvGrpSpPr>
              <p:nvPr/>
            </p:nvGrpSpPr>
            <p:grpSpPr bwMode="auto">
              <a:xfrm>
                <a:off x="4175" y="2168"/>
                <a:ext cx="614" cy="329"/>
                <a:chOff x="4175" y="2168"/>
                <a:chExt cx="614" cy="329"/>
              </a:xfrm>
            </p:grpSpPr>
            <p:sp>
              <p:nvSpPr>
                <p:cNvPr id="6188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175" y="2168"/>
                  <a:ext cx="82" cy="16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6189" name="Line 83"/>
                <p:cNvSpPr>
                  <a:spLocks noChangeShapeType="1"/>
                </p:cNvSpPr>
                <p:nvPr/>
              </p:nvSpPr>
              <p:spPr bwMode="auto">
                <a:xfrm>
                  <a:off x="4257" y="2168"/>
                  <a:ext cx="82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619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9" y="2168"/>
                  <a:ext cx="163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6191" name="Line 85"/>
                <p:cNvSpPr>
                  <a:spLocks noChangeShapeType="1"/>
                </p:cNvSpPr>
                <p:nvPr/>
              </p:nvSpPr>
              <p:spPr bwMode="auto">
                <a:xfrm>
                  <a:off x="4502" y="2168"/>
                  <a:ext cx="82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619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584" y="2168"/>
                  <a:ext cx="164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6193" name="Line 87"/>
                <p:cNvSpPr>
                  <a:spLocks noChangeShapeType="1"/>
                </p:cNvSpPr>
                <p:nvPr/>
              </p:nvSpPr>
              <p:spPr bwMode="auto">
                <a:xfrm>
                  <a:off x="4748" y="2168"/>
                  <a:ext cx="41" cy="20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</p:grpSp>
          <p:sp>
            <p:nvSpPr>
              <p:cNvPr id="6" name="Line 89"/>
              <p:cNvSpPr>
                <a:spLocks noChangeShapeType="1"/>
              </p:cNvSpPr>
              <p:nvPr/>
            </p:nvSpPr>
            <p:spPr bwMode="auto">
              <a:xfrm flipH="1" flipV="1">
                <a:off x="4011" y="2250"/>
                <a:ext cx="82" cy="8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7" name="Line 90"/>
              <p:cNvSpPr>
                <a:spLocks noChangeShapeType="1"/>
              </p:cNvSpPr>
              <p:nvPr/>
            </p:nvSpPr>
            <p:spPr bwMode="auto">
              <a:xfrm flipH="1">
                <a:off x="4011" y="2333"/>
                <a:ext cx="82" cy="8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3" name="Line 91"/>
              <p:cNvSpPr>
                <a:spLocks noChangeShapeType="1"/>
              </p:cNvSpPr>
              <p:nvPr/>
            </p:nvSpPr>
            <p:spPr bwMode="auto">
              <a:xfrm flipH="1">
                <a:off x="4953" y="2373"/>
                <a:ext cx="82" cy="8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4" name="Line 93"/>
              <p:cNvSpPr>
                <a:spLocks noChangeShapeType="1"/>
              </p:cNvSpPr>
              <p:nvPr/>
            </p:nvSpPr>
            <p:spPr bwMode="auto">
              <a:xfrm flipH="1" flipV="1">
                <a:off x="4953" y="2291"/>
                <a:ext cx="82" cy="82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6161" name="Rectangle 94"/>
              <p:cNvSpPr>
                <a:spLocks noChangeArrowheads="1"/>
              </p:cNvSpPr>
              <p:nvPr/>
            </p:nvSpPr>
            <p:spPr bwMode="auto">
              <a:xfrm>
                <a:off x="4327" y="1966"/>
                <a:ext cx="16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rgbClr val="CB071A"/>
                    </a:solidFill>
                    <a:latin typeface="New York"/>
                  </a:rPr>
                  <a:t>IR</a:t>
                </a:r>
                <a:endParaRPr lang="en-US" sz="1600">
                  <a:latin typeface="Calibri" pitchFamily="34" charset="0"/>
                </a:endParaRPr>
              </a:p>
            </p:txBody>
          </p:sp>
          <p:grpSp>
            <p:nvGrpSpPr>
              <p:cNvPr id="6162" name="Group 126"/>
              <p:cNvGrpSpPr>
                <a:grpSpLocks/>
              </p:cNvGrpSpPr>
              <p:nvPr/>
            </p:nvGrpSpPr>
            <p:grpSpPr bwMode="auto">
              <a:xfrm>
                <a:off x="3232" y="2906"/>
                <a:ext cx="371" cy="42"/>
                <a:chOff x="3232" y="2906"/>
                <a:chExt cx="371" cy="42"/>
              </a:xfrm>
            </p:grpSpPr>
            <p:sp>
              <p:nvSpPr>
                <p:cNvPr id="6186" name="Line 101"/>
                <p:cNvSpPr>
                  <a:spLocks noChangeShapeType="1"/>
                </p:cNvSpPr>
                <p:nvPr/>
              </p:nvSpPr>
              <p:spPr bwMode="auto">
                <a:xfrm>
                  <a:off x="3314" y="2947"/>
                  <a:ext cx="166" cy="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6187" name="Line 102"/>
                <p:cNvSpPr>
                  <a:spLocks noChangeShapeType="1"/>
                </p:cNvSpPr>
                <p:nvPr/>
              </p:nvSpPr>
              <p:spPr bwMode="auto">
                <a:xfrm>
                  <a:off x="3232" y="2910"/>
                  <a:ext cx="37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</p:grpSp>
          <p:sp>
            <p:nvSpPr>
              <p:cNvPr id="6163" name="Rectangle 103"/>
              <p:cNvSpPr>
                <a:spLocks noChangeArrowheads="1"/>
              </p:cNvSpPr>
              <p:nvPr/>
            </p:nvSpPr>
            <p:spPr bwMode="auto">
              <a:xfrm>
                <a:off x="3133" y="2624"/>
                <a:ext cx="17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000" b="1">
                    <a:solidFill>
                      <a:srgbClr val="FF0000"/>
                    </a:solidFill>
                  </a:rPr>
                  <a:t>V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s</a:t>
                </a:r>
                <a:endParaRPr lang="en-US" sz="16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64" name="Oval 105"/>
              <p:cNvSpPr>
                <a:spLocks noChangeArrowheads="1"/>
              </p:cNvSpPr>
              <p:nvPr/>
            </p:nvSpPr>
            <p:spPr bwMode="auto">
              <a:xfrm>
                <a:off x="3772" y="2545"/>
                <a:ext cx="69" cy="68"/>
              </a:xfrm>
              <a:prstGeom prst="ellipse">
                <a:avLst/>
              </a:prstGeom>
              <a:solidFill>
                <a:srgbClr val="FDA4B5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8" name="Line 107"/>
              <p:cNvSpPr>
                <a:spLocks noChangeShapeType="1"/>
              </p:cNvSpPr>
              <p:nvPr/>
            </p:nvSpPr>
            <p:spPr bwMode="auto">
              <a:xfrm flipH="1">
                <a:off x="3606" y="2333"/>
                <a:ext cx="159" cy="14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grpSp>
            <p:nvGrpSpPr>
              <p:cNvPr id="6166" name="Group 125"/>
              <p:cNvGrpSpPr>
                <a:grpSpLocks/>
              </p:cNvGrpSpPr>
              <p:nvPr/>
            </p:nvGrpSpPr>
            <p:grpSpPr bwMode="auto">
              <a:xfrm>
                <a:off x="3396" y="2332"/>
                <a:ext cx="1723" cy="1190"/>
                <a:chOff x="3396" y="2332"/>
                <a:chExt cx="1723" cy="1190"/>
              </a:xfrm>
            </p:grpSpPr>
            <p:sp>
              <p:nvSpPr>
                <p:cNvPr id="6175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396" y="2336"/>
                  <a:ext cx="125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grpSp>
              <p:nvGrpSpPr>
                <p:cNvPr id="6172" name="Group 123"/>
                <p:cNvGrpSpPr>
                  <a:grpSpLocks/>
                </p:cNvGrpSpPr>
                <p:nvPr/>
              </p:nvGrpSpPr>
              <p:grpSpPr bwMode="auto">
                <a:xfrm>
                  <a:off x="3396" y="2332"/>
                  <a:ext cx="1723" cy="1190"/>
                  <a:chOff x="3396" y="2332"/>
                  <a:chExt cx="1723" cy="1190"/>
                </a:xfrm>
              </p:grpSpPr>
              <p:sp>
                <p:nvSpPr>
                  <p:cNvPr id="617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806" y="2336"/>
                    <a:ext cx="37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78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789" y="2374"/>
                    <a:ext cx="3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7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117" y="2374"/>
                    <a:ext cx="1" cy="34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80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06" y="3520"/>
                    <a:ext cx="1313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8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7" y="3195"/>
                    <a:ext cx="1" cy="3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8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396" y="2947"/>
                    <a:ext cx="1" cy="5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83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806" y="2622"/>
                    <a:ext cx="1" cy="9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84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396" y="2336"/>
                    <a:ext cx="1" cy="57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6185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396" y="3520"/>
                    <a:ext cx="411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</p:grpSp>
          </p:grpSp>
          <p:sp>
            <p:nvSpPr>
              <p:cNvPr id="6167" name="Rectangle 111"/>
              <p:cNvSpPr>
                <a:spLocks noChangeArrowheads="1"/>
              </p:cNvSpPr>
              <p:nvPr/>
            </p:nvSpPr>
            <p:spPr bwMode="auto">
              <a:xfrm>
                <a:off x="3553" y="1998"/>
                <a:ext cx="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400">
                    <a:solidFill>
                      <a:srgbClr val="CB071A"/>
                    </a:solidFill>
                    <a:latin typeface="Calibri" pitchFamily="34" charset="0"/>
                  </a:rPr>
                  <a:t>x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6168" name="Rectangle 112"/>
              <p:cNvSpPr>
                <a:spLocks noChangeArrowheads="1"/>
              </p:cNvSpPr>
              <p:nvPr/>
            </p:nvSpPr>
            <p:spPr bwMode="auto">
              <a:xfrm>
                <a:off x="3889" y="2433"/>
                <a:ext cx="9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400">
                    <a:solidFill>
                      <a:srgbClr val="CB071A"/>
                    </a:solidFill>
                    <a:latin typeface="Calibri" pitchFamily="34" charset="0"/>
                  </a:rPr>
                  <a:t>y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6169" name="Rectangle 121"/>
              <p:cNvSpPr>
                <a:spLocks noChangeArrowheads="1"/>
              </p:cNvSpPr>
              <p:nvPr/>
            </p:nvSpPr>
            <p:spPr bwMode="auto">
              <a:xfrm>
                <a:off x="4880" y="2766"/>
                <a:ext cx="17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000" b="1">
                    <a:solidFill>
                      <a:srgbClr val="FF0000"/>
                    </a:solidFill>
                  </a:rPr>
                  <a:t>V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L</a:t>
                </a:r>
                <a:endParaRPr lang="en-US" sz="16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170" name="Rectangle 122"/>
              <p:cNvSpPr>
                <a:spLocks noChangeArrowheads="1"/>
              </p:cNvSpPr>
              <p:nvPr/>
            </p:nvSpPr>
            <p:spPr bwMode="auto">
              <a:xfrm>
                <a:off x="5033" y="2103"/>
                <a:ext cx="5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>
                    <a:solidFill>
                      <a:srgbClr val="CB071A"/>
                    </a:solidFill>
                    <a:latin typeface="Times New Roman" pitchFamily="18" charset="0"/>
                  </a:rPr>
                  <a:t>I</a:t>
                </a:r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6148" name="Rectangle 53"/>
          <p:cNvSpPr>
            <a:spLocks noChangeArrowheads="1"/>
          </p:cNvSpPr>
          <p:nvPr/>
        </p:nvSpPr>
        <p:spPr bwMode="auto">
          <a:xfrm>
            <a:off x="428625" y="201613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en-US" sz="3200" b="1">
                <a:latin typeface="Calibri" pitchFamily="34" charset="0"/>
              </a:rPr>
              <a:t>RL Circuits</a:t>
            </a:r>
          </a:p>
        </p:txBody>
      </p:sp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225" y="1285875"/>
            <a:ext cx="2413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8625" y="2714625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Switch to X, I increases from 0 to I</a:t>
            </a:r>
            <a:r>
              <a:rPr lang="en-US" baseline="-25000" dirty="0"/>
              <a:t>max</a:t>
            </a:r>
            <a:r>
              <a:rPr lang="en-US" dirty="0"/>
              <a:t>. While I is increasing Inductor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L</a:t>
            </a:r>
            <a:r>
              <a:rPr lang="en-US" dirty="0"/>
              <a:t> acts against the supply voltage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dirty="0"/>
              <a:t>. At any moment: V</a:t>
            </a:r>
            <a:r>
              <a:rPr lang="en-US" baseline="-25000" dirty="0"/>
              <a:t>s</a:t>
            </a:r>
            <a:r>
              <a:rPr lang="en-US" dirty="0"/>
              <a:t> – IR – V</a:t>
            </a:r>
            <a:r>
              <a:rPr lang="en-US" baseline="-25000" dirty="0"/>
              <a:t>L</a:t>
            </a:r>
            <a:r>
              <a:rPr lang="en-US" dirty="0"/>
              <a:t>=0  (loop rule)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85750" y="3500438"/>
            <a:ext cx="3214688" cy="2197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At t = 0+, the current is just starting to flow, but there is still negligible voltage drop across resistor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cs typeface="Arial" pitchFamily="34" charset="0"/>
              </a:rPr>
              <a:t>V</a:t>
            </a:r>
            <a:r>
              <a:rPr lang="en-US" baseline="-25000" dirty="0">
                <a:cs typeface="Arial" pitchFamily="34" charset="0"/>
              </a:rPr>
              <a:t>s</a:t>
            </a:r>
            <a:r>
              <a:rPr lang="en-US" dirty="0">
                <a:cs typeface="Arial" pitchFamily="34" charset="0"/>
              </a:rPr>
              <a:t> – IR – V</a:t>
            </a:r>
            <a:r>
              <a:rPr lang="en-US" baseline="-25000" dirty="0">
                <a:cs typeface="Arial" pitchFamily="34" charset="0"/>
              </a:rPr>
              <a:t>L</a:t>
            </a:r>
            <a:r>
              <a:rPr lang="en-US" dirty="0">
                <a:cs typeface="Arial" pitchFamily="34" charset="0"/>
              </a:rPr>
              <a:t>=0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cs typeface="Arial" pitchFamily="34" charset="0"/>
              </a:rPr>
              <a:t>V</a:t>
            </a:r>
            <a:r>
              <a:rPr lang="en-US" baseline="-25000" dirty="0">
                <a:cs typeface="Arial" pitchFamily="34" charset="0"/>
              </a:rPr>
              <a:t>s</a:t>
            </a:r>
            <a:r>
              <a:rPr lang="en-US" dirty="0">
                <a:cs typeface="Arial" pitchFamily="34" charset="0"/>
              </a:rPr>
              <a:t> – 0 – V</a:t>
            </a:r>
            <a:r>
              <a:rPr lang="en-US" baseline="-25000" dirty="0">
                <a:cs typeface="Arial" pitchFamily="34" charset="0"/>
              </a:rPr>
              <a:t>L</a:t>
            </a:r>
            <a:r>
              <a:rPr lang="en-US" dirty="0">
                <a:cs typeface="Arial" pitchFamily="34" charset="0"/>
              </a:rPr>
              <a:t>=0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cs typeface="Arial" pitchFamily="34" charset="0"/>
              </a:rPr>
              <a:t>V</a:t>
            </a:r>
            <a:r>
              <a:rPr lang="en-US" baseline="-25000" dirty="0">
                <a:cs typeface="Arial" pitchFamily="34" charset="0"/>
              </a:rPr>
              <a:t>s</a:t>
            </a:r>
            <a:r>
              <a:rPr lang="en-US" dirty="0">
                <a:cs typeface="Arial" pitchFamily="34" charset="0"/>
              </a:rPr>
              <a:t> = V</a:t>
            </a:r>
            <a:r>
              <a:rPr lang="en-US" baseline="-25000" dirty="0">
                <a:cs typeface="Arial" pitchFamily="34" charset="0"/>
              </a:rPr>
              <a:t>L</a:t>
            </a:r>
            <a:r>
              <a:rPr lang="en-US" dirty="0">
                <a:cs typeface="Arial" pitchFamily="34" charset="0"/>
              </a:rPr>
              <a:t>= L </a:t>
            </a:r>
            <a:r>
              <a:rPr lang="el-GR" dirty="0">
                <a:cs typeface="Arial" pitchFamily="34" charset="0"/>
              </a:rPr>
              <a:t>Δ</a:t>
            </a:r>
            <a:r>
              <a:rPr lang="en-US" dirty="0">
                <a:cs typeface="Arial" pitchFamily="34" charset="0"/>
              </a:rPr>
              <a:t>I/</a:t>
            </a:r>
            <a:r>
              <a:rPr lang="el-GR" dirty="0">
                <a:cs typeface="Arial" pitchFamily="34" charset="0"/>
              </a:rPr>
              <a:t>Δ</a:t>
            </a:r>
            <a:r>
              <a:rPr lang="en-US" dirty="0">
                <a:cs typeface="Arial" pitchFamily="34" charset="0"/>
              </a:rPr>
              <a:t>t  </a:t>
            </a:r>
          </a:p>
        </p:txBody>
      </p:sp>
      <p:pic>
        <p:nvPicPr>
          <p:cNvPr id="6155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429000"/>
            <a:ext cx="42148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57188" y="5786438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pitchFamily="34" charset="0"/>
              </a:rPr>
              <a:t>Time constant  </a:t>
            </a:r>
            <a:r>
              <a:rPr lang="en-US" sz="2000">
                <a:latin typeface="Symbol" pitchFamily="18" charset="2"/>
              </a:rPr>
              <a:t>t</a:t>
            </a:r>
            <a:r>
              <a:rPr lang="en-US" sz="2000"/>
              <a:t> = L/R   </a:t>
            </a:r>
          </a:p>
          <a:p>
            <a:r>
              <a:rPr lang="en-US" sz="2000">
                <a:latin typeface="Symbol" pitchFamily="18" charset="2"/>
              </a:rPr>
              <a:t> t = </a:t>
            </a:r>
            <a:r>
              <a:rPr lang="en-US" sz="2000">
                <a:cs typeface="Arial" pitchFamily="34" charset="0"/>
              </a:rPr>
              <a:t>time taken for a change of 63%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57" grpId="0"/>
      <p:bldP spid="58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000125"/>
            <a:ext cx="478631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0" y="1571624"/>
            <a:ext cx="908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t</a:t>
            </a:r>
            <a:r>
              <a:rPr lang="en-US" dirty="0"/>
              <a:t> = L/R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500" y="4286250"/>
            <a:ext cx="8143875" cy="2235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/>
              <a:t>For t &gt;&gt; </a:t>
            </a: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/>
              <a:t>  (</a:t>
            </a:r>
            <a:r>
              <a:rPr lang="en-US" sz="2400" dirty="0" err="1"/>
              <a:t>ie</a:t>
            </a:r>
            <a:r>
              <a:rPr lang="en-US" sz="2400" dirty="0"/>
              <a:t> 5</a:t>
            </a:r>
            <a:r>
              <a:rPr lang="en-US" sz="2400" dirty="0">
                <a:latin typeface="Symbol" pitchFamily="18" charset="2"/>
              </a:rPr>
              <a:t> t)      </a:t>
            </a:r>
            <a:r>
              <a:rPr lang="en-US" sz="2400" dirty="0"/>
              <a:t>Assume I</a:t>
            </a:r>
            <a:r>
              <a:rPr lang="en-US" sz="2400" baseline="-25000" dirty="0"/>
              <a:t>max</a:t>
            </a:r>
            <a:endParaRPr lang="en-US" sz="2400" dirty="0"/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No change in current through inductor, V</a:t>
            </a:r>
            <a:r>
              <a:rPr lang="en-US" sz="2400" baseline="-25000" dirty="0"/>
              <a:t>L</a:t>
            </a:r>
            <a:r>
              <a:rPr lang="en-US" sz="2400" dirty="0"/>
              <a:t> in inductor is 0.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/>
              <a:t>V</a:t>
            </a:r>
            <a:r>
              <a:rPr lang="en-US" sz="2400" baseline="-25000" dirty="0"/>
              <a:t>s</a:t>
            </a:r>
            <a:r>
              <a:rPr lang="en-US" sz="2400" dirty="0"/>
              <a:t> – IR – V</a:t>
            </a:r>
            <a:r>
              <a:rPr lang="en-US" sz="2400" baseline="-25000" dirty="0"/>
              <a:t>L</a:t>
            </a:r>
            <a:r>
              <a:rPr lang="en-US" sz="2400" dirty="0"/>
              <a:t>=0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/>
              <a:t>V</a:t>
            </a:r>
            <a:r>
              <a:rPr lang="en-US" sz="2400" baseline="-25000" dirty="0"/>
              <a:t>s</a:t>
            </a:r>
            <a:r>
              <a:rPr lang="en-US" sz="2400" dirty="0"/>
              <a:t>– IR – 0 = 0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sz="2400" dirty="0"/>
              <a:t>I = V</a:t>
            </a:r>
            <a:r>
              <a:rPr lang="en-US" sz="2400" baseline="-25000" dirty="0"/>
              <a:t>s </a:t>
            </a:r>
            <a:r>
              <a:rPr lang="en-US" sz="2400" dirty="0"/>
              <a:t>/R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5072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>
                <a:solidFill>
                  <a:srgbClr val="FF0000"/>
                </a:solidFill>
              </a:rPr>
              <a:t>Current in the circuit…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071813"/>
            <a:ext cx="34512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3"/>
            <a:ext cx="3786188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357188" y="428625"/>
            <a:ext cx="3113087" cy="2143125"/>
            <a:chOff x="3133" y="1966"/>
            <a:chExt cx="1986" cy="1556"/>
          </a:xfrm>
        </p:grpSpPr>
        <p:sp>
          <p:nvSpPr>
            <p:cNvPr id="8199" name="Oval 98"/>
            <p:cNvSpPr>
              <a:spLocks noChangeArrowheads="1"/>
            </p:cNvSpPr>
            <p:nvPr/>
          </p:nvSpPr>
          <p:spPr bwMode="auto">
            <a:xfrm>
              <a:off x="3772" y="2298"/>
              <a:ext cx="69" cy="69"/>
            </a:xfrm>
            <a:prstGeom prst="ellipse">
              <a:avLst/>
            </a:prstGeom>
            <a:solidFill>
              <a:srgbClr val="FDA4B5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Calibri" pitchFamily="34" charset="0"/>
              </a:endParaRPr>
            </a:p>
          </p:txBody>
        </p:sp>
        <p:sp>
          <p:nvSpPr>
            <p:cNvPr id="8200" name="Oval 99"/>
            <p:cNvSpPr>
              <a:spLocks noChangeArrowheads="1"/>
            </p:cNvSpPr>
            <p:nvPr/>
          </p:nvSpPr>
          <p:spPr bwMode="auto">
            <a:xfrm>
              <a:off x="3526" y="2298"/>
              <a:ext cx="69" cy="69"/>
            </a:xfrm>
            <a:prstGeom prst="ellipse">
              <a:avLst/>
            </a:prstGeom>
            <a:solidFill>
              <a:srgbClr val="FDA4B5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Calibri" pitchFamily="34" charset="0"/>
              </a:endParaRPr>
            </a:p>
          </p:txBody>
        </p:sp>
        <p:grpSp>
          <p:nvGrpSpPr>
            <p:cNvPr id="8201" name="Group 129"/>
            <p:cNvGrpSpPr>
              <a:grpSpLocks/>
            </p:cNvGrpSpPr>
            <p:nvPr/>
          </p:nvGrpSpPr>
          <p:grpSpPr bwMode="auto">
            <a:xfrm>
              <a:off x="3133" y="1966"/>
              <a:ext cx="1986" cy="1556"/>
              <a:chOff x="3133" y="1966"/>
              <a:chExt cx="1986" cy="1556"/>
            </a:xfrm>
          </p:grpSpPr>
          <p:grpSp>
            <p:nvGrpSpPr>
              <p:cNvPr id="8202" name="Group 124"/>
              <p:cNvGrpSpPr>
                <a:grpSpLocks/>
              </p:cNvGrpSpPr>
              <p:nvPr/>
            </p:nvGrpSpPr>
            <p:grpSpPr bwMode="auto">
              <a:xfrm>
                <a:off x="4175" y="2168"/>
                <a:ext cx="614" cy="329"/>
                <a:chOff x="4175" y="2168"/>
                <a:chExt cx="614" cy="329"/>
              </a:xfrm>
            </p:grpSpPr>
            <p:sp>
              <p:nvSpPr>
                <p:cNvPr id="38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175" y="2168"/>
                  <a:ext cx="82" cy="16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39" name="Line 83"/>
                <p:cNvSpPr>
                  <a:spLocks noChangeShapeType="1"/>
                </p:cNvSpPr>
                <p:nvPr/>
              </p:nvSpPr>
              <p:spPr bwMode="auto">
                <a:xfrm>
                  <a:off x="4257" y="2168"/>
                  <a:ext cx="82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4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9" y="2168"/>
                  <a:ext cx="163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41" name="Line 85"/>
                <p:cNvSpPr>
                  <a:spLocks noChangeShapeType="1"/>
                </p:cNvSpPr>
                <p:nvPr/>
              </p:nvSpPr>
              <p:spPr bwMode="auto">
                <a:xfrm>
                  <a:off x="4502" y="2168"/>
                  <a:ext cx="82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4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584" y="2168"/>
                  <a:ext cx="164" cy="3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43" name="Line 87"/>
                <p:cNvSpPr>
                  <a:spLocks noChangeShapeType="1"/>
                </p:cNvSpPr>
                <p:nvPr/>
              </p:nvSpPr>
              <p:spPr bwMode="auto">
                <a:xfrm>
                  <a:off x="4748" y="2168"/>
                  <a:ext cx="41" cy="205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</p:grpSp>
          <p:sp>
            <p:nvSpPr>
              <p:cNvPr id="11" name="Line 89"/>
              <p:cNvSpPr>
                <a:spLocks noChangeShapeType="1"/>
              </p:cNvSpPr>
              <p:nvPr/>
            </p:nvSpPr>
            <p:spPr bwMode="auto">
              <a:xfrm flipH="1" flipV="1">
                <a:off x="4011" y="2250"/>
                <a:ext cx="82" cy="8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2" name="Line 90"/>
              <p:cNvSpPr>
                <a:spLocks noChangeShapeType="1"/>
              </p:cNvSpPr>
              <p:nvPr/>
            </p:nvSpPr>
            <p:spPr bwMode="auto">
              <a:xfrm flipH="1">
                <a:off x="4011" y="2333"/>
                <a:ext cx="82" cy="8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3" name="Line 91"/>
              <p:cNvSpPr>
                <a:spLocks noChangeShapeType="1"/>
              </p:cNvSpPr>
              <p:nvPr/>
            </p:nvSpPr>
            <p:spPr bwMode="auto">
              <a:xfrm flipH="1">
                <a:off x="4953" y="2373"/>
                <a:ext cx="82" cy="8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4" name="Line 93"/>
              <p:cNvSpPr>
                <a:spLocks noChangeShapeType="1"/>
              </p:cNvSpPr>
              <p:nvPr/>
            </p:nvSpPr>
            <p:spPr bwMode="auto">
              <a:xfrm flipH="1" flipV="1">
                <a:off x="4953" y="2291"/>
                <a:ext cx="82" cy="82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8207" name="Rectangle 94"/>
              <p:cNvSpPr>
                <a:spLocks noChangeArrowheads="1"/>
              </p:cNvSpPr>
              <p:nvPr/>
            </p:nvSpPr>
            <p:spPr bwMode="auto">
              <a:xfrm>
                <a:off x="4327" y="1966"/>
                <a:ext cx="16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000">
                    <a:solidFill>
                      <a:srgbClr val="CB071A"/>
                    </a:solidFill>
                    <a:latin typeface="New York"/>
                  </a:rPr>
                  <a:t>IR</a:t>
                </a:r>
                <a:endParaRPr lang="en-US" sz="1600">
                  <a:latin typeface="Calibri" pitchFamily="34" charset="0"/>
                </a:endParaRPr>
              </a:p>
            </p:txBody>
          </p:sp>
          <p:grpSp>
            <p:nvGrpSpPr>
              <p:cNvPr id="8208" name="Group 126"/>
              <p:cNvGrpSpPr>
                <a:grpSpLocks/>
              </p:cNvGrpSpPr>
              <p:nvPr/>
            </p:nvGrpSpPr>
            <p:grpSpPr bwMode="auto">
              <a:xfrm>
                <a:off x="3232" y="2906"/>
                <a:ext cx="371" cy="42"/>
                <a:chOff x="3232" y="2906"/>
                <a:chExt cx="371" cy="42"/>
              </a:xfrm>
            </p:grpSpPr>
            <p:sp>
              <p:nvSpPr>
                <p:cNvPr id="36" name="Line 101"/>
                <p:cNvSpPr>
                  <a:spLocks noChangeShapeType="1"/>
                </p:cNvSpPr>
                <p:nvPr/>
              </p:nvSpPr>
              <p:spPr bwMode="auto">
                <a:xfrm>
                  <a:off x="3314" y="2947"/>
                  <a:ext cx="166" cy="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>
                  <a:off x="3232" y="2910"/>
                  <a:ext cx="371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</p:grpSp>
          <p:sp>
            <p:nvSpPr>
              <p:cNvPr id="8209" name="Rectangle 103"/>
              <p:cNvSpPr>
                <a:spLocks noChangeArrowheads="1"/>
              </p:cNvSpPr>
              <p:nvPr/>
            </p:nvSpPr>
            <p:spPr bwMode="auto">
              <a:xfrm>
                <a:off x="3133" y="2624"/>
                <a:ext cx="17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000" b="1">
                    <a:solidFill>
                      <a:srgbClr val="FF0000"/>
                    </a:solidFill>
                  </a:rPr>
                  <a:t>V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s</a:t>
                </a:r>
                <a:endParaRPr lang="en-US" sz="16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210" name="Oval 105"/>
              <p:cNvSpPr>
                <a:spLocks noChangeArrowheads="1"/>
              </p:cNvSpPr>
              <p:nvPr/>
            </p:nvSpPr>
            <p:spPr bwMode="auto">
              <a:xfrm>
                <a:off x="3772" y="2545"/>
                <a:ext cx="69" cy="68"/>
              </a:xfrm>
              <a:prstGeom prst="ellipse">
                <a:avLst/>
              </a:prstGeom>
              <a:solidFill>
                <a:srgbClr val="FDA4B5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9" name="Line 107"/>
              <p:cNvSpPr>
                <a:spLocks noChangeShapeType="1"/>
              </p:cNvSpPr>
              <p:nvPr/>
            </p:nvSpPr>
            <p:spPr bwMode="auto">
              <a:xfrm flipH="1">
                <a:off x="3606" y="2333"/>
                <a:ext cx="159" cy="143"/>
              </a:xfrm>
              <a:prstGeom prst="line">
                <a:avLst/>
              </a:prstGeom>
              <a:noFill/>
              <a:ln w="22225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grpSp>
            <p:nvGrpSpPr>
              <p:cNvPr id="8212" name="Group 125"/>
              <p:cNvGrpSpPr>
                <a:grpSpLocks/>
              </p:cNvGrpSpPr>
              <p:nvPr/>
            </p:nvGrpSpPr>
            <p:grpSpPr bwMode="auto">
              <a:xfrm>
                <a:off x="3396" y="2332"/>
                <a:ext cx="1723" cy="1190"/>
                <a:chOff x="3396" y="2332"/>
                <a:chExt cx="1723" cy="1190"/>
              </a:xfrm>
            </p:grpSpPr>
            <p:sp>
              <p:nvSpPr>
                <p:cNvPr id="25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396" y="2336"/>
                  <a:ext cx="125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50"/>
                </a:p>
              </p:txBody>
            </p:sp>
            <p:grpSp>
              <p:nvGrpSpPr>
                <p:cNvPr id="8218" name="Group 123"/>
                <p:cNvGrpSpPr>
                  <a:grpSpLocks/>
                </p:cNvGrpSpPr>
                <p:nvPr/>
              </p:nvGrpSpPr>
              <p:grpSpPr bwMode="auto">
                <a:xfrm>
                  <a:off x="3396" y="2332"/>
                  <a:ext cx="1723" cy="1190"/>
                  <a:chOff x="3396" y="2332"/>
                  <a:chExt cx="1723" cy="1190"/>
                </a:xfrm>
              </p:grpSpPr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806" y="2336"/>
                    <a:ext cx="37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28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789" y="2374"/>
                    <a:ext cx="33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2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117" y="2374"/>
                    <a:ext cx="1" cy="34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30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06" y="3520"/>
                    <a:ext cx="1313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31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7" y="3195"/>
                    <a:ext cx="1" cy="3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3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396" y="2947"/>
                    <a:ext cx="1" cy="57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33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806" y="2622"/>
                    <a:ext cx="1" cy="9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34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396" y="2336"/>
                    <a:ext cx="1" cy="57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  <p:sp>
                <p:nvSpPr>
                  <p:cNvPr id="35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396" y="3520"/>
                    <a:ext cx="411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50"/>
                  </a:p>
                </p:txBody>
              </p:sp>
            </p:grpSp>
          </p:grpSp>
          <p:sp>
            <p:nvSpPr>
              <p:cNvPr id="8213" name="Rectangle 111"/>
              <p:cNvSpPr>
                <a:spLocks noChangeArrowheads="1"/>
              </p:cNvSpPr>
              <p:nvPr/>
            </p:nvSpPr>
            <p:spPr bwMode="auto">
              <a:xfrm>
                <a:off x="3553" y="1998"/>
                <a:ext cx="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400">
                    <a:solidFill>
                      <a:srgbClr val="CB071A"/>
                    </a:solidFill>
                    <a:latin typeface="Calibri" pitchFamily="34" charset="0"/>
                  </a:rPr>
                  <a:t>x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8214" name="Rectangle 112"/>
              <p:cNvSpPr>
                <a:spLocks noChangeArrowheads="1"/>
              </p:cNvSpPr>
              <p:nvPr/>
            </p:nvSpPr>
            <p:spPr bwMode="auto">
              <a:xfrm>
                <a:off x="3889" y="2433"/>
                <a:ext cx="9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400">
                    <a:solidFill>
                      <a:srgbClr val="CB071A"/>
                    </a:solidFill>
                    <a:latin typeface="Calibri" pitchFamily="34" charset="0"/>
                  </a:rPr>
                  <a:t>y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8215" name="Rectangle 121"/>
              <p:cNvSpPr>
                <a:spLocks noChangeArrowheads="1"/>
              </p:cNvSpPr>
              <p:nvPr/>
            </p:nvSpPr>
            <p:spPr bwMode="auto">
              <a:xfrm>
                <a:off x="4880" y="2766"/>
                <a:ext cx="17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 sz="2000" b="1">
                    <a:solidFill>
                      <a:srgbClr val="FF0000"/>
                    </a:solidFill>
                  </a:rPr>
                  <a:t>V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L</a:t>
                </a:r>
                <a:endParaRPr lang="en-US" sz="16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216" name="Rectangle 122"/>
              <p:cNvSpPr>
                <a:spLocks noChangeArrowheads="1"/>
              </p:cNvSpPr>
              <p:nvPr/>
            </p:nvSpPr>
            <p:spPr bwMode="auto">
              <a:xfrm>
                <a:off x="5033" y="2103"/>
                <a:ext cx="5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85750" indent="-285750"/>
                <a:r>
                  <a:rPr lang="en-US">
                    <a:solidFill>
                      <a:srgbClr val="CB071A"/>
                    </a:solidFill>
                    <a:latin typeface="Times New Roman" pitchFamily="18" charset="0"/>
                  </a:rPr>
                  <a:t>I</a:t>
                </a:r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14813" y="500063"/>
            <a:ext cx="4929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Switch to y, I decreases from steady I</a:t>
            </a:r>
            <a:r>
              <a:rPr lang="en-US" sz="2400" baseline="-25000" dirty="0"/>
              <a:t>max</a:t>
            </a:r>
            <a:r>
              <a:rPr lang="en-US" sz="2400" dirty="0"/>
              <a:t> to 0. While I is decreasing Inductor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acts to prevent current fall.  At any moment: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L</a:t>
            </a:r>
            <a:r>
              <a:rPr lang="en-US" sz="2400" dirty="0"/>
              <a:t>- IR = 0 (loop rule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pic>
        <p:nvPicPr>
          <p:cNvPr id="45" name="Picture 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500188"/>
            <a:ext cx="2413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3_47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87624" y="332656"/>
            <a:ext cx="6912768" cy="62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70"/>
          <p:cNvGrpSpPr>
            <a:grpSpLocks/>
          </p:cNvGrpSpPr>
          <p:nvPr/>
        </p:nvGrpSpPr>
        <p:grpSpPr bwMode="auto">
          <a:xfrm>
            <a:off x="266700" y="3327400"/>
            <a:ext cx="8712200" cy="1041400"/>
            <a:chOff x="0" y="3060700"/>
            <a:chExt cx="8559800" cy="1041400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0" y="3060700"/>
              <a:ext cx="8559800" cy="1041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white"/>
                </a:solidFill>
              </a:endParaRPr>
            </a:p>
          </p:txBody>
        </p: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114300" y="3119438"/>
            <a:ext cx="835977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Equation" r:id="rId3" imgW="5067300" imgH="558800" progId="Equation.3">
                    <p:embed/>
                  </p:oleObj>
                </mc:Choice>
                <mc:Fallback>
                  <p:oleObj name="Equation" r:id="rId3" imgW="50673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" y="3119438"/>
                          <a:ext cx="835977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Rounded Rectangle 64"/>
          <p:cNvSpPr/>
          <p:nvPr/>
        </p:nvSpPr>
        <p:spPr bwMode="auto">
          <a:xfrm>
            <a:off x="50800" y="431800"/>
            <a:ext cx="6604000" cy="2933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5366" name="Rounded Rectangle 62"/>
          <p:cNvSpPr>
            <a:spLocks noChangeArrowheads="1"/>
          </p:cNvSpPr>
          <p:nvPr/>
        </p:nvSpPr>
        <p:spPr bwMode="auto">
          <a:xfrm>
            <a:off x="4737100" y="38100"/>
            <a:ext cx="4406900" cy="2654300"/>
          </a:xfrm>
          <a:prstGeom prst="roundRect">
            <a:avLst>
              <a:gd name="adj" fmla="val 16667"/>
            </a:avLst>
          </a:prstGeom>
          <a:solidFill>
            <a:srgbClr val="FFB8B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57" name="Chart 56"/>
          <p:cNvGraphicFramePr>
            <a:graphicFrameLocks noChangeAspect="1"/>
          </p:cNvGraphicFramePr>
          <p:nvPr/>
        </p:nvGraphicFramePr>
        <p:xfrm>
          <a:off x="685800" y="597658"/>
          <a:ext cx="4572000" cy="274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5" name="TextBox 32"/>
          <p:cNvSpPr txBox="1">
            <a:spLocks noChangeArrowheads="1"/>
          </p:cNvSpPr>
          <p:nvPr/>
        </p:nvSpPr>
        <p:spPr bwMode="auto">
          <a:xfrm>
            <a:off x="76200" y="4402138"/>
            <a:ext cx="8890000" cy="2000250"/>
          </a:xfrm>
          <a:prstGeom prst="rect">
            <a:avLst/>
          </a:prstGeom>
          <a:gradFill rotWithShape="1">
            <a:gsLst>
              <a:gs pos="0">
                <a:srgbClr val="EFFDE6"/>
              </a:gs>
              <a:gs pos="64999">
                <a:srgbClr val="D7F8BF"/>
              </a:gs>
              <a:gs pos="100000">
                <a:srgbClr val="C6F7A2"/>
              </a:gs>
            </a:gsLst>
            <a:lin ang="5400000" scaled="1"/>
          </a:gradFill>
          <a:ln w="9525">
            <a:solidFill>
              <a:srgbClr val="76AB3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dirty="0" smtClean="0">
                <a:solidFill>
                  <a:srgbClr val="000000"/>
                </a:solidFill>
              </a:rPr>
              <a:t>Calculate the time constant</a:t>
            </a:r>
            <a:r>
              <a:rPr lang="en-US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en-US" sz="2200" dirty="0" smtClean="0">
                <a:solidFill>
                  <a:srgbClr val="000000"/>
                </a:solidFill>
                <a:latin typeface="Symbol" pitchFamily="-65" charset="2"/>
              </a:rPr>
              <a:t>t </a:t>
            </a:r>
            <a:r>
              <a:rPr lang="en-US" altLang="en-US" sz="1800" dirty="0" smtClean="0">
                <a:solidFill>
                  <a:srgbClr val="000000"/>
                </a:solidFill>
              </a:rPr>
              <a:t>, L = 750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mH</a:t>
            </a:r>
            <a:endParaRPr lang="en-US" altLang="en-US" sz="1800" baseline="-25000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dirty="0" smtClean="0">
                <a:solidFill>
                  <a:srgbClr val="000000"/>
                </a:solidFill>
              </a:rPr>
              <a:t>Show on the graph the coordinate (</a:t>
            </a:r>
            <a:r>
              <a:rPr lang="en-US" altLang="en-US" sz="1800" dirty="0" smtClean="0">
                <a:solidFill>
                  <a:srgbClr val="000000"/>
                </a:solidFill>
                <a:latin typeface="Symbol" pitchFamily="-65" charset="2"/>
              </a:rPr>
              <a:t>t, </a:t>
            </a:r>
            <a:r>
              <a:rPr lang="en-US" altLang="en-US" sz="1800" dirty="0" smtClean="0">
                <a:solidFill>
                  <a:srgbClr val="000000"/>
                </a:solidFill>
              </a:rPr>
              <a:t>V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L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-65" charset="2"/>
              </a:rPr>
              <a:t>)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0000"/>
                </a:solidFill>
              </a:rPr>
              <a:t>3.	a) 	Calculate I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max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0000"/>
                </a:solidFill>
              </a:rPr>
              <a:t>b)	Sketch the current vs time graph for the above circuit.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0000"/>
                </a:solidFill>
              </a:rPr>
              <a:t>c)	On your graph show the coordinates with values of I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max</a:t>
            </a:r>
            <a:r>
              <a:rPr lang="en-US" altLang="en-US" sz="1800" dirty="0" smtClean="0">
                <a:solidFill>
                  <a:srgbClr val="000000"/>
                </a:solidFill>
              </a:rPr>
              <a:t>, </a:t>
            </a:r>
            <a:r>
              <a:rPr lang="en-US" altLang="en-US" sz="2200" dirty="0" smtClean="0">
                <a:solidFill>
                  <a:srgbClr val="000000"/>
                </a:solidFill>
                <a:latin typeface="Symbol" pitchFamily="-65" charset="2"/>
              </a:rPr>
              <a:t>t</a:t>
            </a:r>
            <a:r>
              <a:rPr lang="en-US" altLang="en-US" sz="1800" dirty="0" smtClean="0">
                <a:solidFill>
                  <a:srgbClr val="000000"/>
                </a:solidFill>
              </a:rPr>
              <a:t> and V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L</a:t>
            </a:r>
            <a:r>
              <a:rPr lang="en-US" altLang="en-US" sz="18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TextBox 34"/>
          <p:cNvSpPr txBox="1">
            <a:spLocks noChangeArrowheads="1"/>
          </p:cNvSpPr>
          <p:nvPr/>
        </p:nvSpPr>
        <p:spPr bwMode="auto">
          <a:xfrm>
            <a:off x="1422400" y="177800"/>
            <a:ext cx="3225800" cy="830263"/>
          </a:xfrm>
          <a:prstGeom prst="rect">
            <a:avLst/>
          </a:prstGeom>
          <a:gradFill rotWithShape="1">
            <a:gsLst>
              <a:gs pos="0">
                <a:srgbClr val="FFF4DB"/>
              </a:gs>
              <a:gs pos="64999">
                <a:srgbClr val="FFE4A7"/>
              </a:gs>
              <a:gs pos="100000">
                <a:srgbClr val="FFDC81"/>
              </a:gs>
            </a:gsLst>
            <a:lin ang="5400000" scaled="1"/>
          </a:gradFill>
          <a:ln w="9525">
            <a:solidFill>
              <a:srgbClr val="EFA91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</a:rPr>
              <a:t>A voltage V</a:t>
            </a:r>
            <a:r>
              <a:rPr lang="en-US" altLang="en-US" sz="1600" baseline="-25000" smtClean="0">
                <a:solidFill>
                  <a:srgbClr val="000000"/>
                </a:solidFill>
              </a:rPr>
              <a:t>L </a:t>
            </a:r>
            <a:r>
              <a:rPr lang="en-US" altLang="en-US" sz="1600" smtClean="0">
                <a:solidFill>
                  <a:srgbClr val="000000"/>
                </a:solidFill>
              </a:rPr>
              <a:t>vs time t graph of an inductor in a DC circuit when the switch is closed.</a:t>
            </a:r>
          </a:p>
        </p:txBody>
      </p:sp>
      <p:grpSp>
        <p:nvGrpSpPr>
          <p:cNvPr id="15370" name="Group 121"/>
          <p:cNvGrpSpPr>
            <a:grpSpLocks/>
          </p:cNvGrpSpPr>
          <p:nvPr/>
        </p:nvGrpSpPr>
        <p:grpSpPr bwMode="auto">
          <a:xfrm>
            <a:off x="190500" y="533400"/>
            <a:ext cx="6243638" cy="2703513"/>
            <a:chOff x="736600" y="469900"/>
            <a:chExt cx="6244321" cy="2703513"/>
          </a:xfrm>
        </p:grpSpPr>
        <p:cxnSp>
          <p:nvCxnSpPr>
            <p:cNvPr id="15421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378618" y="1886752"/>
              <a:ext cx="2374901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22" name="TextBox 7"/>
            <p:cNvSpPr txBox="1">
              <a:spLocks noChangeArrowheads="1"/>
            </p:cNvSpPr>
            <p:nvPr/>
          </p:nvSpPr>
          <p:spPr bwMode="auto">
            <a:xfrm>
              <a:off x="1041400" y="952500"/>
              <a:ext cx="439738" cy="22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12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9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6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3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0 </a:t>
              </a:r>
            </a:p>
          </p:txBody>
        </p:sp>
        <p:cxnSp>
          <p:nvCxnSpPr>
            <p:cNvPr id="15423" name="Straight Arrow Connector 64"/>
            <p:cNvCxnSpPr>
              <a:cxnSpLocks noChangeShapeType="1"/>
            </p:cNvCxnSpPr>
            <p:nvPr/>
          </p:nvCxnSpPr>
          <p:spPr bwMode="auto">
            <a:xfrm>
              <a:off x="1562100" y="3060709"/>
              <a:ext cx="47879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24" name="TextBox 35"/>
            <p:cNvSpPr txBox="1">
              <a:spLocks noChangeArrowheads="1"/>
            </p:cNvSpPr>
            <p:nvPr/>
          </p:nvSpPr>
          <p:spPr bwMode="auto">
            <a:xfrm>
              <a:off x="6349999" y="2806672"/>
              <a:ext cx="630922" cy="33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t (s)</a:t>
              </a:r>
            </a:p>
          </p:txBody>
        </p:sp>
        <p:sp>
          <p:nvSpPr>
            <p:cNvPr id="15425" name="TextBox 36"/>
            <p:cNvSpPr txBox="1">
              <a:spLocks noChangeArrowheads="1"/>
            </p:cNvSpPr>
            <p:nvPr/>
          </p:nvSpPr>
          <p:spPr bwMode="auto">
            <a:xfrm>
              <a:off x="736600" y="469900"/>
              <a:ext cx="799843" cy="3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V</a:t>
              </a:r>
              <a:r>
                <a:rPr lang="en-US" altLang="en-US" sz="1600" baseline="-25000" smtClean="0">
                  <a:solidFill>
                    <a:prstClr val="black"/>
                  </a:solidFill>
                </a:rPr>
                <a:t>L</a:t>
              </a:r>
              <a:r>
                <a:rPr lang="en-US" altLang="en-US" sz="1600" smtClean="0">
                  <a:solidFill>
                    <a:prstClr val="black"/>
                  </a:solidFill>
                </a:rPr>
                <a:t> (V)</a:t>
              </a:r>
            </a:p>
          </p:txBody>
        </p:sp>
      </p:grpSp>
      <p:sp>
        <p:nvSpPr>
          <p:cNvPr id="15368" name="TextBox 118"/>
          <p:cNvSpPr txBox="1">
            <a:spLocks noChangeArrowheads="1"/>
          </p:cNvSpPr>
          <p:nvPr/>
        </p:nvSpPr>
        <p:spPr bwMode="auto">
          <a:xfrm>
            <a:off x="63500" y="63500"/>
            <a:ext cx="1223963" cy="384175"/>
          </a:xfrm>
          <a:prstGeom prst="rect">
            <a:avLst/>
          </a:prstGeom>
          <a:gradFill rotWithShape="1">
            <a:gsLst>
              <a:gs pos="0">
                <a:srgbClr val="9BFEF2"/>
              </a:gs>
              <a:gs pos="100000">
                <a:srgbClr val="23BEB1"/>
              </a:gs>
            </a:gsLst>
            <a:lin ang="5400000"/>
          </a:gradFill>
          <a:ln w="9525">
            <a:solidFill>
              <a:srgbClr val="31ABA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Inductor</a:t>
            </a:r>
          </a:p>
        </p:txBody>
      </p:sp>
      <p:cxnSp>
        <p:nvCxnSpPr>
          <p:cNvPr id="15372" name="Straight Connector 61"/>
          <p:cNvCxnSpPr>
            <a:cxnSpLocks noChangeShapeType="1"/>
          </p:cNvCxnSpPr>
          <p:nvPr/>
        </p:nvCxnSpPr>
        <p:spPr bwMode="auto">
          <a:xfrm>
            <a:off x="1041400" y="1168400"/>
            <a:ext cx="26289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TextBox 36"/>
          <p:cNvSpPr txBox="1">
            <a:spLocks noChangeArrowheads="1"/>
          </p:cNvSpPr>
          <p:nvPr/>
        </p:nvSpPr>
        <p:spPr bwMode="auto">
          <a:xfrm>
            <a:off x="3721100" y="1003300"/>
            <a:ext cx="419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prstClr val="black"/>
                </a:solidFill>
              </a:rPr>
              <a:t>V</a:t>
            </a:r>
            <a:r>
              <a:rPr lang="en-US" altLang="en-US" sz="1600" baseline="-25000" smtClean="0">
                <a:solidFill>
                  <a:prstClr val="black"/>
                </a:solidFill>
              </a:rPr>
              <a:t>S</a:t>
            </a:r>
            <a:endParaRPr lang="en-US" altLang="en-US" sz="1600" smtClean="0">
              <a:solidFill>
                <a:prstClr val="black"/>
              </a:solidFill>
            </a:endParaRPr>
          </a:p>
        </p:txBody>
      </p:sp>
      <p:grpSp>
        <p:nvGrpSpPr>
          <p:cNvPr id="15374" name="Group 63"/>
          <p:cNvGrpSpPr>
            <a:grpSpLocks/>
          </p:cNvGrpSpPr>
          <p:nvPr/>
        </p:nvGrpSpPr>
        <p:grpSpPr bwMode="auto">
          <a:xfrm>
            <a:off x="5008563" y="203200"/>
            <a:ext cx="3983037" cy="2324100"/>
            <a:chOff x="5008563" y="203200"/>
            <a:chExt cx="3983037" cy="2324100"/>
          </a:xfrm>
        </p:grpSpPr>
        <p:sp>
          <p:nvSpPr>
            <p:cNvPr id="15382" name="TextBox 39"/>
            <p:cNvSpPr txBox="1">
              <a:spLocks noChangeArrowheads="1"/>
            </p:cNvSpPr>
            <p:nvPr/>
          </p:nvSpPr>
          <p:spPr bwMode="auto">
            <a:xfrm>
              <a:off x="8482657" y="1181100"/>
              <a:ext cx="5089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 Ω</a:t>
              </a:r>
            </a:p>
          </p:txBody>
        </p:sp>
        <p:grpSp>
          <p:nvGrpSpPr>
            <p:cNvPr id="15383" name="Group 90"/>
            <p:cNvGrpSpPr>
              <a:grpSpLocks/>
            </p:cNvGrpSpPr>
            <p:nvPr/>
          </p:nvGrpSpPr>
          <p:grpSpPr bwMode="auto">
            <a:xfrm>
              <a:off x="6492609" y="2095500"/>
              <a:ext cx="440637" cy="431800"/>
              <a:chOff x="2260600" y="5867400"/>
              <a:chExt cx="440909" cy="431800"/>
            </a:xfrm>
          </p:grpSpPr>
          <p:sp>
            <p:nvSpPr>
              <p:cNvPr id="15419" name="Oval 91"/>
              <p:cNvSpPr>
                <a:spLocks noChangeArrowheads="1"/>
              </p:cNvSpPr>
              <p:nvPr/>
            </p:nvSpPr>
            <p:spPr bwMode="auto">
              <a:xfrm>
                <a:off x="2260600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20" name="TextBox 92"/>
              <p:cNvSpPr txBox="1">
                <a:spLocks noChangeArrowheads="1"/>
              </p:cNvSpPr>
              <p:nvPr/>
            </p:nvSpPr>
            <p:spPr bwMode="auto">
              <a:xfrm>
                <a:off x="2311418" y="5918200"/>
                <a:ext cx="3900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s</a:t>
                </a:r>
              </a:p>
            </p:txBody>
          </p:sp>
        </p:grpSp>
        <p:cxnSp>
          <p:nvCxnSpPr>
            <p:cNvPr id="15384" name="Straight Connector 47"/>
            <p:cNvCxnSpPr>
              <a:cxnSpLocks noChangeShapeType="1"/>
            </p:cNvCxnSpPr>
            <p:nvPr/>
          </p:nvCxnSpPr>
          <p:spPr bwMode="auto">
            <a:xfrm>
              <a:off x="6924493" y="2311399"/>
              <a:ext cx="27945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5" name="Straight Connector 50"/>
            <p:cNvCxnSpPr>
              <a:cxnSpLocks noChangeShapeType="1"/>
            </p:cNvCxnSpPr>
            <p:nvPr/>
          </p:nvCxnSpPr>
          <p:spPr bwMode="auto">
            <a:xfrm>
              <a:off x="6255503" y="2308754"/>
              <a:ext cx="241343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6" name="Straight Connector 73"/>
            <p:cNvCxnSpPr>
              <a:cxnSpLocks noChangeShapeType="1"/>
            </p:cNvCxnSpPr>
            <p:nvPr/>
          </p:nvCxnSpPr>
          <p:spPr bwMode="auto">
            <a:xfrm rot="5400000">
              <a:off x="6913165" y="2046816"/>
              <a:ext cx="555361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7" name="Straight Connector 74"/>
            <p:cNvCxnSpPr>
              <a:cxnSpLocks noChangeShapeType="1"/>
            </p:cNvCxnSpPr>
            <p:nvPr/>
          </p:nvCxnSpPr>
          <p:spPr bwMode="auto">
            <a:xfrm rot="16200000" flipH="1">
              <a:off x="5983378" y="2053562"/>
              <a:ext cx="5426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8" name="Oval 10"/>
            <p:cNvSpPr>
              <a:spLocks noChangeAspect="1"/>
            </p:cNvSpPr>
            <p:nvPr/>
          </p:nvSpPr>
          <p:spPr bwMode="auto">
            <a:xfrm>
              <a:off x="6721794" y="914400"/>
              <a:ext cx="187360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89" name="Oval 12"/>
            <p:cNvSpPr>
              <a:spLocks noChangeAspect="1"/>
            </p:cNvSpPr>
            <p:nvPr/>
          </p:nvSpPr>
          <p:spPr bwMode="auto">
            <a:xfrm>
              <a:off x="6909154" y="914400"/>
              <a:ext cx="187360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0" name="Oval 10"/>
            <p:cNvSpPr>
              <a:spLocks noChangeAspect="1"/>
            </p:cNvSpPr>
            <p:nvPr/>
          </p:nvSpPr>
          <p:spPr bwMode="auto">
            <a:xfrm>
              <a:off x="7099689" y="914400"/>
              <a:ext cx="188947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1" name="Oval 12"/>
            <p:cNvSpPr>
              <a:spLocks noChangeAspect="1"/>
            </p:cNvSpPr>
            <p:nvPr/>
          </p:nvSpPr>
          <p:spPr bwMode="auto">
            <a:xfrm>
              <a:off x="7287048" y="914400"/>
              <a:ext cx="188947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92" name="Rectangle 26"/>
            <p:cNvSpPr>
              <a:spLocks noChangeArrowheads="1"/>
            </p:cNvSpPr>
            <p:nvPr/>
          </p:nvSpPr>
          <p:spPr bwMode="auto">
            <a:xfrm>
              <a:off x="6702741" y="985838"/>
              <a:ext cx="798660" cy="109537"/>
            </a:xfrm>
            <a:prstGeom prst="rect">
              <a:avLst/>
            </a:pr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5393" name="Straight Connector 34"/>
            <p:cNvCxnSpPr>
              <a:cxnSpLocks noChangeShapeType="1"/>
            </p:cNvCxnSpPr>
            <p:nvPr/>
          </p:nvCxnSpPr>
          <p:spPr bwMode="auto">
            <a:xfrm>
              <a:off x="6720206" y="820738"/>
              <a:ext cx="77166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4" name="Straight Connector 35"/>
            <p:cNvCxnSpPr>
              <a:cxnSpLocks noChangeShapeType="1"/>
            </p:cNvCxnSpPr>
            <p:nvPr/>
          </p:nvCxnSpPr>
          <p:spPr bwMode="auto">
            <a:xfrm>
              <a:off x="6720206" y="854075"/>
              <a:ext cx="77166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5" name="Straight Connector 36"/>
            <p:cNvCxnSpPr>
              <a:cxnSpLocks noChangeShapeType="1"/>
            </p:cNvCxnSpPr>
            <p:nvPr/>
          </p:nvCxnSpPr>
          <p:spPr bwMode="auto">
            <a:xfrm>
              <a:off x="6720206" y="887413"/>
              <a:ext cx="77166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6" name="Straight Connector 73"/>
            <p:cNvCxnSpPr>
              <a:cxnSpLocks noChangeShapeType="1"/>
            </p:cNvCxnSpPr>
            <p:nvPr/>
          </p:nvCxnSpPr>
          <p:spPr bwMode="auto">
            <a:xfrm flipV="1">
              <a:off x="5807224" y="911225"/>
              <a:ext cx="414414" cy="746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7" name="Line 329"/>
            <p:cNvSpPr>
              <a:spLocks noChangeShapeType="1"/>
            </p:cNvSpPr>
            <p:nvPr/>
          </p:nvSpPr>
          <p:spPr bwMode="auto">
            <a:xfrm flipH="1">
              <a:off x="6666221" y="1701800"/>
              <a:ext cx="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5398" name="Line 330"/>
            <p:cNvSpPr>
              <a:spLocks noChangeShapeType="1"/>
            </p:cNvSpPr>
            <p:nvPr/>
          </p:nvSpPr>
          <p:spPr bwMode="auto">
            <a:xfrm flipH="1">
              <a:off x="6513793" y="15494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5399" name="Line 331"/>
            <p:cNvSpPr>
              <a:spLocks noChangeShapeType="1"/>
            </p:cNvSpPr>
            <p:nvPr/>
          </p:nvSpPr>
          <p:spPr bwMode="auto">
            <a:xfrm>
              <a:off x="6971078" y="1701800"/>
              <a:ext cx="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5400" name="Line 332"/>
            <p:cNvSpPr>
              <a:spLocks noChangeShapeType="1"/>
            </p:cNvSpPr>
            <p:nvPr/>
          </p:nvSpPr>
          <p:spPr bwMode="auto">
            <a:xfrm>
              <a:off x="6818649" y="15494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5401" name="Line 333"/>
            <p:cNvSpPr>
              <a:spLocks noChangeShapeType="1"/>
            </p:cNvSpPr>
            <p:nvPr/>
          </p:nvSpPr>
          <p:spPr bwMode="auto">
            <a:xfrm flipH="1">
              <a:off x="6996482" y="1778000"/>
              <a:ext cx="1435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5402" name="Line 397"/>
            <p:cNvSpPr>
              <a:spLocks noChangeShapeType="1"/>
            </p:cNvSpPr>
            <p:nvPr/>
          </p:nvSpPr>
          <p:spPr bwMode="auto">
            <a:xfrm flipH="1">
              <a:off x="5008563" y="1778000"/>
              <a:ext cx="1511581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cxnSp>
          <p:nvCxnSpPr>
            <p:cNvPr id="15403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609310" y="1385094"/>
              <a:ext cx="825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4" name="Straight Connector 44"/>
            <p:cNvCxnSpPr>
              <a:cxnSpLocks noChangeShapeType="1"/>
            </p:cNvCxnSpPr>
            <p:nvPr/>
          </p:nvCxnSpPr>
          <p:spPr bwMode="auto">
            <a:xfrm rot="5400000">
              <a:off x="8020685" y="1377950"/>
              <a:ext cx="8112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5" name="Rectangle 383"/>
            <p:cNvSpPr>
              <a:spLocks noChangeArrowheads="1"/>
            </p:cNvSpPr>
            <p:nvPr/>
          </p:nvSpPr>
          <p:spPr bwMode="auto">
            <a:xfrm rot="-5400000">
              <a:off x="8101648" y="1265216"/>
              <a:ext cx="660400" cy="233405"/>
            </a:xfrm>
            <a:prstGeom prst="rect">
              <a:avLst/>
            </a:prstGeom>
            <a:solidFill>
              <a:srgbClr val="A6A6A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660066"/>
                </a:solidFill>
              </a:endParaRPr>
            </a:p>
          </p:txBody>
        </p:sp>
        <p:sp>
          <p:nvSpPr>
            <p:cNvPr id="15406" name="Line 377"/>
            <p:cNvSpPr>
              <a:spLocks noChangeShapeType="1"/>
            </p:cNvSpPr>
            <p:nvPr/>
          </p:nvSpPr>
          <p:spPr bwMode="auto">
            <a:xfrm rot="-5400000" flipH="1" flipV="1">
              <a:off x="5412658" y="583331"/>
              <a:ext cx="9525" cy="805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5407" name="Isosceles Triangle 69"/>
            <p:cNvSpPr>
              <a:spLocks noChangeArrowheads="1"/>
            </p:cNvSpPr>
            <p:nvPr/>
          </p:nvSpPr>
          <p:spPr bwMode="auto">
            <a:xfrm>
              <a:off x="6162890" y="909638"/>
              <a:ext cx="127024" cy="76200"/>
            </a:xfrm>
            <a:prstGeom prst="triangle">
              <a:avLst>
                <a:gd name="adj" fmla="val 5526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408" name="TextBox 75"/>
            <p:cNvSpPr txBox="1">
              <a:spLocks noChangeArrowheads="1"/>
            </p:cNvSpPr>
            <p:nvPr/>
          </p:nvSpPr>
          <p:spPr bwMode="auto">
            <a:xfrm>
              <a:off x="5192747" y="622300"/>
              <a:ext cx="75261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switch</a:t>
              </a:r>
            </a:p>
          </p:txBody>
        </p:sp>
        <p:cxnSp>
          <p:nvCxnSpPr>
            <p:cNvPr id="15409" name="Straight Connector 38"/>
            <p:cNvCxnSpPr>
              <a:cxnSpLocks noChangeShapeType="1"/>
            </p:cNvCxnSpPr>
            <p:nvPr/>
          </p:nvCxnSpPr>
          <p:spPr bwMode="auto">
            <a:xfrm>
              <a:off x="6234341" y="974725"/>
              <a:ext cx="49856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0" name="Straight Connector 40"/>
            <p:cNvCxnSpPr>
              <a:cxnSpLocks noChangeShapeType="1"/>
            </p:cNvCxnSpPr>
            <p:nvPr/>
          </p:nvCxnSpPr>
          <p:spPr bwMode="auto">
            <a:xfrm>
              <a:off x="7460117" y="981075"/>
              <a:ext cx="9812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11" name="TextBox 108"/>
            <p:cNvSpPr txBox="1">
              <a:spLocks noChangeArrowheads="1"/>
            </p:cNvSpPr>
            <p:nvPr/>
          </p:nvSpPr>
          <p:spPr bwMode="auto">
            <a:xfrm>
              <a:off x="6513875" y="1041400"/>
              <a:ext cx="12728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L = 750 mH</a:t>
              </a:r>
            </a:p>
          </p:txBody>
        </p:sp>
        <p:grpSp>
          <p:nvGrpSpPr>
            <p:cNvPr id="15412" name="Group 90"/>
            <p:cNvGrpSpPr>
              <a:grpSpLocks/>
            </p:cNvGrpSpPr>
            <p:nvPr/>
          </p:nvGrpSpPr>
          <p:grpSpPr bwMode="auto">
            <a:xfrm>
              <a:off x="6873990" y="203200"/>
              <a:ext cx="453539" cy="431844"/>
              <a:chOff x="2247894" y="5867400"/>
              <a:chExt cx="453759" cy="431800"/>
            </a:xfrm>
          </p:grpSpPr>
          <p:sp>
            <p:nvSpPr>
              <p:cNvPr id="15417" name="Oval 91"/>
              <p:cNvSpPr>
                <a:spLocks noChangeArrowheads="1"/>
              </p:cNvSpPr>
              <p:nvPr/>
            </p:nvSpPr>
            <p:spPr bwMode="auto">
              <a:xfrm>
                <a:off x="2247894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18" name="TextBox 92"/>
              <p:cNvSpPr txBox="1">
                <a:spLocks noChangeArrowheads="1"/>
              </p:cNvSpPr>
              <p:nvPr/>
            </p:nvSpPr>
            <p:spPr bwMode="auto">
              <a:xfrm>
                <a:off x="2298709" y="5930899"/>
                <a:ext cx="402944" cy="30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L</a:t>
                </a:r>
              </a:p>
            </p:txBody>
          </p:sp>
        </p:grpSp>
        <p:cxnSp>
          <p:nvCxnSpPr>
            <p:cNvPr id="15413" name="Straight Connector 47"/>
            <p:cNvCxnSpPr>
              <a:cxnSpLocks noChangeShapeType="1"/>
            </p:cNvCxnSpPr>
            <p:nvPr/>
          </p:nvCxnSpPr>
          <p:spPr bwMode="auto">
            <a:xfrm>
              <a:off x="7305916" y="419121"/>
              <a:ext cx="2794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4" name="Straight Connector 50"/>
            <p:cNvCxnSpPr>
              <a:cxnSpLocks noChangeShapeType="1"/>
            </p:cNvCxnSpPr>
            <p:nvPr/>
          </p:nvCxnSpPr>
          <p:spPr bwMode="auto">
            <a:xfrm>
              <a:off x="6636842" y="416476"/>
              <a:ext cx="241374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5" name="Straight Connector 73"/>
            <p:cNvCxnSpPr>
              <a:cxnSpLocks noChangeShapeType="1"/>
            </p:cNvCxnSpPr>
            <p:nvPr/>
          </p:nvCxnSpPr>
          <p:spPr bwMode="auto">
            <a:xfrm rot="5400000">
              <a:off x="7294596" y="687964"/>
              <a:ext cx="555417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6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354504" y="683730"/>
              <a:ext cx="563884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7" name="Group 69"/>
          <p:cNvGrpSpPr>
            <a:grpSpLocks/>
          </p:cNvGrpSpPr>
          <p:nvPr/>
        </p:nvGrpSpPr>
        <p:grpSpPr bwMode="auto">
          <a:xfrm>
            <a:off x="5854700" y="3911600"/>
            <a:ext cx="3124200" cy="1473200"/>
            <a:chOff x="6019800" y="3606800"/>
            <a:chExt cx="3124200" cy="14732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6019800" y="3606800"/>
              <a:ext cx="3124200" cy="147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4725" y="3752850"/>
              <a:ext cx="3063875" cy="11493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</p:grpSp>
      <p:grpSp>
        <p:nvGrpSpPr>
          <p:cNvPr id="15378" name="Group 72"/>
          <p:cNvGrpSpPr>
            <a:grpSpLocks/>
          </p:cNvGrpSpPr>
          <p:nvPr/>
        </p:nvGrpSpPr>
        <p:grpSpPr bwMode="auto">
          <a:xfrm>
            <a:off x="7581900" y="1955800"/>
            <a:ext cx="977900" cy="1054100"/>
            <a:chOff x="7581900" y="1955800"/>
            <a:chExt cx="977900" cy="105410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7581900" y="1955800"/>
              <a:ext cx="977900" cy="10541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7716838" y="2152650"/>
            <a:ext cx="6985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quation" r:id="rId7" imgW="393700" imgH="368300" progId="Equation.3">
                    <p:embed/>
                  </p:oleObj>
                </mc:Choice>
                <mc:Fallback>
                  <p:oleObj name="Equation" r:id="rId7" imgW="3937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6838" y="2152650"/>
                          <a:ext cx="698500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7272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 70"/>
          <p:cNvGrpSpPr>
            <a:grpSpLocks/>
          </p:cNvGrpSpPr>
          <p:nvPr/>
        </p:nvGrpSpPr>
        <p:grpSpPr bwMode="auto">
          <a:xfrm>
            <a:off x="317500" y="3365500"/>
            <a:ext cx="8559800" cy="1041400"/>
            <a:chOff x="0" y="3060700"/>
            <a:chExt cx="8559800" cy="1041400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0" y="3060700"/>
              <a:ext cx="8559800" cy="10414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white"/>
                </a:solidFill>
              </a:endParaRPr>
            </a:p>
          </p:txBody>
        </p:sp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14300" y="3119438"/>
            <a:ext cx="835977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1" name="Equation" r:id="rId3" imgW="5067300" imgH="558800" progId="Equation.3">
                    <p:embed/>
                  </p:oleObj>
                </mc:Choice>
                <mc:Fallback>
                  <p:oleObj name="Equation" r:id="rId3" imgW="50673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" y="3119438"/>
                          <a:ext cx="835977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Rounded Rectangle 64"/>
          <p:cNvSpPr/>
          <p:nvPr/>
        </p:nvSpPr>
        <p:spPr bwMode="auto">
          <a:xfrm>
            <a:off x="50800" y="431800"/>
            <a:ext cx="6604000" cy="3009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6391" name="Rounded Rectangle 62"/>
          <p:cNvSpPr>
            <a:spLocks noChangeArrowheads="1"/>
          </p:cNvSpPr>
          <p:nvPr/>
        </p:nvSpPr>
        <p:spPr bwMode="auto">
          <a:xfrm>
            <a:off x="4737100" y="0"/>
            <a:ext cx="4406900" cy="2654300"/>
          </a:xfrm>
          <a:prstGeom prst="roundRect">
            <a:avLst>
              <a:gd name="adj" fmla="val 16667"/>
            </a:avLst>
          </a:prstGeom>
          <a:solidFill>
            <a:srgbClr val="FFB8B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57" name="Chart 56"/>
          <p:cNvGraphicFramePr>
            <a:graphicFrameLocks noChangeAspect="1"/>
          </p:cNvGraphicFramePr>
          <p:nvPr/>
        </p:nvGraphicFramePr>
        <p:xfrm>
          <a:off x="685800" y="597658"/>
          <a:ext cx="4572000" cy="274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5" name="TextBox 32"/>
          <p:cNvSpPr txBox="1">
            <a:spLocks noChangeArrowheads="1"/>
          </p:cNvSpPr>
          <p:nvPr/>
        </p:nvSpPr>
        <p:spPr bwMode="auto">
          <a:xfrm>
            <a:off x="76200" y="4402138"/>
            <a:ext cx="5892800" cy="430212"/>
          </a:xfrm>
          <a:prstGeom prst="rect">
            <a:avLst/>
          </a:prstGeom>
          <a:gradFill rotWithShape="1">
            <a:gsLst>
              <a:gs pos="0">
                <a:srgbClr val="EFFDE6"/>
              </a:gs>
              <a:gs pos="64999">
                <a:srgbClr val="D7F8BF"/>
              </a:gs>
              <a:gs pos="100000">
                <a:srgbClr val="C6F7A2"/>
              </a:gs>
            </a:gsLst>
            <a:lin ang="5400000" scaled="1"/>
          </a:gradFill>
          <a:ln w="9525">
            <a:solidFill>
              <a:srgbClr val="76AB3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z="1800" smtClean="0">
                <a:solidFill>
                  <a:srgbClr val="000000"/>
                </a:solidFill>
              </a:rPr>
              <a:t>Calculate the time constant</a:t>
            </a:r>
            <a:r>
              <a:rPr lang="en-US" altLang="en-US" sz="2200" smtClean="0">
                <a:solidFill>
                  <a:srgbClr val="000000"/>
                </a:solidFill>
              </a:rPr>
              <a:t> </a:t>
            </a:r>
            <a:r>
              <a:rPr lang="en-US" altLang="en-US" sz="2200" smtClean="0">
                <a:solidFill>
                  <a:srgbClr val="000000"/>
                </a:solidFill>
                <a:latin typeface="Symbol" pitchFamily="-65" charset="2"/>
              </a:rPr>
              <a:t>t </a:t>
            </a:r>
            <a:r>
              <a:rPr lang="en-US" altLang="en-US" sz="1800" smtClean="0">
                <a:solidFill>
                  <a:srgbClr val="000000"/>
                </a:solidFill>
              </a:rPr>
              <a:t>, L = 750 mH </a:t>
            </a:r>
          </a:p>
        </p:txBody>
      </p:sp>
      <p:grpSp>
        <p:nvGrpSpPr>
          <p:cNvPr id="16394" name="Group 121"/>
          <p:cNvGrpSpPr>
            <a:grpSpLocks/>
          </p:cNvGrpSpPr>
          <p:nvPr/>
        </p:nvGrpSpPr>
        <p:grpSpPr bwMode="auto">
          <a:xfrm>
            <a:off x="190500" y="533400"/>
            <a:ext cx="6243638" cy="2703513"/>
            <a:chOff x="736600" y="469900"/>
            <a:chExt cx="6244321" cy="2703513"/>
          </a:xfrm>
        </p:grpSpPr>
        <p:cxnSp>
          <p:nvCxnSpPr>
            <p:cNvPr id="16468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378618" y="1886752"/>
              <a:ext cx="2374901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69" name="TextBox 7"/>
            <p:cNvSpPr txBox="1">
              <a:spLocks noChangeArrowheads="1"/>
            </p:cNvSpPr>
            <p:nvPr/>
          </p:nvSpPr>
          <p:spPr bwMode="auto">
            <a:xfrm>
              <a:off x="1041400" y="952500"/>
              <a:ext cx="439738" cy="22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12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9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6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 3</a:t>
              </a:r>
            </a:p>
            <a:p>
              <a:pPr algn="r" eaLnBrk="1" hangingPunct="1">
                <a:spcAft>
                  <a:spcPts val="2750"/>
                </a:spcAft>
              </a:pPr>
              <a:r>
                <a:rPr lang="en-US" altLang="en-US" sz="900" smtClean="0">
                  <a:solidFill>
                    <a:prstClr val="black"/>
                  </a:solidFill>
                </a:rPr>
                <a:t>0 </a:t>
              </a:r>
            </a:p>
          </p:txBody>
        </p:sp>
        <p:cxnSp>
          <p:nvCxnSpPr>
            <p:cNvPr id="16470" name="Straight Arrow Connector 64"/>
            <p:cNvCxnSpPr>
              <a:cxnSpLocks noChangeShapeType="1"/>
            </p:cNvCxnSpPr>
            <p:nvPr/>
          </p:nvCxnSpPr>
          <p:spPr bwMode="auto">
            <a:xfrm>
              <a:off x="1562100" y="3060709"/>
              <a:ext cx="47879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71" name="TextBox 35"/>
            <p:cNvSpPr txBox="1">
              <a:spLocks noChangeArrowheads="1"/>
            </p:cNvSpPr>
            <p:nvPr/>
          </p:nvSpPr>
          <p:spPr bwMode="auto">
            <a:xfrm>
              <a:off x="6349999" y="2806672"/>
              <a:ext cx="630922" cy="33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t (s)</a:t>
              </a:r>
            </a:p>
          </p:txBody>
        </p:sp>
        <p:sp>
          <p:nvSpPr>
            <p:cNvPr id="16472" name="TextBox 36"/>
            <p:cNvSpPr txBox="1">
              <a:spLocks noChangeArrowheads="1"/>
            </p:cNvSpPr>
            <p:nvPr/>
          </p:nvSpPr>
          <p:spPr bwMode="auto">
            <a:xfrm>
              <a:off x="736600" y="469900"/>
              <a:ext cx="799843" cy="3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 smtClean="0">
                  <a:solidFill>
                    <a:prstClr val="black"/>
                  </a:solidFill>
                </a:rPr>
                <a:t>V</a:t>
              </a:r>
              <a:r>
                <a:rPr lang="en-US" altLang="en-US" sz="1600" baseline="-25000" smtClean="0">
                  <a:solidFill>
                    <a:prstClr val="black"/>
                  </a:solidFill>
                </a:rPr>
                <a:t>L</a:t>
              </a:r>
              <a:r>
                <a:rPr lang="en-US" altLang="en-US" sz="1600" smtClean="0">
                  <a:solidFill>
                    <a:prstClr val="black"/>
                  </a:solidFill>
                </a:rPr>
                <a:t> (V)</a:t>
              </a:r>
            </a:p>
          </p:txBody>
        </p:sp>
      </p:grpSp>
      <p:sp>
        <p:nvSpPr>
          <p:cNvPr id="15368" name="TextBox 118"/>
          <p:cNvSpPr txBox="1">
            <a:spLocks noChangeArrowheads="1"/>
          </p:cNvSpPr>
          <p:nvPr/>
        </p:nvSpPr>
        <p:spPr bwMode="auto">
          <a:xfrm>
            <a:off x="63500" y="63500"/>
            <a:ext cx="1223963" cy="384175"/>
          </a:xfrm>
          <a:prstGeom prst="rect">
            <a:avLst/>
          </a:prstGeom>
          <a:gradFill rotWithShape="1">
            <a:gsLst>
              <a:gs pos="0">
                <a:srgbClr val="9BFEF2"/>
              </a:gs>
              <a:gs pos="100000">
                <a:srgbClr val="23BEB1"/>
              </a:gs>
            </a:gsLst>
            <a:lin ang="5400000"/>
          </a:gradFill>
          <a:ln w="9525">
            <a:solidFill>
              <a:srgbClr val="31ABA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Inductor</a:t>
            </a:r>
          </a:p>
        </p:txBody>
      </p:sp>
      <p:cxnSp>
        <p:nvCxnSpPr>
          <p:cNvPr id="16396" name="Straight Connector 61"/>
          <p:cNvCxnSpPr>
            <a:cxnSpLocks noChangeShapeType="1"/>
          </p:cNvCxnSpPr>
          <p:nvPr/>
        </p:nvCxnSpPr>
        <p:spPr bwMode="auto">
          <a:xfrm>
            <a:off x="1041400" y="1168400"/>
            <a:ext cx="26289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Box 36"/>
          <p:cNvSpPr txBox="1">
            <a:spLocks noChangeArrowheads="1"/>
          </p:cNvSpPr>
          <p:nvPr/>
        </p:nvSpPr>
        <p:spPr bwMode="auto">
          <a:xfrm>
            <a:off x="3721100" y="1003300"/>
            <a:ext cx="419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prstClr val="black"/>
                </a:solidFill>
              </a:rPr>
              <a:t>V</a:t>
            </a:r>
            <a:r>
              <a:rPr lang="en-US" altLang="en-US" sz="1600" baseline="-25000" smtClean="0">
                <a:solidFill>
                  <a:prstClr val="black"/>
                </a:solidFill>
              </a:rPr>
              <a:t>S</a:t>
            </a:r>
            <a:endParaRPr lang="en-US" altLang="en-US" sz="1600" smtClean="0">
              <a:solidFill>
                <a:prstClr val="black"/>
              </a:solidFill>
            </a:endParaRPr>
          </a:p>
        </p:txBody>
      </p:sp>
      <p:grpSp>
        <p:nvGrpSpPr>
          <p:cNvPr id="16398" name="Group 63"/>
          <p:cNvGrpSpPr>
            <a:grpSpLocks/>
          </p:cNvGrpSpPr>
          <p:nvPr/>
        </p:nvGrpSpPr>
        <p:grpSpPr bwMode="auto">
          <a:xfrm>
            <a:off x="5008563" y="203200"/>
            <a:ext cx="3983037" cy="2324100"/>
            <a:chOff x="5008563" y="203200"/>
            <a:chExt cx="3983037" cy="2324100"/>
          </a:xfrm>
        </p:grpSpPr>
        <p:sp>
          <p:nvSpPr>
            <p:cNvPr id="16429" name="TextBox 39"/>
            <p:cNvSpPr txBox="1">
              <a:spLocks noChangeArrowheads="1"/>
            </p:cNvSpPr>
            <p:nvPr/>
          </p:nvSpPr>
          <p:spPr bwMode="auto">
            <a:xfrm>
              <a:off x="8482657" y="1181100"/>
              <a:ext cx="5089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3 Ω</a:t>
              </a:r>
            </a:p>
          </p:txBody>
        </p:sp>
        <p:grpSp>
          <p:nvGrpSpPr>
            <p:cNvPr id="16430" name="Group 90"/>
            <p:cNvGrpSpPr>
              <a:grpSpLocks/>
            </p:cNvGrpSpPr>
            <p:nvPr/>
          </p:nvGrpSpPr>
          <p:grpSpPr bwMode="auto">
            <a:xfrm>
              <a:off x="6492609" y="2095500"/>
              <a:ext cx="440637" cy="431800"/>
              <a:chOff x="2260600" y="5867400"/>
              <a:chExt cx="440909" cy="431800"/>
            </a:xfrm>
          </p:grpSpPr>
          <p:sp>
            <p:nvSpPr>
              <p:cNvPr id="16466" name="Oval 91"/>
              <p:cNvSpPr>
                <a:spLocks noChangeArrowheads="1"/>
              </p:cNvSpPr>
              <p:nvPr/>
            </p:nvSpPr>
            <p:spPr bwMode="auto">
              <a:xfrm>
                <a:off x="2260600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67" name="TextBox 92"/>
              <p:cNvSpPr txBox="1">
                <a:spLocks noChangeArrowheads="1"/>
              </p:cNvSpPr>
              <p:nvPr/>
            </p:nvSpPr>
            <p:spPr bwMode="auto">
              <a:xfrm>
                <a:off x="2311418" y="5918200"/>
                <a:ext cx="3900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s</a:t>
                </a:r>
              </a:p>
            </p:txBody>
          </p:sp>
        </p:grpSp>
        <p:cxnSp>
          <p:nvCxnSpPr>
            <p:cNvPr id="16431" name="Straight Connector 47"/>
            <p:cNvCxnSpPr>
              <a:cxnSpLocks noChangeShapeType="1"/>
            </p:cNvCxnSpPr>
            <p:nvPr/>
          </p:nvCxnSpPr>
          <p:spPr bwMode="auto">
            <a:xfrm>
              <a:off x="6924493" y="2311399"/>
              <a:ext cx="27945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2" name="Straight Connector 50"/>
            <p:cNvCxnSpPr>
              <a:cxnSpLocks noChangeShapeType="1"/>
            </p:cNvCxnSpPr>
            <p:nvPr/>
          </p:nvCxnSpPr>
          <p:spPr bwMode="auto">
            <a:xfrm>
              <a:off x="6255503" y="2308754"/>
              <a:ext cx="241343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3" name="Straight Connector 73"/>
            <p:cNvCxnSpPr>
              <a:cxnSpLocks noChangeShapeType="1"/>
            </p:cNvCxnSpPr>
            <p:nvPr/>
          </p:nvCxnSpPr>
          <p:spPr bwMode="auto">
            <a:xfrm rot="5400000">
              <a:off x="6913165" y="2046816"/>
              <a:ext cx="555361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4" name="Straight Connector 74"/>
            <p:cNvCxnSpPr>
              <a:cxnSpLocks noChangeShapeType="1"/>
            </p:cNvCxnSpPr>
            <p:nvPr/>
          </p:nvCxnSpPr>
          <p:spPr bwMode="auto">
            <a:xfrm rot="16200000" flipH="1">
              <a:off x="5983378" y="2053562"/>
              <a:ext cx="5426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35" name="Oval 10"/>
            <p:cNvSpPr>
              <a:spLocks noChangeAspect="1"/>
            </p:cNvSpPr>
            <p:nvPr/>
          </p:nvSpPr>
          <p:spPr bwMode="auto">
            <a:xfrm>
              <a:off x="6721794" y="914400"/>
              <a:ext cx="187360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36" name="Oval 12"/>
            <p:cNvSpPr>
              <a:spLocks noChangeAspect="1"/>
            </p:cNvSpPr>
            <p:nvPr/>
          </p:nvSpPr>
          <p:spPr bwMode="auto">
            <a:xfrm>
              <a:off x="6909154" y="914400"/>
              <a:ext cx="187360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37" name="Oval 10"/>
            <p:cNvSpPr>
              <a:spLocks noChangeAspect="1"/>
            </p:cNvSpPr>
            <p:nvPr/>
          </p:nvSpPr>
          <p:spPr bwMode="auto">
            <a:xfrm>
              <a:off x="7099689" y="914400"/>
              <a:ext cx="188947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38" name="Oval 12"/>
            <p:cNvSpPr>
              <a:spLocks noChangeAspect="1"/>
            </p:cNvSpPr>
            <p:nvPr/>
          </p:nvSpPr>
          <p:spPr bwMode="auto">
            <a:xfrm>
              <a:off x="7287048" y="914400"/>
              <a:ext cx="188947" cy="1460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39" name="Rectangle 26"/>
            <p:cNvSpPr>
              <a:spLocks noChangeArrowheads="1"/>
            </p:cNvSpPr>
            <p:nvPr/>
          </p:nvSpPr>
          <p:spPr bwMode="auto">
            <a:xfrm>
              <a:off x="6702741" y="985838"/>
              <a:ext cx="798660" cy="109537"/>
            </a:xfrm>
            <a:prstGeom prst="rect">
              <a:avLst/>
            </a:pr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cxnSp>
          <p:nvCxnSpPr>
            <p:cNvPr id="16440" name="Straight Connector 34"/>
            <p:cNvCxnSpPr>
              <a:cxnSpLocks noChangeShapeType="1"/>
            </p:cNvCxnSpPr>
            <p:nvPr/>
          </p:nvCxnSpPr>
          <p:spPr bwMode="auto">
            <a:xfrm>
              <a:off x="6720206" y="820738"/>
              <a:ext cx="77166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1" name="Straight Connector 35"/>
            <p:cNvCxnSpPr>
              <a:cxnSpLocks noChangeShapeType="1"/>
            </p:cNvCxnSpPr>
            <p:nvPr/>
          </p:nvCxnSpPr>
          <p:spPr bwMode="auto">
            <a:xfrm>
              <a:off x="6720206" y="854075"/>
              <a:ext cx="77166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2" name="Straight Connector 36"/>
            <p:cNvCxnSpPr>
              <a:cxnSpLocks noChangeShapeType="1"/>
            </p:cNvCxnSpPr>
            <p:nvPr/>
          </p:nvCxnSpPr>
          <p:spPr bwMode="auto">
            <a:xfrm>
              <a:off x="6720206" y="887413"/>
              <a:ext cx="77166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3" name="Straight Connector 73"/>
            <p:cNvCxnSpPr>
              <a:cxnSpLocks noChangeShapeType="1"/>
            </p:cNvCxnSpPr>
            <p:nvPr/>
          </p:nvCxnSpPr>
          <p:spPr bwMode="auto">
            <a:xfrm flipV="1">
              <a:off x="5807224" y="911225"/>
              <a:ext cx="414414" cy="746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44" name="Line 329"/>
            <p:cNvSpPr>
              <a:spLocks noChangeShapeType="1"/>
            </p:cNvSpPr>
            <p:nvPr/>
          </p:nvSpPr>
          <p:spPr bwMode="auto">
            <a:xfrm flipH="1">
              <a:off x="6666221" y="1701800"/>
              <a:ext cx="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6445" name="Line 330"/>
            <p:cNvSpPr>
              <a:spLocks noChangeShapeType="1"/>
            </p:cNvSpPr>
            <p:nvPr/>
          </p:nvSpPr>
          <p:spPr bwMode="auto">
            <a:xfrm flipH="1">
              <a:off x="6513793" y="15494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6446" name="Line 331"/>
            <p:cNvSpPr>
              <a:spLocks noChangeShapeType="1"/>
            </p:cNvSpPr>
            <p:nvPr/>
          </p:nvSpPr>
          <p:spPr bwMode="auto">
            <a:xfrm>
              <a:off x="6971078" y="1701800"/>
              <a:ext cx="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6447" name="Line 332"/>
            <p:cNvSpPr>
              <a:spLocks noChangeShapeType="1"/>
            </p:cNvSpPr>
            <p:nvPr/>
          </p:nvSpPr>
          <p:spPr bwMode="auto">
            <a:xfrm>
              <a:off x="6818649" y="15494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6448" name="Line 333"/>
            <p:cNvSpPr>
              <a:spLocks noChangeShapeType="1"/>
            </p:cNvSpPr>
            <p:nvPr/>
          </p:nvSpPr>
          <p:spPr bwMode="auto">
            <a:xfrm flipH="1">
              <a:off x="6996482" y="1778000"/>
              <a:ext cx="1435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6449" name="Line 397"/>
            <p:cNvSpPr>
              <a:spLocks noChangeShapeType="1"/>
            </p:cNvSpPr>
            <p:nvPr/>
          </p:nvSpPr>
          <p:spPr bwMode="auto">
            <a:xfrm flipH="1">
              <a:off x="5008563" y="1778000"/>
              <a:ext cx="1511581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cxnSp>
          <p:nvCxnSpPr>
            <p:cNvPr id="16450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609310" y="1385094"/>
              <a:ext cx="825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1" name="Straight Connector 44"/>
            <p:cNvCxnSpPr>
              <a:cxnSpLocks noChangeShapeType="1"/>
            </p:cNvCxnSpPr>
            <p:nvPr/>
          </p:nvCxnSpPr>
          <p:spPr bwMode="auto">
            <a:xfrm rot="5400000">
              <a:off x="8020685" y="1377950"/>
              <a:ext cx="8112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2" name="Rectangle 383"/>
            <p:cNvSpPr>
              <a:spLocks noChangeArrowheads="1"/>
            </p:cNvSpPr>
            <p:nvPr/>
          </p:nvSpPr>
          <p:spPr bwMode="auto">
            <a:xfrm rot="-5400000">
              <a:off x="8101648" y="1265216"/>
              <a:ext cx="660400" cy="233405"/>
            </a:xfrm>
            <a:prstGeom prst="rect">
              <a:avLst/>
            </a:prstGeom>
            <a:solidFill>
              <a:srgbClr val="A6A6A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mtClean="0">
                <a:solidFill>
                  <a:srgbClr val="660066"/>
                </a:solidFill>
              </a:endParaRPr>
            </a:p>
          </p:txBody>
        </p:sp>
        <p:sp>
          <p:nvSpPr>
            <p:cNvPr id="16453" name="Line 377"/>
            <p:cNvSpPr>
              <a:spLocks noChangeShapeType="1"/>
            </p:cNvSpPr>
            <p:nvPr/>
          </p:nvSpPr>
          <p:spPr bwMode="auto">
            <a:xfrm rot="-5400000" flipH="1" flipV="1">
              <a:off x="5412658" y="583331"/>
              <a:ext cx="9525" cy="805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 sz="1900" smtClean="0">
                <a:solidFill>
                  <a:prstClr val="black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6454" name="Isosceles Triangle 69"/>
            <p:cNvSpPr>
              <a:spLocks noChangeArrowheads="1"/>
            </p:cNvSpPr>
            <p:nvPr/>
          </p:nvSpPr>
          <p:spPr bwMode="auto">
            <a:xfrm>
              <a:off x="6162890" y="909638"/>
              <a:ext cx="127024" cy="76200"/>
            </a:xfrm>
            <a:prstGeom prst="triangle">
              <a:avLst>
                <a:gd name="adj" fmla="val 55264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55" name="TextBox 75"/>
            <p:cNvSpPr txBox="1">
              <a:spLocks noChangeArrowheads="1"/>
            </p:cNvSpPr>
            <p:nvPr/>
          </p:nvSpPr>
          <p:spPr bwMode="auto">
            <a:xfrm>
              <a:off x="5192747" y="622300"/>
              <a:ext cx="75261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switch</a:t>
              </a:r>
            </a:p>
          </p:txBody>
        </p:sp>
        <p:cxnSp>
          <p:nvCxnSpPr>
            <p:cNvPr id="16456" name="Straight Connector 38"/>
            <p:cNvCxnSpPr>
              <a:cxnSpLocks noChangeShapeType="1"/>
            </p:cNvCxnSpPr>
            <p:nvPr/>
          </p:nvCxnSpPr>
          <p:spPr bwMode="auto">
            <a:xfrm>
              <a:off x="6234341" y="974725"/>
              <a:ext cx="49856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7" name="Straight Connector 40"/>
            <p:cNvCxnSpPr>
              <a:cxnSpLocks noChangeShapeType="1"/>
            </p:cNvCxnSpPr>
            <p:nvPr/>
          </p:nvCxnSpPr>
          <p:spPr bwMode="auto">
            <a:xfrm>
              <a:off x="7460117" y="981075"/>
              <a:ext cx="9812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8" name="TextBox 108"/>
            <p:cNvSpPr txBox="1">
              <a:spLocks noChangeArrowheads="1"/>
            </p:cNvSpPr>
            <p:nvPr/>
          </p:nvSpPr>
          <p:spPr bwMode="auto">
            <a:xfrm>
              <a:off x="6513875" y="1041400"/>
              <a:ext cx="12728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400" smtClean="0">
                  <a:solidFill>
                    <a:prstClr val="black"/>
                  </a:solidFill>
                </a:rPr>
                <a:t>L = 750 mH</a:t>
              </a:r>
            </a:p>
          </p:txBody>
        </p:sp>
        <p:grpSp>
          <p:nvGrpSpPr>
            <p:cNvPr id="16459" name="Group 90"/>
            <p:cNvGrpSpPr>
              <a:grpSpLocks/>
            </p:cNvGrpSpPr>
            <p:nvPr/>
          </p:nvGrpSpPr>
          <p:grpSpPr bwMode="auto">
            <a:xfrm>
              <a:off x="6873990" y="203200"/>
              <a:ext cx="453539" cy="431844"/>
              <a:chOff x="2247894" y="5867400"/>
              <a:chExt cx="453759" cy="431800"/>
            </a:xfrm>
          </p:grpSpPr>
          <p:sp>
            <p:nvSpPr>
              <p:cNvPr id="16464" name="Oval 91"/>
              <p:cNvSpPr>
                <a:spLocks noChangeArrowheads="1"/>
              </p:cNvSpPr>
              <p:nvPr/>
            </p:nvSpPr>
            <p:spPr bwMode="auto">
              <a:xfrm>
                <a:off x="2247894" y="5867400"/>
                <a:ext cx="431800" cy="431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z="140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65" name="TextBox 92"/>
              <p:cNvSpPr txBox="1">
                <a:spLocks noChangeArrowheads="1"/>
              </p:cNvSpPr>
              <p:nvPr/>
            </p:nvSpPr>
            <p:spPr bwMode="auto">
              <a:xfrm>
                <a:off x="2298709" y="5930899"/>
                <a:ext cx="402944" cy="307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V</a:t>
                </a:r>
                <a:r>
                  <a:rPr lang="en-US" altLang="en-US" sz="1400" baseline="-25000" smtClean="0">
                    <a:solidFill>
                      <a:prstClr val="black"/>
                    </a:solidFill>
                  </a:rPr>
                  <a:t>L</a:t>
                </a:r>
              </a:p>
            </p:txBody>
          </p:sp>
        </p:grpSp>
        <p:cxnSp>
          <p:nvCxnSpPr>
            <p:cNvPr id="16460" name="Straight Connector 47"/>
            <p:cNvCxnSpPr>
              <a:cxnSpLocks noChangeShapeType="1"/>
            </p:cNvCxnSpPr>
            <p:nvPr/>
          </p:nvCxnSpPr>
          <p:spPr bwMode="auto">
            <a:xfrm>
              <a:off x="7305916" y="419121"/>
              <a:ext cx="2794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1" name="Straight Connector 50"/>
            <p:cNvCxnSpPr>
              <a:cxnSpLocks noChangeShapeType="1"/>
            </p:cNvCxnSpPr>
            <p:nvPr/>
          </p:nvCxnSpPr>
          <p:spPr bwMode="auto">
            <a:xfrm>
              <a:off x="6636842" y="416476"/>
              <a:ext cx="241374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2" name="Straight Connector 73"/>
            <p:cNvCxnSpPr>
              <a:cxnSpLocks noChangeShapeType="1"/>
            </p:cNvCxnSpPr>
            <p:nvPr/>
          </p:nvCxnSpPr>
          <p:spPr bwMode="auto">
            <a:xfrm rot="5400000">
              <a:off x="7294596" y="687964"/>
              <a:ext cx="555417" cy="7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3" name="Straight Connector 74"/>
            <p:cNvCxnSpPr>
              <a:cxnSpLocks noChangeShapeType="1"/>
            </p:cNvCxnSpPr>
            <p:nvPr/>
          </p:nvCxnSpPr>
          <p:spPr bwMode="auto">
            <a:xfrm rot="5400000">
              <a:off x="6354504" y="683730"/>
              <a:ext cx="563884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01" name="Group 69"/>
          <p:cNvGrpSpPr>
            <a:grpSpLocks/>
          </p:cNvGrpSpPr>
          <p:nvPr/>
        </p:nvGrpSpPr>
        <p:grpSpPr bwMode="auto">
          <a:xfrm>
            <a:off x="5956300" y="3911600"/>
            <a:ext cx="3124200" cy="1473200"/>
            <a:chOff x="6019800" y="3606800"/>
            <a:chExt cx="3124200" cy="14732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6019800" y="3606800"/>
              <a:ext cx="3124200" cy="147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4725" y="3752850"/>
              <a:ext cx="3063875" cy="11493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</p:grpSp>
      <p:grpSp>
        <p:nvGrpSpPr>
          <p:cNvPr id="16402" name="Group 72"/>
          <p:cNvGrpSpPr>
            <a:grpSpLocks/>
          </p:cNvGrpSpPr>
          <p:nvPr/>
        </p:nvGrpSpPr>
        <p:grpSpPr bwMode="auto">
          <a:xfrm>
            <a:off x="7581900" y="1955800"/>
            <a:ext cx="977900" cy="1054100"/>
            <a:chOff x="7581900" y="1955800"/>
            <a:chExt cx="977900" cy="105410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7581900" y="1955800"/>
              <a:ext cx="977900" cy="10541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7716838" y="2152650"/>
            <a:ext cx="6985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name="Equation" r:id="rId7" imgW="393700" imgH="368300" progId="Equation.3">
                    <p:embed/>
                  </p:oleObj>
                </mc:Choice>
                <mc:Fallback>
                  <p:oleObj name="Equation" r:id="rId7" imgW="3937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6838" y="2152650"/>
                          <a:ext cx="698500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355600" y="5334000"/>
            <a:ext cx="2641600" cy="1358900"/>
            <a:chOff x="355600" y="5334000"/>
            <a:chExt cx="2641600" cy="135890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355600" y="5334000"/>
              <a:ext cx="2641600" cy="13589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alpha val="75000"/>
                </a:schemeClr>
              </a:glow>
              <a:softEdge rad="2286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460375" y="5429250"/>
            <a:ext cx="2411413" cy="1227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Equation" r:id="rId9" imgW="1549400" imgH="787400" progId="Equation.3">
                    <p:embed/>
                  </p:oleObj>
                </mc:Choice>
                <mc:Fallback>
                  <p:oleObj name="Equation" r:id="rId9" imgW="1549400" imgH="787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75" y="5429250"/>
                          <a:ext cx="2411413" cy="1227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TextBox 32"/>
          <p:cNvSpPr txBox="1">
            <a:spLocks noChangeArrowheads="1"/>
          </p:cNvSpPr>
          <p:nvPr/>
        </p:nvSpPr>
        <p:spPr bwMode="auto">
          <a:xfrm>
            <a:off x="63500" y="4859338"/>
            <a:ext cx="5867400" cy="461962"/>
          </a:xfrm>
          <a:prstGeom prst="rect">
            <a:avLst/>
          </a:prstGeom>
          <a:gradFill rotWithShape="1">
            <a:gsLst>
              <a:gs pos="0">
                <a:srgbClr val="EFFDE6"/>
              </a:gs>
              <a:gs pos="64999">
                <a:srgbClr val="D7F8BF"/>
              </a:gs>
              <a:gs pos="100000">
                <a:srgbClr val="C6F7A2"/>
              </a:gs>
            </a:gsLst>
            <a:lin ang="5400000" scaled="1"/>
          </a:gradFill>
          <a:ln w="9525">
            <a:solidFill>
              <a:srgbClr val="76AB3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2.	Show on the graph the coordinate (V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L,</a:t>
            </a:r>
            <a:r>
              <a:rPr lang="en-US" altLang="en-US" sz="1800" smtClean="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Symbol" pitchFamily="-65" charset="2"/>
              </a:rPr>
              <a:t>t)</a:t>
            </a:r>
            <a:r>
              <a:rPr lang="en-US" altLang="en-US" sz="1800" smtClean="0">
                <a:solidFill>
                  <a:srgbClr val="000000"/>
                </a:solidFill>
              </a:rPr>
              <a:t>	</a:t>
            </a:r>
          </a:p>
        </p:txBody>
      </p: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65100" y="2292350"/>
            <a:ext cx="1227138" cy="823913"/>
            <a:chOff x="-63443" y="2800218"/>
            <a:chExt cx="1227308" cy="823257"/>
          </a:xfrm>
        </p:grpSpPr>
        <p:cxnSp>
          <p:nvCxnSpPr>
            <p:cNvPr id="16420" name="Straight Connector 30"/>
            <p:cNvCxnSpPr>
              <a:cxnSpLocks noChangeShapeType="1"/>
            </p:cNvCxnSpPr>
            <p:nvPr/>
          </p:nvCxnSpPr>
          <p:spPr bwMode="auto">
            <a:xfrm>
              <a:off x="245625" y="2933571"/>
              <a:ext cx="888610" cy="1588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prstDash val="lgDash"/>
              <a:bevel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1" name="Straight Connector 33"/>
            <p:cNvCxnSpPr>
              <a:cxnSpLocks noChangeShapeType="1"/>
            </p:cNvCxnSpPr>
            <p:nvPr/>
          </p:nvCxnSpPr>
          <p:spPr bwMode="auto">
            <a:xfrm rot="5400000">
              <a:off x="818905" y="3278515"/>
              <a:ext cx="685686" cy="4234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prstDash val="lgDash"/>
              <a:bevel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2" name="TextBox 33"/>
            <p:cNvSpPr txBox="1">
              <a:spLocks noChangeArrowheads="1"/>
            </p:cNvSpPr>
            <p:nvPr/>
          </p:nvSpPr>
          <p:spPr bwMode="auto">
            <a:xfrm>
              <a:off x="-63443" y="2800218"/>
              <a:ext cx="787164" cy="24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 smtClean="0">
                  <a:solidFill>
                    <a:prstClr val="black"/>
                  </a:solidFill>
                </a:rPr>
                <a:t>4.4</a:t>
              </a:r>
            </a:p>
          </p:txBody>
        </p: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219200" y="2925763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prstClr val="black"/>
                </a:solidFill>
                <a:latin typeface="Symbol" pitchFamily="-65" charset="2"/>
              </a:rPr>
              <a:t>t</a:t>
            </a:r>
          </a:p>
        </p:txBody>
      </p:sp>
      <p:sp>
        <p:nvSpPr>
          <p:cNvPr id="76" name="TextBox 71"/>
          <p:cNvSpPr txBox="1">
            <a:spLocks noChangeArrowheads="1"/>
          </p:cNvSpPr>
          <p:nvPr/>
        </p:nvSpPr>
        <p:spPr bwMode="auto">
          <a:xfrm>
            <a:off x="4400846" y="5359400"/>
            <a:ext cx="2063454" cy="1279454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800" smtClean="0">
                <a:solidFill>
                  <a:prstClr val="black"/>
                </a:solidFill>
              </a:rPr>
              <a:t>V</a:t>
            </a:r>
            <a:r>
              <a:rPr lang="en-US" altLang="en-US" sz="1800" baseline="-25000" smtClean="0">
                <a:solidFill>
                  <a:prstClr val="black"/>
                </a:solidFill>
              </a:rPr>
              <a:t>L</a:t>
            </a:r>
            <a:r>
              <a:rPr lang="en-US" altLang="en-US" sz="1800" smtClean="0">
                <a:solidFill>
                  <a:prstClr val="black"/>
                </a:solidFill>
              </a:rPr>
              <a:t> = V</a:t>
            </a:r>
            <a:r>
              <a:rPr lang="en-US" altLang="en-US" sz="1800" baseline="-25000" smtClean="0">
                <a:solidFill>
                  <a:prstClr val="black"/>
                </a:solidFill>
              </a:rPr>
              <a:t>S</a:t>
            </a:r>
            <a:r>
              <a:rPr lang="en-US" altLang="en-US" sz="1800" smtClean="0">
                <a:solidFill>
                  <a:prstClr val="black"/>
                </a:solidFill>
              </a:rPr>
              <a:t> e</a:t>
            </a:r>
            <a:r>
              <a:rPr lang="en-US" altLang="en-US" sz="1800" baseline="30000" smtClean="0">
                <a:solidFill>
                  <a:prstClr val="black"/>
                </a:solidFill>
              </a:rPr>
              <a:t>-1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800" smtClean="0">
                <a:solidFill>
                  <a:prstClr val="black"/>
                </a:solidFill>
              </a:rPr>
              <a:t>V</a:t>
            </a:r>
            <a:r>
              <a:rPr lang="en-US" altLang="en-US" sz="1800" baseline="-25000" smtClean="0">
                <a:solidFill>
                  <a:prstClr val="black"/>
                </a:solidFill>
              </a:rPr>
              <a:t>L</a:t>
            </a:r>
            <a:r>
              <a:rPr lang="en-US" altLang="en-US" sz="1800" smtClean="0">
                <a:solidFill>
                  <a:prstClr val="black"/>
                </a:solidFill>
              </a:rPr>
              <a:t> = 37% x V</a:t>
            </a:r>
            <a:r>
              <a:rPr lang="en-US" altLang="en-US" sz="1800" baseline="-25000" smtClean="0">
                <a:solidFill>
                  <a:prstClr val="black"/>
                </a:solidFill>
              </a:rPr>
              <a:t>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800" smtClean="0">
                <a:solidFill>
                  <a:prstClr val="black"/>
                </a:solidFill>
              </a:rPr>
              <a:t>V</a:t>
            </a:r>
            <a:r>
              <a:rPr lang="en-US" altLang="en-US" sz="1800" baseline="-25000" smtClean="0">
                <a:solidFill>
                  <a:prstClr val="black"/>
                </a:solidFill>
              </a:rPr>
              <a:t>L</a:t>
            </a:r>
            <a:r>
              <a:rPr lang="en-US" altLang="en-US" sz="1800" smtClean="0">
                <a:solidFill>
                  <a:prstClr val="black"/>
                </a:solidFill>
              </a:rPr>
              <a:t> = 4.4 V</a:t>
            </a:r>
          </a:p>
        </p:txBody>
      </p:sp>
      <p:sp>
        <p:nvSpPr>
          <p:cNvPr id="88" name="TextBox 34"/>
          <p:cNvSpPr txBox="1">
            <a:spLocks noChangeArrowheads="1"/>
          </p:cNvSpPr>
          <p:nvPr/>
        </p:nvSpPr>
        <p:spPr bwMode="auto">
          <a:xfrm>
            <a:off x="1422400" y="177800"/>
            <a:ext cx="3225800" cy="830263"/>
          </a:xfrm>
          <a:prstGeom prst="rect">
            <a:avLst/>
          </a:prstGeom>
          <a:gradFill rotWithShape="1">
            <a:gsLst>
              <a:gs pos="0">
                <a:srgbClr val="FFF4DB"/>
              </a:gs>
              <a:gs pos="64999">
                <a:srgbClr val="FFE4A7"/>
              </a:gs>
              <a:gs pos="100000">
                <a:srgbClr val="FFDC81"/>
              </a:gs>
            </a:gsLst>
            <a:lin ang="5400000" scaled="1"/>
          </a:gradFill>
          <a:ln w="9525">
            <a:solidFill>
              <a:srgbClr val="EFA91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</a:rPr>
              <a:t>A voltage V</a:t>
            </a:r>
            <a:r>
              <a:rPr lang="en-US" altLang="en-US" sz="1600" baseline="-25000" smtClean="0">
                <a:solidFill>
                  <a:srgbClr val="000000"/>
                </a:solidFill>
              </a:rPr>
              <a:t>L </a:t>
            </a:r>
            <a:r>
              <a:rPr lang="en-US" altLang="en-US" sz="1600" smtClean="0">
                <a:solidFill>
                  <a:srgbClr val="000000"/>
                </a:solidFill>
              </a:rPr>
              <a:t>vs time t graph of an inductor in a DC circuit when the switch is closed.</a:t>
            </a:r>
          </a:p>
        </p:txBody>
      </p:sp>
      <p:sp>
        <p:nvSpPr>
          <p:cNvPr id="87" name="U-Turn Arrow 86"/>
          <p:cNvSpPr/>
          <p:nvPr/>
        </p:nvSpPr>
        <p:spPr bwMode="auto">
          <a:xfrm flipH="1">
            <a:off x="609600" y="0"/>
            <a:ext cx="4953000" cy="5397500"/>
          </a:xfrm>
          <a:prstGeom prst="uturnArrow">
            <a:avLst>
              <a:gd name="adj1" fmla="val 1758"/>
              <a:gd name="adj2" fmla="val 7193"/>
              <a:gd name="adj3" fmla="val 19872"/>
              <a:gd name="adj4" fmla="val 18587"/>
              <a:gd name="adj5" fmla="val 429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18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8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68" grpId="0" animBg="1"/>
      <p:bldP spid="75" grpId="0"/>
      <p:bldP spid="75" grpId="1"/>
      <p:bldP spid="87" grpId="0" animBg="1"/>
      <p:bldP spid="8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 bwMode="auto">
          <a:xfrm>
            <a:off x="76200" y="5143500"/>
            <a:ext cx="89281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152400" y="0"/>
            <a:ext cx="5930900" cy="3492500"/>
          </a:xfrm>
          <a:prstGeom prst="roundRect">
            <a:avLst>
              <a:gd name="adj" fmla="val 16667"/>
            </a:avLst>
          </a:prstGeom>
          <a:solidFill>
            <a:srgbClr val="EFAB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  <p:grpSp>
        <p:nvGrpSpPr>
          <p:cNvPr id="17414" name="Group 69"/>
          <p:cNvGrpSpPr>
            <a:grpSpLocks/>
          </p:cNvGrpSpPr>
          <p:nvPr/>
        </p:nvGrpSpPr>
        <p:grpSpPr bwMode="auto">
          <a:xfrm>
            <a:off x="6438900" y="76200"/>
            <a:ext cx="2374900" cy="1155700"/>
            <a:chOff x="6019800" y="3606800"/>
            <a:chExt cx="3124200" cy="14732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6019800" y="3606800"/>
              <a:ext cx="3124200" cy="147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5303" y="3752501"/>
              <a:ext cx="3063637" cy="11494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</p:grpSp>
      <p:graphicFrame>
        <p:nvGraphicFramePr>
          <p:cNvPr id="3" name="Chart 2"/>
          <p:cNvGraphicFramePr>
            <a:graphicFrameLocks noChangeAspect="1"/>
          </p:cNvGraphicFramePr>
          <p:nvPr/>
        </p:nvGraphicFramePr>
        <p:xfrm>
          <a:off x="800101" y="495300"/>
          <a:ext cx="4522480" cy="268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437" name="Straight Connector 8"/>
          <p:cNvCxnSpPr>
            <a:cxnSpLocks noChangeShapeType="1"/>
          </p:cNvCxnSpPr>
          <p:nvPr/>
        </p:nvCxnSpPr>
        <p:spPr bwMode="auto">
          <a:xfrm>
            <a:off x="960438" y="757238"/>
            <a:ext cx="4462462" cy="158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TextBox 7"/>
          <p:cNvSpPr txBox="1">
            <a:spLocks noChangeArrowheads="1"/>
          </p:cNvSpPr>
          <p:nvPr/>
        </p:nvSpPr>
        <p:spPr bwMode="auto">
          <a:xfrm>
            <a:off x="469900" y="660400"/>
            <a:ext cx="4397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spcAft>
                <a:spcPts val="33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4</a:t>
            </a:r>
          </a:p>
          <a:p>
            <a:pPr algn="r" eaLnBrk="1" hangingPunct="1">
              <a:spcAft>
                <a:spcPts val="33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3</a:t>
            </a:r>
          </a:p>
          <a:p>
            <a:pPr algn="r" eaLnBrk="1" hangingPunct="1">
              <a:spcAft>
                <a:spcPts val="33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 2</a:t>
            </a:r>
          </a:p>
          <a:p>
            <a:pPr algn="r" eaLnBrk="1" hangingPunct="1">
              <a:spcAft>
                <a:spcPts val="33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 1</a:t>
            </a:r>
          </a:p>
          <a:p>
            <a:pPr algn="r" eaLnBrk="1" hangingPunct="1">
              <a:spcAft>
                <a:spcPts val="3350"/>
              </a:spcAft>
            </a:pPr>
            <a:r>
              <a:rPr lang="en-US" altLang="en-US" sz="900" smtClean="0">
                <a:solidFill>
                  <a:prstClr val="black"/>
                </a:solidFill>
              </a:rPr>
              <a:t>0 </a:t>
            </a:r>
          </a:p>
        </p:txBody>
      </p:sp>
      <p:cxnSp>
        <p:nvCxnSpPr>
          <p:cNvPr id="13" name="Straight Connector 30"/>
          <p:cNvCxnSpPr>
            <a:cxnSpLocks noChangeShapeType="1"/>
          </p:cNvCxnSpPr>
          <p:nvPr/>
        </p:nvCxnSpPr>
        <p:spPr bwMode="auto">
          <a:xfrm flipV="1">
            <a:off x="563563" y="1554163"/>
            <a:ext cx="952500" cy="4762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lgDash"/>
            <a:bevel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33"/>
          <p:cNvCxnSpPr>
            <a:cxnSpLocks noChangeShapeType="1"/>
          </p:cNvCxnSpPr>
          <p:nvPr/>
        </p:nvCxnSpPr>
        <p:spPr bwMode="auto">
          <a:xfrm rot="16200000" flipH="1">
            <a:off x="781050" y="2305050"/>
            <a:ext cx="1485900" cy="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lgDash"/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241300" y="1441450"/>
            <a:ext cx="508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prstClr val="black"/>
                </a:solidFill>
              </a:rPr>
              <a:t>2.5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1358900" y="2857500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prstClr val="black"/>
                </a:solidFill>
                <a:latin typeface="Symbol" pitchFamily="-65" charset="2"/>
              </a:rPr>
              <a:t>t</a:t>
            </a:r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17500" y="228600"/>
            <a:ext cx="5299075" cy="3000375"/>
            <a:chOff x="317500" y="228600"/>
            <a:chExt cx="5299075" cy="3000375"/>
          </a:xfrm>
        </p:grpSpPr>
        <p:cxnSp>
          <p:nvCxnSpPr>
            <p:cNvPr id="17477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-394493" y="1710531"/>
              <a:ext cx="26924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78" name="Straight Arrow Connector 5"/>
            <p:cNvCxnSpPr>
              <a:cxnSpLocks noChangeShapeType="1"/>
            </p:cNvCxnSpPr>
            <p:nvPr/>
          </p:nvCxnSpPr>
          <p:spPr bwMode="auto">
            <a:xfrm>
              <a:off x="939800" y="3046413"/>
              <a:ext cx="4148138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79" name="TextBox 8"/>
            <p:cNvSpPr txBox="1">
              <a:spLocks noChangeArrowheads="1"/>
            </p:cNvSpPr>
            <p:nvPr/>
          </p:nvSpPr>
          <p:spPr bwMode="auto">
            <a:xfrm>
              <a:off x="317500" y="228600"/>
              <a:ext cx="609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1400" smtClean="0">
                  <a:solidFill>
                    <a:prstClr val="black"/>
                  </a:solidFill>
                </a:rPr>
                <a:t>I (A)</a:t>
              </a:r>
            </a:p>
          </p:txBody>
        </p:sp>
        <p:sp>
          <p:nvSpPr>
            <p:cNvPr id="17480" name="TextBox 7"/>
            <p:cNvSpPr txBox="1">
              <a:spLocks noChangeArrowheads="1"/>
            </p:cNvSpPr>
            <p:nvPr/>
          </p:nvSpPr>
          <p:spPr bwMode="auto">
            <a:xfrm>
              <a:off x="5041900" y="2921000"/>
              <a:ext cx="5746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1400" smtClean="0">
                  <a:solidFill>
                    <a:prstClr val="black"/>
                  </a:solidFill>
                </a:rPr>
                <a:t>t (s)</a:t>
              </a:r>
            </a:p>
          </p:txBody>
        </p:sp>
      </p:grpSp>
      <p:grpSp>
        <p:nvGrpSpPr>
          <p:cNvPr id="17424" name="Group 78"/>
          <p:cNvGrpSpPr>
            <a:grpSpLocks/>
          </p:cNvGrpSpPr>
          <p:nvPr/>
        </p:nvGrpSpPr>
        <p:grpSpPr bwMode="auto">
          <a:xfrm>
            <a:off x="5194300" y="1168400"/>
            <a:ext cx="3937000" cy="2489200"/>
            <a:chOff x="5194300" y="1168400"/>
            <a:chExt cx="3937000" cy="2489200"/>
          </a:xfrm>
        </p:grpSpPr>
        <p:grpSp>
          <p:nvGrpSpPr>
            <p:cNvPr id="17434" name="Group 75"/>
            <p:cNvGrpSpPr>
              <a:grpSpLocks/>
            </p:cNvGrpSpPr>
            <p:nvPr/>
          </p:nvGrpSpPr>
          <p:grpSpPr bwMode="auto">
            <a:xfrm>
              <a:off x="5194300" y="1181100"/>
              <a:ext cx="3937000" cy="2476500"/>
              <a:chOff x="5041900" y="1219200"/>
              <a:chExt cx="4102100" cy="2476500"/>
            </a:xfrm>
          </p:grpSpPr>
          <p:sp>
            <p:nvSpPr>
              <p:cNvPr id="74" name="Rounded Rectangle 73"/>
              <p:cNvSpPr/>
              <p:nvPr/>
            </p:nvSpPr>
            <p:spPr bwMode="auto">
              <a:xfrm>
                <a:off x="6083966" y="1219200"/>
                <a:ext cx="3060034" cy="24765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 bwMode="auto">
              <a:xfrm>
                <a:off x="5041900" y="1600200"/>
                <a:ext cx="1726852" cy="1371600"/>
              </a:xfrm>
              <a:prstGeom prst="roundRect">
                <a:avLst>
                  <a:gd name="adj" fmla="val 2870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35" name="Group 53"/>
            <p:cNvGrpSpPr>
              <a:grpSpLocks/>
            </p:cNvGrpSpPr>
            <p:nvPr/>
          </p:nvGrpSpPr>
          <p:grpSpPr bwMode="auto">
            <a:xfrm>
              <a:off x="5402263" y="1168400"/>
              <a:ext cx="3539987" cy="2324100"/>
              <a:chOff x="5010150" y="152400"/>
              <a:chExt cx="3539988" cy="2324100"/>
            </a:xfrm>
          </p:grpSpPr>
          <p:sp>
            <p:nvSpPr>
              <p:cNvPr id="17436" name="TextBox 39"/>
              <p:cNvSpPr txBox="1">
                <a:spLocks noChangeArrowheads="1"/>
              </p:cNvSpPr>
              <p:nvPr/>
            </p:nvSpPr>
            <p:spPr bwMode="auto">
              <a:xfrm>
                <a:off x="7798445" y="1143000"/>
                <a:ext cx="508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3 Ω</a:t>
                </a:r>
              </a:p>
            </p:txBody>
          </p:sp>
          <p:grpSp>
            <p:nvGrpSpPr>
              <p:cNvPr id="17437" name="Group 90"/>
              <p:cNvGrpSpPr>
                <a:grpSpLocks/>
              </p:cNvGrpSpPr>
              <p:nvPr/>
            </p:nvGrpSpPr>
            <p:grpSpPr bwMode="auto">
              <a:xfrm>
                <a:off x="6494196" y="2044700"/>
                <a:ext cx="440637" cy="431800"/>
                <a:chOff x="2260600" y="5867400"/>
                <a:chExt cx="440909" cy="431800"/>
              </a:xfrm>
            </p:grpSpPr>
            <p:sp>
              <p:nvSpPr>
                <p:cNvPr id="17473" name="Oval 91"/>
                <p:cNvSpPr>
                  <a:spLocks noChangeArrowheads="1"/>
                </p:cNvSpPr>
                <p:nvPr/>
              </p:nvSpPr>
              <p:spPr bwMode="auto">
                <a:xfrm>
                  <a:off x="2260600" y="5867400"/>
                  <a:ext cx="431800" cy="4318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74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2311418" y="5918200"/>
                  <a:ext cx="39009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smtClean="0">
                      <a:solidFill>
                        <a:prstClr val="black"/>
                      </a:solidFill>
                    </a:rPr>
                    <a:t>V</a:t>
                  </a:r>
                  <a:r>
                    <a:rPr lang="en-US" altLang="en-US" sz="1400" baseline="-25000" smtClean="0">
                      <a:solidFill>
                        <a:prstClr val="black"/>
                      </a:solidFill>
                    </a:rPr>
                    <a:t>s</a:t>
                  </a:r>
                </a:p>
              </p:txBody>
            </p:sp>
          </p:grpSp>
          <p:cxnSp>
            <p:nvCxnSpPr>
              <p:cNvPr id="17438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6926080" y="2260599"/>
                <a:ext cx="27945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257090" y="2257954"/>
                <a:ext cx="24134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0" name="Straight Connector 73"/>
              <p:cNvCxnSpPr>
                <a:cxnSpLocks noChangeShapeType="1"/>
              </p:cNvCxnSpPr>
              <p:nvPr/>
            </p:nvCxnSpPr>
            <p:spPr bwMode="auto">
              <a:xfrm rot="5400000">
                <a:off x="6914753" y="1996016"/>
                <a:ext cx="555361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1" name="Straight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5984965" y="2002762"/>
                <a:ext cx="5426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42" name="Oval 10"/>
              <p:cNvSpPr>
                <a:spLocks noChangeAspect="1"/>
              </p:cNvSpPr>
              <p:nvPr/>
            </p:nvSpPr>
            <p:spPr bwMode="auto">
              <a:xfrm>
                <a:off x="6723381" y="863600"/>
                <a:ext cx="187360" cy="1460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43" name="Oval 12"/>
              <p:cNvSpPr>
                <a:spLocks noChangeAspect="1"/>
              </p:cNvSpPr>
              <p:nvPr/>
            </p:nvSpPr>
            <p:spPr bwMode="auto">
              <a:xfrm>
                <a:off x="6910741" y="863600"/>
                <a:ext cx="187360" cy="1460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44" name="Oval 10"/>
              <p:cNvSpPr>
                <a:spLocks noChangeAspect="1"/>
              </p:cNvSpPr>
              <p:nvPr/>
            </p:nvSpPr>
            <p:spPr bwMode="auto">
              <a:xfrm>
                <a:off x="7101277" y="863600"/>
                <a:ext cx="188947" cy="1460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45" name="Oval 12"/>
              <p:cNvSpPr>
                <a:spLocks noChangeAspect="1"/>
              </p:cNvSpPr>
              <p:nvPr/>
            </p:nvSpPr>
            <p:spPr bwMode="auto">
              <a:xfrm>
                <a:off x="7288636" y="863600"/>
                <a:ext cx="188947" cy="1460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46" name="Rectangle 26"/>
              <p:cNvSpPr>
                <a:spLocks noChangeArrowheads="1"/>
              </p:cNvSpPr>
              <p:nvPr/>
            </p:nvSpPr>
            <p:spPr bwMode="auto">
              <a:xfrm>
                <a:off x="6704328" y="909638"/>
                <a:ext cx="798660" cy="109537"/>
              </a:xfrm>
              <a:prstGeom prst="rect">
                <a:avLst/>
              </a:prstGeom>
              <a:solidFill>
                <a:srgbClr val="B8D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447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6721793" y="769938"/>
                <a:ext cx="771668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6721793" y="803275"/>
                <a:ext cx="771668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6721793" y="836613"/>
                <a:ext cx="771668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0" name="Straight Connector 73"/>
              <p:cNvCxnSpPr>
                <a:cxnSpLocks noChangeShapeType="1"/>
              </p:cNvCxnSpPr>
              <p:nvPr/>
            </p:nvCxnSpPr>
            <p:spPr bwMode="auto">
              <a:xfrm flipV="1">
                <a:off x="5808811" y="860425"/>
                <a:ext cx="414414" cy="746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51" name="Line 329"/>
              <p:cNvSpPr>
                <a:spLocks noChangeShapeType="1"/>
              </p:cNvSpPr>
              <p:nvPr/>
            </p:nvSpPr>
            <p:spPr bwMode="auto">
              <a:xfrm flipH="1">
                <a:off x="6667808" y="1651000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 sz="1900" smtClean="0">
                  <a:solidFill>
                    <a:prstClr val="black"/>
                  </a:solidFill>
                  <a:latin typeface="Verdana" charset="0"/>
                  <a:ea typeface="ＭＳ Ｐゴシック" charset="-128"/>
                </a:endParaRPr>
              </a:p>
            </p:txBody>
          </p:sp>
          <p:sp>
            <p:nvSpPr>
              <p:cNvPr id="17452" name="Line 330"/>
              <p:cNvSpPr>
                <a:spLocks noChangeShapeType="1"/>
              </p:cNvSpPr>
              <p:nvPr/>
            </p:nvSpPr>
            <p:spPr bwMode="auto">
              <a:xfrm flipH="1">
                <a:off x="6515380" y="1498600"/>
                <a:ext cx="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 sz="1900" smtClean="0">
                  <a:solidFill>
                    <a:prstClr val="black"/>
                  </a:solidFill>
                  <a:latin typeface="Verdana" charset="0"/>
                  <a:ea typeface="ＭＳ Ｐゴシック" charset="-128"/>
                </a:endParaRPr>
              </a:p>
            </p:txBody>
          </p:sp>
          <p:sp>
            <p:nvSpPr>
              <p:cNvPr id="17453" name="Line 331"/>
              <p:cNvSpPr>
                <a:spLocks noChangeShapeType="1"/>
              </p:cNvSpPr>
              <p:nvPr/>
            </p:nvSpPr>
            <p:spPr bwMode="auto">
              <a:xfrm>
                <a:off x="6972665" y="1651000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 sz="1900" smtClean="0">
                  <a:solidFill>
                    <a:prstClr val="black"/>
                  </a:solidFill>
                  <a:latin typeface="Verdana" charset="0"/>
                  <a:ea typeface="ＭＳ Ｐゴシック" charset="-128"/>
                </a:endParaRPr>
              </a:p>
            </p:txBody>
          </p:sp>
          <p:sp>
            <p:nvSpPr>
              <p:cNvPr id="17454" name="Line 332"/>
              <p:cNvSpPr>
                <a:spLocks noChangeShapeType="1"/>
              </p:cNvSpPr>
              <p:nvPr/>
            </p:nvSpPr>
            <p:spPr bwMode="auto">
              <a:xfrm>
                <a:off x="6820236" y="1498600"/>
                <a:ext cx="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 sz="1900" smtClean="0">
                  <a:solidFill>
                    <a:prstClr val="black"/>
                  </a:solidFill>
                  <a:latin typeface="Verdana" charset="0"/>
                  <a:ea typeface="ＭＳ Ｐゴシック" charset="-128"/>
                </a:endParaRPr>
              </a:p>
            </p:txBody>
          </p:sp>
          <p:sp>
            <p:nvSpPr>
              <p:cNvPr id="17455" name="Line 333"/>
              <p:cNvSpPr>
                <a:spLocks noChangeShapeType="1"/>
              </p:cNvSpPr>
              <p:nvPr/>
            </p:nvSpPr>
            <p:spPr bwMode="auto">
              <a:xfrm flipH="1">
                <a:off x="6998069" y="1727200"/>
                <a:ext cx="143536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 sz="1900" smtClean="0">
                  <a:solidFill>
                    <a:prstClr val="black"/>
                  </a:solidFill>
                  <a:latin typeface="Verdana" charset="0"/>
                  <a:ea typeface="ＭＳ Ｐゴシック" charset="-128"/>
                </a:endParaRPr>
              </a:p>
            </p:txBody>
          </p:sp>
          <p:sp>
            <p:nvSpPr>
              <p:cNvPr id="17456" name="Line 397"/>
              <p:cNvSpPr>
                <a:spLocks noChangeShapeType="1"/>
              </p:cNvSpPr>
              <p:nvPr/>
            </p:nvSpPr>
            <p:spPr bwMode="auto">
              <a:xfrm flipH="1">
                <a:off x="5010150" y="1727200"/>
                <a:ext cx="1511581" cy="6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 sz="1900" smtClean="0">
                  <a:solidFill>
                    <a:prstClr val="black"/>
                  </a:solidFill>
                  <a:latin typeface="Verdana" charset="0"/>
                  <a:ea typeface="ＭＳ Ｐゴシック" charset="-128"/>
                </a:endParaRPr>
              </a:p>
            </p:txBody>
          </p:sp>
          <p:cxnSp>
            <p:nvCxnSpPr>
              <p:cNvPr id="17457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4610897" y="1334294"/>
                <a:ext cx="825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8" name="Straight Connector 44"/>
              <p:cNvCxnSpPr>
                <a:cxnSpLocks noChangeShapeType="1"/>
              </p:cNvCxnSpPr>
              <p:nvPr/>
            </p:nvCxnSpPr>
            <p:spPr bwMode="auto">
              <a:xfrm rot="5400000">
                <a:off x="8022273" y="1327150"/>
                <a:ext cx="811212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59" name="Rectangle 383"/>
              <p:cNvSpPr>
                <a:spLocks noChangeArrowheads="1"/>
              </p:cNvSpPr>
              <p:nvPr/>
            </p:nvSpPr>
            <p:spPr bwMode="auto">
              <a:xfrm rot="-5400000">
                <a:off x="8103236" y="1214416"/>
                <a:ext cx="660400" cy="233405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7460" name="Line 377"/>
              <p:cNvSpPr>
                <a:spLocks noChangeShapeType="1"/>
              </p:cNvSpPr>
              <p:nvPr/>
            </p:nvSpPr>
            <p:spPr bwMode="auto">
              <a:xfrm rot="-5400000" flipH="1" flipV="1">
                <a:off x="5414245" y="532531"/>
                <a:ext cx="9525" cy="8050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 sz="1900" smtClean="0">
                  <a:solidFill>
                    <a:prstClr val="black"/>
                  </a:solidFill>
                  <a:latin typeface="Verdana" charset="0"/>
                  <a:ea typeface="ＭＳ Ｐゴシック" charset="-128"/>
                </a:endParaRPr>
              </a:p>
            </p:txBody>
          </p:sp>
          <p:sp>
            <p:nvSpPr>
              <p:cNvPr id="17461" name="Isosceles Triangle 69"/>
              <p:cNvSpPr>
                <a:spLocks noChangeArrowheads="1"/>
              </p:cNvSpPr>
              <p:nvPr/>
            </p:nvSpPr>
            <p:spPr bwMode="auto">
              <a:xfrm>
                <a:off x="6164477" y="858838"/>
                <a:ext cx="127024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62" name="TextBox 75"/>
              <p:cNvSpPr txBox="1">
                <a:spLocks noChangeArrowheads="1"/>
              </p:cNvSpPr>
              <p:nvPr/>
            </p:nvSpPr>
            <p:spPr bwMode="auto">
              <a:xfrm>
                <a:off x="5194334" y="571500"/>
                <a:ext cx="75261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switch</a:t>
                </a:r>
              </a:p>
            </p:txBody>
          </p:sp>
          <p:cxnSp>
            <p:nvCxnSpPr>
              <p:cNvPr id="17463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6235928" y="923925"/>
                <a:ext cx="498568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4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7461705" y="930275"/>
                <a:ext cx="9812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65" name="TextBox 108"/>
              <p:cNvSpPr txBox="1">
                <a:spLocks noChangeArrowheads="1"/>
              </p:cNvSpPr>
              <p:nvPr/>
            </p:nvSpPr>
            <p:spPr bwMode="auto">
              <a:xfrm>
                <a:off x="6502762" y="965200"/>
                <a:ext cx="1272842" cy="307777"/>
              </a:xfrm>
              <a:prstGeom prst="rect">
                <a:avLst/>
              </a:prstGeom>
              <a:solidFill>
                <a:srgbClr val="B8D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prstClr val="black"/>
                    </a:solidFill>
                  </a:rPr>
                  <a:t>L = 750 mH</a:t>
                </a:r>
              </a:p>
            </p:txBody>
          </p:sp>
          <p:grpSp>
            <p:nvGrpSpPr>
              <p:cNvPr id="17466" name="Group 90"/>
              <p:cNvGrpSpPr>
                <a:grpSpLocks/>
              </p:cNvGrpSpPr>
              <p:nvPr/>
            </p:nvGrpSpPr>
            <p:grpSpPr bwMode="auto">
              <a:xfrm>
                <a:off x="6875577" y="152400"/>
                <a:ext cx="453539" cy="431844"/>
                <a:chOff x="2247894" y="5867400"/>
                <a:chExt cx="453759" cy="431800"/>
              </a:xfrm>
            </p:grpSpPr>
            <p:sp>
              <p:nvSpPr>
                <p:cNvPr id="17471" name="Oval 91"/>
                <p:cNvSpPr>
                  <a:spLocks noChangeArrowheads="1"/>
                </p:cNvSpPr>
                <p:nvPr/>
              </p:nvSpPr>
              <p:spPr bwMode="auto">
                <a:xfrm>
                  <a:off x="2247894" y="5867400"/>
                  <a:ext cx="431800" cy="4318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72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2298709" y="5930899"/>
                  <a:ext cx="402944" cy="307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smtClean="0">
                      <a:solidFill>
                        <a:prstClr val="black"/>
                      </a:solidFill>
                    </a:rPr>
                    <a:t>V</a:t>
                  </a:r>
                  <a:r>
                    <a:rPr lang="en-US" altLang="en-US" sz="1400" baseline="-25000" smtClean="0">
                      <a:solidFill>
                        <a:prstClr val="black"/>
                      </a:solidFill>
                    </a:rPr>
                    <a:t>L</a:t>
                  </a:r>
                </a:p>
              </p:txBody>
            </p:sp>
          </p:grpSp>
          <p:cxnSp>
            <p:nvCxnSpPr>
              <p:cNvPr id="17467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7307504" y="368321"/>
                <a:ext cx="27949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8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638429" y="365676"/>
                <a:ext cx="241374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9" name="Straight Connector 73"/>
              <p:cNvCxnSpPr>
                <a:cxnSpLocks noChangeShapeType="1"/>
              </p:cNvCxnSpPr>
              <p:nvPr/>
            </p:nvCxnSpPr>
            <p:spPr bwMode="auto">
              <a:xfrm rot="5400000">
                <a:off x="7296184" y="637164"/>
                <a:ext cx="555417" cy="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0" name="Straight Connector 74"/>
              <p:cNvCxnSpPr>
                <a:cxnSpLocks noChangeShapeType="1"/>
              </p:cNvCxnSpPr>
              <p:nvPr/>
            </p:nvCxnSpPr>
            <p:spPr bwMode="auto">
              <a:xfrm rot="5400000">
                <a:off x="6356091" y="632930"/>
                <a:ext cx="563884" cy="7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425" name="TextBox 32"/>
          <p:cNvSpPr txBox="1">
            <a:spLocks noChangeArrowheads="1"/>
          </p:cNvSpPr>
          <p:nvPr/>
        </p:nvSpPr>
        <p:spPr bwMode="auto">
          <a:xfrm>
            <a:off x="139700" y="3576638"/>
            <a:ext cx="2755900" cy="369887"/>
          </a:xfrm>
          <a:prstGeom prst="rect">
            <a:avLst/>
          </a:prstGeom>
          <a:gradFill rotWithShape="1">
            <a:gsLst>
              <a:gs pos="0">
                <a:srgbClr val="FFF4DB"/>
              </a:gs>
              <a:gs pos="64999">
                <a:srgbClr val="FFE4A7"/>
              </a:gs>
              <a:gs pos="100000">
                <a:srgbClr val="FFDC81"/>
              </a:gs>
            </a:gsLst>
            <a:lin ang="5400000" scaled="1"/>
          </a:gradFill>
          <a:ln w="9525">
            <a:solidFill>
              <a:srgbClr val="EFA91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3.	a) 	Calculate 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max</a:t>
            </a:r>
            <a:r>
              <a:rPr lang="en-US" altLang="en-US" sz="1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27000" y="4127500"/>
            <a:ext cx="7594600" cy="369888"/>
          </a:xfrm>
          <a:prstGeom prst="rect">
            <a:avLst/>
          </a:prstGeom>
          <a:gradFill rotWithShape="1">
            <a:gsLst>
              <a:gs pos="0">
                <a:srgbClr val="FFF4DB"/>
              </a:gs>
              <a:gs pos="64999">
                <a:srgbClr val="FFE4A7"/>
              </a:gs>
              <a:gs pos="100000">
                <a:srgbClr val="FFDC81"/>
              </a:gs>
            </a:gsLst>
            <a:lin ang="5400000" scaled="1"/>
          </a:gradFill>
          <a:ln w="9525">
            <a:solidFill>
              <a:srgbClr val="EFA91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9017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b)	Sketch the current vs time graph for the above circuit.</a:t>
            </a:r>
          </a:p>
        </p:txBody>
      </p:sp>
      <p:sp>
        <p:nvSpPr>
          <p:cNvPr id="17439" name="TextBox 50"/>
          <p:cNvSpPr txBox="1">
            <a:spLocks noChangeArrowheads="1"/>
          </p:cNvSpPr>
          <p:nvPr/>
        </p:nvSpPr>
        <p:spPr bwMode="auto">
          <a:xfrm>
            <a:off x="2959100" y="3213100"/>
            <a:ext cx="3340100" cy="879475"/>
          </a:xfrm>
          <a:prstGeom prst="rect">
            <a:avLst/>
          </a:prstGeom>
          <a:gradFill rotWithShape="1">
            <a:gsLst>
              <a:gs pos="0">
                <a:srgbClr val="C5FE9B"/>
              </a:gs>
              <a:gs pos="100000">
                <a:srgbClr val="7ABE23"/>
              </a:gs>
            </a:gsLst>
            <a:lin ang="5400000"/>
          </a:gradFill>
          <a:ln w="9525">
            <a:solidFill>
              <a:srgbClr val="76AB3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max</a:t>
            </a:r>
            <a:r>
              <a:rPr lang="en-US" altLang="en-US" sz="1800" smtClean="0">
                <a:solidFill>
                  <a:srgbClr val="000000"/>
                </a:solidFill>
              </a:rPr>
              <a:t> = V ÷ R</a:t>
            </a:r>
          </a:p>
          <a:p>
            <a:pPr eaLnBrk="1" hangingPunct="1"/>
            <a:endParaRPr lang="en-US" altLang="en-US" sz="1800" baseline="-25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max</a:t>
            </a:r>
            <a:r>
              <a:rPr lang="en-US" altLang="en-US" sz="1800" smtClean="0">
                <a:solidFill>
                  <a:srgbClr val="000000"/>
                </a:solidFill>
              </a:rPr>
              <a:t> = 12 ÷ 3 </a:t>
            </a:r>
            <a:r>
              <a:rPr lang="en-US" altLang="en-US" sz="1800" smtClean="0">
                <a:solidFill>
                  <a:srgbClr val="000000"/>
                </a:solidFill>
                <a:latin typeface="Symbol" pitchFamily="-65" charset="2"/>
              </a:rPr>
              <a:t>\ </a:t>
            </a:r>
            <a:r>
              <a:rPr lang="en-US" altLang="en-US" sz="1800" smtClean="0">
                <a:solidFill>
                  <a:srgbClr val="000000"/>
                </a:solidFill>
              </a:rPr>
              <a:t>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max</a:t>
            </a:r>
            <a:r>
              <a:rPr lang="en-US" altLang="en-US" sz="1800" smtClean="0">
                <a:solidFill>
                  <a:srgbClr val="000000"/>
                </a:solidFill>
              </a:rPr>
              <a:t> = 4 A 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5422900" y="4953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prstClr val="black"/>
                </a:solidFill>
              </a:rPr>
              <a:t>I</a:t>
            </a:r>
            <a:r>
              <a:rPr lang="en-US" altLang="en-US" baseline="-25000" smtClean="0">
                <a:solidFill>
                  <a:prstClr val="black"/>
                </a:solidFill>
              </a:rPr>
              <a:t>max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27000" y="4622800"/>
            <a:ext cx="8775700" cy="461963"/>
          </a:xfrm>
          <a:prstGeom prst="rect">
            <a:avLst/>
          </a:prstGeom>
          <a:gradFill rotWithShape="1">
            <a:gsLst>
              <a:gs pos="0">
                <a:srgbClr val="FFF4DB"/>
              </a:gs>
              <a:gs pos="64999">
                <a:srgbClr val="FFE4A7"/>
              </a:gs>
              <a:gs pos="100000">
                <a:srgbClr val="FFDC81"/>
              </a:gs>
            </a:gsLst>
            <a:lin ang="5400000" scaled="1"/>
          </a:gradFill>
          <a:ln w="9525">
            <a:solidFill>
              <a:srgbClr val="EFA91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901700" indent="-457200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c)	On your graph show the coordinates with values of</a:t>
            </a:r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</a:rPr>
              <a:t>I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max</a:t>
            </a:r>
            <a:r>
              <a:rPr lang="en-US" altLang="en-US" sz="1800" smtClean="0">
                <a:solidFill>
                  <a:srgbClr val="000000"/>
                </a:solidFill>
              </a:rPr>
              <a:t>, </a:t>
            </a:r>
            <a:r>
              <a:rPr lang="en-US" altLang="en-US" sz="2400" smtClean="0">
                <a:solidFill>
                  <a:srgbClr val="000000"/>
                </a:solidFill>
                <a:latin typeface="Symbol" pitchFamily="-65" charset="2"/>
              </a:rPr>
              <a:t>t</a:t>
            </a:r>
            <a:r>
              <a:rPr lang="en-US" altLang="en-US" sz="1800" smtClean="0">
                <a:solidFill>
                  <a:srgbClr val="000000"/>
                </a:solidFill>
              </a:rPr>
              <a:t> and V</a:t>
            </a:r>
            <a:r>
              <a:rPr lang="en-US" altLang="en-US" sz="1800" baseline="-25000" smtClean="0">
                <a:solidFill>
                  <a:srgbClr val="000000"/>
                </a:solidFill>
              </a:rPr>
              <a:t>L</a:t>
            </a:r>
            <a:r>
              <a:rPr lang="en-US" altLang="en-US" sz="1800" smtClean="0">
                <a:solidFill>
                  <a:srgbClr val="000000"/>
                </a:solidFill>
              </a:rPr>
              <a:t>.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5100" y="5194300"/>
          <a:ext cx="73707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4965700" imgH="457200" progId="Equation.3">
                  <p:embed/>
                </p:oleObj>
              </mc:Choice>
              <mc:Fallback>
                <p:oleObj name="Equation" r:id="rId5" imgW="4965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194300"/>
                        <a:ext cx="73707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85730"/>
              </p:ext>
            </p:extLst>
          </p:nvPr>
        </p:nvGraphicFramePr>
        <p:xfrm>
          <a:off x="533400" y="5762625"/>
          <a:ext cx="79025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7" imgW="5207000" imgH="292100" progId="Equation.3">
                  <p:embed/>
                </p:oleObj>
              </mc:Choice>
              <mc:Fallback>
                <p:oleObj name="Equation" r:id="rId7" imgW="5207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62625"/>
                        <a:ext cx="79025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123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3" presetID="8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3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0" grpId="0" animBg="1"/>
      <p:bldP spid="17418" grpId="0"/>
      <p:bldP spid="15" grpId="0"/>
      <p:bldP spid="16" grpId="0"/>
      <p:bldP spid="16" grpId="1"/>
      <p:bldP spid="16" grpId="2"/>
      <p:bldP spid="17425" grpId="0" animBg="1"/>
      <p:bldP spid="100" grpId="0" animBg="1"/>
      <p:bldP spid="17439" grpId="0" animBg="1"/>
      <p:bldP spid="104" grpId="0"/>
      <p:bldP spid="1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6ECEE">
            <a:alpha val="8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6ECEE">
            <a:alpha val="8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766</Words>
  <Application>Microsoft Macintosh PowerPoint</Application>
  <PresentationFormat>On-screen Show (4:3)</PresentationFormat>
  <Paragraphs>203</Paragraphs>
  <Slides>19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Office Theme</vt:lpstr>
      <vt:lpstr>Default Design</vt:lpstr>
      <vt:lpstr>Blank Presentation</vt:lpstr>
      <vt:lpstr>1_Blank Presentation</vt:lpstr>
      <vt:lpstr>Equation</vt:lpstr>
      <vt:lpstr>PowerPoint Presentation</vt:lpstr>
      <vt:lpstr>LR Time Constant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</dc:creator>
  <cp:lastModifiedBy>Stephen Anderson</cp:lastModifiedBy>
  <cp:revision>77</cp:revision>
  <dcterms:created xsi:type="dcterms:W3CDTF">2008-06-20T23:13:32Z</dcterms:created>
  <dcterms:modified xsi:type="dcterms:W3CDTF">2015-10-05T02:06:16Z</dcterms:modified>
</cp:coreProperties>
</file>