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embeddings/oleObject1.bin" ContentType="application/vnd.openxmlformats-officedocument.oleObject"/>
  <Override PartName="/ppt/notesSlides/notesSlide4.xml" ContentType="application/vnd.openxmlformats-officedocument.presentationml.notesSlide+xml"/>
  <Override PartName="/ppt/embeddings/oleObject2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10"/>
  </p:notesMasterIdLst>
  <p:sldIdLst>
    <p:sldId id="281" r:id="rId4"/>
    <p:sldId id="259" r:id="rId5"/>
    <p:sldId id="287" r:id="rId6"/>
    <p:sldId id="278" r:id="rId7"/>
    <p:sldId id="285" r:id="rId8"/>
    <p:sldId id="286" r:id="rId9"/>
  </p:sldIdLst>
  <p:sldSz cx="9144000" cy="6858000" type="screen4x3"/>
  <p:notesSz cx="6791325" cy="9923463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9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32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6513" y="0"/>
            <a:ext cx="29432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18D9BEFA-192A-4DA1-AC83-76E1BA1D33F3}" type="datetimeFigureOut">
              <a:rPr lang="en-US"/>
              <a:pPr>
                <a:defRPr/>
              </a:pPr>
              <a:t>8/07/15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NZ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3288"/>
            <a:ext cx="5432425" cy="44656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NZ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4988"/>
            <a:ext cx="29432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6513" y="9424988"/>
            <a:ext cx="29432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C031136F-EFAC-41AB-8C99-1A37AE47AD8D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939211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31136F-EFAC-41AB-8C99-1A37AE47AD8D}" type="slidenum">
              <a:rPr lang="en-NZ" smtClean="0"/>
              <a:pPr>
                <a:defRPr/>
              </a:pPr>
              <a:t>1</a:t>
            </a:fld>
            <a:endParaRPr lang="en-N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31136F-EFAC-41AB-8C99-1A37AE47AD8D}" type="slidenum">
              <a:rPr lang="en-NZ" smtClean="0"/>
              <a:pPr>
                <a:defRPr/>
              </a:pPr>
              <a:t>4</a:t>
            </a:fld>
            <a:endParaRPr lang="en-N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900">
                <a:solidFill>
                  <a:schemeClr val="tx1"/>
                </a:solidFill>
                <a:latin typeface="Verdana" pitchFamily="-108" charset="0"/>
                <a:ea typeface="ＭＳ Ｐゴシック" pitchFamily="-108" charset="-128"/>
              </a:defRPr>
            </a:lvl1pPr>
            <a:lvl2pPr marL="37931725" indent="-37474525">
              <a:defRPr sz="1900">
                <a:solidFill>
                  <a:schemeClr val="tx1"/>
                </a:solidFill>
                <a:latin typeface="Verdana" pitchFamily="-108" charset="0"/>
                <a:ea typeface="ＭＳ Ｐゴシック" pitchFamily="-108" charset="-128"/>
              </a:defRPr>
            </a:lvl2pPr>
            <a:lvl3pPr>
              <a:defRPr sz="1900">
                <a:solidFill>
                  <a:schemeClr val="tx1"/>
                </a:solidFill>
                <a:latin typeface="Verdana" pitchFamily="-108" charset="0"/>
                <a:ea typeface="ＭＳ Ｐゴシック" pitchFamily="-108" charset="-128"/>
              </a:defRPr>
            </a:lvl3pPr>
            <a:lvl4pPr>
              <a:defRPr sz="1900">
                <a:solidFill>
                  <a:schemeClr val="tx1"/>
                </a:solidFill>
                <a:latin typeface="Verdana" pitchFamily="-108" charset="0"/>
                <a:ea typeface="ＭＳ Ｐゴシック" pitchFamily="-108" charset="-128"/>
              </a:defRPr>
            </a:lvl4pPr>
            <a:lvl5pPr>
              <a:defRPr sz="1900">
                <a:solidFill>
                  <a:schemeClr val="tx1"/>
                </a:solidFill>
                <a:latin typeface="Verdana" pitchFamily="-108" charset="0"/>
                <a:ea typeface="ＭＳ Ｐゴシック" pitchFamily="-108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pitchFamily="-108" charset="0"/>
                <a:ea typeface="ＭＳ Ｐゴシック" pitchFamily="-108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pitchFamily="-108" charset="0"/>
                <a:ea typeface="ＭＳ Ｐゴシック" pitchFamily="-108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pitchFamily="-108" charset="0"/>
                <a:ea typeface="ＭＳ Ｐゴシック" pitchFamily="-108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pitchFamily="-108" charset="0"/>
                <a:ea typeface="ＭＳ Ｐゴシック" pitchFamily="-108" charset="-128"/>
              </a:defRPr>
            </a:lvl9pPr>
          </a:lstStyle>
          <a:p>
            <a:fld id="{6A79D51E-1917-4DFC-9885-12A8BBED0AB8}" type="slidenum">
              <a:rPr lang="en-US" sz="1200">
                <a:solidFill>
                  <a:prstClr val="black"/>
                </a:solidFill>
              </a:rPr>
              <a:pPr/>
              <a:t>5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>
              <a:ea typeface="ＭＳ Ｐゴシック" pitchFamily="-108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900">
                <a:solidFill>
                  <a:schemeClr val="tx1"/>
                </a:solidFill>
                <a:latin typeface="Verdana" pitchFamily="-108" charset="0"/>
                <a:ea typeface="ＭＳ Ｐゴシック" pitchFamily="-108" charset="-128"/>
              </a:defRPr>
            </a:lvl1pPr>
            <a:lvl2pPr marL="37931725" indent="-37474525">
              <a:defRPr sz="1900">
                <a:solidFill>
                  <a:schemeClr val="tx1"/>
                </a:solidFill>
                <a:latin typeface="Verdana" pitchFamily="-108" charset="0"/>
                <a:ea typeface="ＭＳ Ｐゴシック" pitchFamily="-108" charset="-128"/>
              </a:defRPr>
            </a:lvl2pPr>
            <a:lvl3pPr>
              <a:defRPr sz="1900">
                <a:solidFill>
                  <a:schemeClr val="tx1"/>
                </a:solidFill>
                <a:latin typeface="Verdana" pitchFamily="-108" charset="0"/>
                <a:ea typeface="ＭＳ Ｐゴシック" pitchFamily="-108" charset="-128"/>
              </a:defRPr>
            </a:lvl3pPr>
            <a:lvl4pPr>
              <a:defRPr sz="1900">
                <a:solidFill>
                  <a:schemeClr val="tx1"/>
                </a:solidFill>
                <a:latin typeface="Verdana" pitchFamily="-108" charset="0"/>
                <a:ea typeface="ＭＳ Ｐゴシック" pitchFamily="-108" charset="-128"/>
              </a:defRPr>
            </a:lvl4pPr>
            <a:lvl5pPr>
              <a:defRPr sz="1900">
                <a:solidFill>
                  <a:schemeClr val="tx1"/>
                </a:solidFill>
                <a:latin typeface="Verdana" pitchFamily="-108" charset="0"/>
                <a:ea typeface="ＭＳ Ｐゴシック" pitchFamily="-108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pitchFamily="-108" charset="0"/>
                <a:ea typeface="ＭＳ Ｐゴシック" pitchFamily="-108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pitchFamily="-108" charset="0"/>
                <a:ea typeface="ＭＳ Ｐゴシック" pitchFamily="-108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pitchFamily="-108" charset="0"/>
                <a:ea typeface="ＭＳ Ｐゴシック" pitchFamily="-108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pitchFamily="-108" charset="0"/>
                <a:ea typeface="ＭＳ Ｐゴシック" pitchFamily="-108" charset="-128"/>
              </a:defRPr>
            </a:lvl9pPr>
          </a:lstStyle>
          <a:p>
            <a:fld id="{157B9189-6E92-4792-B5D5-AB1ED886CD6D}" type="slidenum">
              <a:rPr lang="en-US" sz="1200">
                <a:solidFill>
                  <a:prstClr val="black"/>
                </a:solidFill>
              </a:rPr>
              <a:pPr/>
              <a:t>6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>
              <a:ea typeface="ＭＳ Ｐゴシック" pitchFamily="-108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EF9A42-93A4-4859-8D5E-B4E7C25DD70C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48C3FA-929F-49D1-A824-AA42AAEF8331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2A2AE8-693B-4B26-8276-355B5028596C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302C24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302C24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C207DF-7068-4D95-9CC6-F2CBD1F87C03}" type="slidenum">
              <a:rPr lang="en-US">
                <a:solidFill>
                  <a:srgbClr val="302C24"/>
                </a:solidFill>
              </a:rPr>
              <a:pPr/>
              <a:t>‹#›</a:t>
            </a:fld>
            <a:endParaRPr lang="en-US">
              <a:solidFill>
                <a:srgbClr val="302C2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65177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302C24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302C24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B9C3B5-114D-4CD4-8A1D-4E05F24A546A}" type="slidenum">
              <a:rPr lang="en-US">
                <a:solidFill>
                  <a:srgbClr val="302C24"/>
                </a:solidFill>
              </a:rPr>
              <a:pPr/>
              <a:t>‹#›</a:t>
            </a:fld>
            <a:endParaRPr lang="en-US">
              <a:solidFill>
                <a:srgbClr val="302C2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82411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302C24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302C24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2F9BCC-3E0E-4AEE-B81D-6DA3143D5F5F}" type="slidenum">
              <a:rPr lang="en-US">
                <a:solidFill>
                  <a:srgbClr val="302C24"/>
                </a:solidFill>
              </a:rPr>
              <a:pPr/>
              <a:t>‹#›</a:t>
            </a:fld>
            <a:endParaRPr lang="en-US">
              <a:solidFill>
                <a:srgbClr val="302C2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44343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302C24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302C24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5473EF-8127-4270-9A48-E16B5177B2B8}" type="slidenum">
              <a:rPr lang="en-US">
                <a:solidFill>
                  <a:srgbClr val="302C24"/>
                </a:solidFill>
              </a:rPr>
              <a:pPr/>
              <a:t>‹#›</a:t>
            </a:fld>
            <a:endParaRPr lang="en-US">
              <a:solidFill>
                <a:srgbClr val="302C2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8027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302C24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302C24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37FCAC-45A6-42D7-80FD-8082951B2052}" type="slidenum">
              <a:rPr lang="en-US">
                <a:solidFill>
                  <a:srgbClr val="302C24"/>
                </a:solidFill>
              </a:rPr>
              <a:pPr/>
              <a:t>‹#›</a:t>
            </a:fld>
            <a:endParaRPr lang="en-US">
              <a:solidFill>
                <a:srgbClr val="302C2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17164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302C24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302C24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2DE5AC-FE74-448D-897A-8992693DC9DC}" type="slidenum">
              <a:rPr lang="en-US">
                <a:solidFill>
                  <a:srgbClr val="302C24"/>
                </a:solidFill>
              </a:rPr>
              <a:pPr/>
              <a:t>‹#›</a:t>
            </a:fld>
            <a:endParaRPr lang="en-US">
              <a:solidFill>
                <a:srgbClr val="302C2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42226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302C24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302C24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5C2D0B-82B5-43B2-9F14-50E4D5FC60C7}" type="slidenum">
              <a:rPr lang="en-US">
                <a:solidFill>
                  <a:srgbClr val="302C24"/>
                </a:solidFill>
              </a:rPr>
              <a:pPr/>
              <a:t>‹#›</a:t>
            </a:fld>
            <a:endParaRPr lang="en-US">
              <a:solidFill>
                <a:srgbClr val="302C2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203077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302C24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302C24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DF690A-6AD4-4CAB-B8EA-BFF1F95C509D}" type="slidenum">
              <a:rPr lang="en-US">
                <a:solidFill>
                  <a:srgbClr val="302C24"/>
                </a:solidFill>
              </a:rPr>
              <a:pPr/>
              <a:t>‹#›</a:t>
            </a:fld>
            <a:endParaRPr lang="en-US">
              <a:solidFill>
                <a:srgbClr val="302C2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5378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1592A2-65C0-4C97-90D6-82F177A2A5CA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302C24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302C24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DB1610-25F0-499C-91D3-D6467E364DA3}" type="slidenum">
              <a:rPr lang="en-US">
                <a:solidFill>
                  <a:srgbClr val="302C24"/>
                </a:solidFill>
              </a:rPr>
              <a:pPr/>
              <a:t>‹#›</a:t>
            </a:fld>
            <a:endParaRPr lang="en-US">
              <a:solidFill>
                <a:srgbClr val="302C2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319195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302C24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302C24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F3FB0D-86DD-4D5C-BB9D-752E54910458}" type="slidenum">
              <a:rPr lang="en-US">
                <a:solidFill>
                  <a:srgbClr val="302C24"/>
                </a:solidFill>
              </a:rPr>
              <a:pPr/>
              <a:t>‹#›</a:t>
            </a:fld>
            <a:endParaRPr lang="en-US">
              <a:solidFill>
                <a:srgbClr val="302C2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490541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302C24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302C24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6D697A-0BF5-4123-BF3A-98294BF0553B}" type="slidenum">
              <a:rPr lang="en-US">
                <a:solidFill>
                  <a:srgbClr val="302C24"/>
                </a:solidFill>
              </a:rPr>
              <a:pPr/>
              <a:t>‹#›</a:t>
            </a:fld>
            <a:endParaRPr lang="en-US">
              <a:solidFill>
                <a:srgbClr val="302C2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4236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AE41C6-1199-40E7-854E-F7E46762D6BA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89585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D27011-75CF-4312-BD5D-3B3C502D34CE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53454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A42A9C-EE66-48B6-AAF2-E3DFDA037F48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985012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E36FDB-6DD8-434F-B646-CF6305EC813D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108257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0618C4-E678-4D4E-9C70-08C8203A4939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530775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9BE4F3-7DC1-453E-9F0F-C1B2B5BF64FA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896347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38BA56-7CFC-46D0-A3D5-66DDE33197F8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4157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E92852-D301-4615-8E42-CBDD562908E1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F1C53C-F6FB-44CB-98BA-611521746F1B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482144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618994-F2A6-46B1-A04C-70D7CDD07B73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791598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77EC6F-0167-421D-93AE-3B7229FD4FFB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64981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6C2962-FD0E-4EE3-A6D9-3F0603A8270C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2279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2F2BDF-45BD-4206-A5ED-1A9BB14BED8E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0DACC5-C313-4124-80EF-0F6B54C135E0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33ADA4-22BD-439E-B573-C4CD35B3E322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BFB864-046E-4EF6-9314-8731496F9E62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3AB568-6FB3-41EA-A615-EA4533F76C2B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NZ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DF4C4C-F603-418F-88D2-48D18429DDCE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title style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B890ED9E-4F5C-4A67-9085-301A0549E1FD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endParaRPr lang="en-US">
              <a:solidFill>
                <a:srgbClr val="302C24"/>
              </a:solidFill>
            </a:endParaRPr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endParaRPr lang="en-US">
              <a:solidFill>
                <a:srgbClr val="302C24"/>
              </a:solidFill>
            </a:endParaRP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0" hangingPunct="0"/>
            <a:fld id="{AD0792E1-3C87-4A21-A81A-4AA52A78B82A}" type="slidenum">
              <a:rPr lang="en-US" smtClean="0">
                <a:solidFill>
                  <a:srgbClr val="302C24"/>
                </a:solidFill>
                <a:latin typeface="Verdana" pitchFamily="-108" charset="0"/>
                <a:ea typeface="ＭＳ Ｐゴシック" pitchFamily="-108" charset="-128"/>
              </a:rPr>
              <a:pPr eaLnBrk="0" hangingPunct="0"/>
              <a:t>‹#›</a:t>
            </a:fld>
            <a:endParaRPr lang="en-US" smtClean="0">
              <a:solidFill>
                <a:srgbClr val="302C24"/>
              </a:solidFill>
              <a:latin typeface="Verdana" pitchFamily="-108" charset="0"/>
              <a:ea typeface="ＭＳ Ｐゴシック" pitchFamily="-10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69274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-108" charset="-128"/>
          <a:cs typeface="ＭＳ Ｐゴシック" pitchFamily="-108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-108" charset="0"/>
          <a:ea typeface="ＭＳ Ｐゴシック" pitchFamily="-108" charset="-128"/>
          <a:cs typeface="ＭＳ Ｐゴシック" pitchFamily="-10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-108" charset="0"/>
          <a:ea typeface="ＭＳ Ｐゴシック" pitchFamily="-108" charset="-128"/>
          <a:cs typeface="ＭＳ Ｐゴシック" pitchFamily="-10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-108" charset="0"/>
          <a:ea typeface="ＭＳ Ｐゴシック" pitchFamily="-108" charset="-128"/>
          <a:cs typeface="ＭＳ Ｐゴシック" pitchFamily="-10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-108" charset="0"/>
          <a:ea typeface="ＭＳ Ｐゴシック" pitchFamily="-108" charset="-128"/>
          <a:cs typeface="ＭＳ Ｐゴシック" pitchFamily="-108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charset="-128"/>
          <a:cs typeface="Osaka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charset="-128"/>
          <a:cs typeface="Osaka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charset="-128"/>
          <a:cs typeface="Osaka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charset="-128"/>
          <a:cs typeface="Osaka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-108" charset="-128"/>
          <a:cs typeface="ＭＳ Ｐゴシック" pitchFamily="-108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108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08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08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8" charset="-128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0" hangingPunct="0"/>
            <a:endParaRPr lang="en-US" smtClean="0">
              <a:solidFill>
                <a:prstClr val="black"/>
              </a:solidFill>
              <a:latin typeface="Verdana" pitchFamily="-108" charset="0"/>
              <a:ea typeface="ＭＳ Ｐゴシック" pitchFamily="-108" charset="-128"/>
            </a:endParaRPr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0" hangingPunct="0"/>
            <a:endParaRPr lang="en-US" smtClean="0">
              <a:solidFill>
                <a:prstClr val="black"/>
              </a:solidFill>
              <a:latin typeface="Verdana" pitchFamily="-108" charset="0"/>
              <a:ea typeface="ＭＳ Ｐゴシック" pitchFamily="-108" charset="-128"/>
            </a:endParaRP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0" hangingPunct="0"/>
            <a:fld id="{C360FA66-CF65-4AE0-B617-0348E8A9DCC2}" type="slidenum">
              <a:rPr lang="en-US" smtClean="0">
                <a:solidFill>
                  <a:prstClr val="black"/>
                </a:solidFill>
                <a:latin typeface="Verdana" pitchFamily="-108" charset="0"/>
                <a:ea typeface="ＭＳ Ｐゴシック" pitchFamily="-108" charset="-128"/>
              </a:rPr>
              <a:pPr eaLnBrk="0" hangingPunct="0"/>
              <a:t>‹#›</a:t>
            </a:fld>
            <a:endParaRPr lang="en-US" smtClean="0">
              <a:solidFill>
                <a:prstClr val="black"/>
              </a:solidFill>
              <a:latin typeface="Verdana" pitchFamily="-108" charset="0"/>
              <a:ea typeface="ＭＳ Ｐゴシック" pitchFamily="-10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70124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-108" charset="-128"/>
          <a:cs typeface="ＭＳ Ｐゴシック" pitchFamily="-108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-108" charset="0"/>
          <a:ea typeface="ＭＳ Ｐゴシック" pitchFamily="-108" charset="-128"/>
          <a:cs typeface="ＭＳ Ｐゴシック" pitchFamily="-10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-108" charset="0"/>
          <a:ea typeface="ＭＳ Ｐゴシック" pitchFamily="-108" charset="-128"/>
          <a:cs typeface="ＭＳ Ｐゴシック" pitchFamily="-10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-108" charset="0"/>
          <a:ea typeface="ＭＳ Ｐゴシック" pitchFamily="-108" charset="-128"/>
          <a:cs typeface="ＭＳ Ｐゴシック" pitchFamily="-10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-108" charset="0"/>
          <a:ea typeface="ＭＳ Ｐゴシック" pitchFamily="-108" charset="-128"/>
          <a:cs typeface="ＭＳ Ｐゴシック" pitchFamily="-108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charset="-128"/>
          <a:cs typeface="Osaka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charset="-128"/>
          <a:cs typeface="Osaka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charset="-128"/>
          <a:cs typeface="Osaka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charset="-128"/>
          <a:cs typeface="Osaka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-108" charset="-128"/>
          <a:cs typeface="ＭＳ Ｐゴシック" pitchFamily="-108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108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08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08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8" charset="-128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3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4" Type="http://schemas.openxmlformats.org/officeDocument/2006/relationships/image" Target="../media/image8.png"/><Relationship Id="rId5" Type="http://schemas.openxmlformats.org/officeDocument/2006/relationships/oleObject" Target="../embeddings/oleObject1.bin"/><Relationship Id="rId6" Type="http://schemas.openxmlformats.org/officeDocument/2006/relationships/image" Target="../media/image7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4" Type="http://schemas.openxmlformats.org/officeDocument/2006/relationships/image" Target="../media/image10.png"/><Relationship Id="rId5" Type="http://schemas.openxmlformats.org/officeDocument/2006/relationships/image" Target="../media/image11.png"/><Relationship Id="rId6" Type="http://schemas.openxmlformats.org/officeDocument/2006/relationships/oleObject" Target="../embeddings/oleObject2.bin"/><Relationship Id="rId7" Type="http://schemas.openxmlformats.org/officeDocument/2006/relationships/image" Target="../media/image9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63" y="285750"/>
            <a:ext cx="7886700" cy="549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251520" y="5733256"/>
            <a:ext cx="4258218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Ohm’s Law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457200" y="304800"/>
            <a:ext cx="1676400" cy="523220"/>
          </a:xfrm>
          <a:prstGeom prst="rect">
            <a:avLst/>
          </a:prstGeom>
          <a:noFill/>
          <a:ln w="28575">
            <a:solidFill>
              <a:srgbClr val="0066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bg2"/>
              </a:buClr>
              <a:buSzPct val="65000"/>
              <a:buFont typeface="Wingdings" pitchFamily="2" charset="2"/>
              <a:buNone/>
            </a:pPr>
            <a:r>
              <a:rPr lang="en-US" sz="2800">
                <a:latin typeface="Verdana" pitchFamily="34" charset="0"/>
                <a:ea typeface="Verdana" pitchFamily="34" charset="0"/>
                <a:cs typeface="Verdana" pitchFamily="34" charset="0"/>
              </a:rPr>
              <a:t>V = I R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533400" y="838200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bg2"/>
              </a:buClr>
              <a:buSzPct val="65000"/>
              <a:buFont typeface="Wingdings" pitchFamily="2" charset="2"/>
              <a:buNone/>
            </a:pPr>
            <a:r>
              <a:rPr lang="en-US" sz="2400">
                <a:latin typeface="Verdana" pitchFamily="34" charset="0"/>
                <a:ea typeface="Verdana" pitchFamily="34" charset="0"/>
                <a:cs typeface="Verdana" pitchFamily="34" charset="0"/>
              </a:rPr>
              <a:t>( I </a:t>
            </a:r>
            <a:r>
              <a:rPr lang="en-US" sz="2400">
                <a:latin typeface="Verdana" pitchFamily="34" charset="0"/>
                <a:ea typeface="Verdana" pitchFamily="34" charset="0"/>
                <a:cs typeface="Verdana" pitchFamily="34" charset="0"/>
                <a:sym typeface="Symbol" pitchFamily="18" charset="2"/>
              </a:rPr>
              <a:t> V )</a:t>
            </a:r>
            <a:endParaRPr lang="en-US" sz="24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971800" y="1524000"/>
            <a:ext cx="2895600" cy="1905000"/>
            <a:chOff x="1872" y="816"/>
            <a:chExt cx="1824" cy="1200"/>
          </a:xfrm>
        </p:grpSpPr>
        <p:sp>
          <p:nvSpPr>
            <p:cNvPr id="25665" name="Line 5"/>
            <p:cNvSpPr>
              <a:spLocks noChangeShapeType="1"/>
            </p:cNvSpPr>
            <p:nvPr/>
          </p:nvSpPr>
          <p:spPr bwMode="auto">
            <a:xfrm>
              <a:off x="2352" y="816"/>
              <a:ext cx="0" cy="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25666" name="Line 6"/>
            <p:cNvSpPr>
              <a:spLocks noChangeShapeType="1"/>
            </p:cNvSpPr>
            <p:nvPr/>
          </p:nvSpPr>
          <p:spPr bwMode="auto">
            <a:xfrm>
              <a:off x="2352" y="1728"/>
              <a:ext cx="13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25667" name="Text Box 7"/>
            <p:cNvSpPr txBox="1">
              <a:spLocks noChangeArrowheads="1"/>
            </p:cNvSpPr>
            <p:nvPr/>
          </p:nvSpPr>
          <p:spPr bwMode="auto">
            <a:xfrm>
              <a:off x="1872" y="1008"/>
              <a:ext cx="67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Clr>
                  <a:schemeClr val="bg2"/>
                </a:buClr>
                <a:buSzPct val="65000"/>
                <a:buFont typeface="Wingdings" pitchFamily="2" charset="2"/>
                <a:buNone/>
              </a:pPr>
              <a:r>
                <a:rPr lang="en-US" sz="2400">
                  <a:latin typeface="Verdana" pitchFamily="34" charset="0"/>
                  <a:ea typeface="Verdana" pitchFamily="34" charset="0"/>
                  <a:cs typeface="Verdana" pitchFamily="34" charset="0"/>
                </a:rPr>
                <a:t>V</a:t>
              </a:r>
            </a:p>
          </p:txBody>
        </p:sp>
        <p:sp>
          <p:nvSpPr>
            <p:cNvPr id="25668" name="Text Box 8"/>
            <p:cNvSpPr txBox="1">
              <a:spLocks noChangeArrowheads="1"/>
            </p:cNvSpPr>
            <p:nvPr/>
          </p:nvSpPr>
          <p:spPr bwMode="auto">
            <a:xfrm>
              <a:off x="2688" y="1728"/>
              <a:ext cx="67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Clr>
                  <a:schemeClr val="bg2"/>
                </a:buClr>
                <a:buSzPct val="65000"/>
                <a:buFont typeface="Wingdings" pitchFamily="2" charset="2"/>
                <a:buNone/>
              </a:pPr>
              <a:r>
                <a:rPr lang="en-US" sz="2400">
                  <a:latin typeface="Verdana" pitchFamily="34" charset="0"/>
                  <a:ea typeface="Verdana" pitchFamily="34" charset="0"/>
                  <a:cs typeface="Verdana" pitchFamily="34" charset="0"/>
                </a:rPr>
                <a:t>I</a:t>
              </a:r>
            </a:p>
          </p:txBody>
        </p:sp>
      </p:grpSp>
      <p:sp>
        <p:nvSpPr>
          <p:cNvPr id="5129" name="Line 9"/>
          <p:cNvSpPr>
            <a:spLocks noChangeShapeType="1"/>
          </p:cNvSpPr>
          <p:nvPr/>
        </p:nvSpPr>
        <p:spPr bwMode="auto">
          <a:xfrm flipV="1">
            <a:off x="3733800" y="2057400"/>
            <a:ext cx="1981200" cy="914400"/>
          </a:xfrm>
          <a:prstGeom prst="line">
            <a:avLst/>
          </a:prstGeom>
          <a:noFill/>
          <a:ln w="28575">
            <a:solidFill>
              <a:srgbClr val="990000"/>
            </a:solidFill>
            <a:prstDash val="dash"/>
            <a:round/>
            <a:headEnd/>
            <a:tailEnd/>
          </a:ln>
        </p:spPr>
        <p:txBody>
          <a:bodyPr>
            <a:spAutoFit/>
          </a:bodyPr>
          <a:lstStyle/>
          <a:p>
            <a:endParaRPr lang="en-US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6172200" y="2033590"/>
            <a:ext cx="1905000" cy="481013"/>
            <a:chOff x="3888" y="1281"/>
            <a:chExt cx="1200" cy="303"/>
          </a:xfrm>
        </p:grpSpPr>
        <p:sp>
          <p:nvSpPr>
            <p:cNvPr id="25663" name="Text Box 11"/>
            <p:cNvSpPr txBox="1">
              <a:spLocks noChangeArrowheads="1"/>
            </p:cNvSpPr>
            <p:nvPr/>
          </p:nvSpPr>
          <p:spPr bwMode="auto">
            <a:xfrm>
              <a:off x="4128" y="1296"/>
              <a:ext cx="96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Clr>
                  <a:schemeClr val="bg2"/>
                </a:buClr>
                <a:buSzPct val="65000"/>
                <a:buFont typeface="Wingdings" pitchFamily="2" charset="2"/>
                <a:buNone/>
              </a:pPr>
              <a:r>
                <a:rPr lang="en-US" sz="2400">
                  <a:solidFill>
                    <a:srgbClr val="000099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( I </a:t>
              </a:r>
              <a:r>
                <a:rPr lang="en-US" sz="2400">
                  <a:solidFill>
                    <a:srgbClr val="000099"/>
                  </a:solidFill>
                  <a:latin typeface="Verdana" pitchFamily="34" charset="0"/>
                  <a:ea typeface="Verdana" pitchFamily="34" charset="0"/>
                  <a:cs typeface="Verdana" pitchFamily="34" charset="0"/>
                  <a:sym typeface="Symbol" pitchFamily="18" charset="2"/>
                </a:rPr>
                <a:t> V )</a:t>
              </a:r>
              <a:endParaRPr lang="en-US" sz="240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25664" name="AutoShape 12"/>
            <p:cNvSpPr>
              <a:spLocks/>
            </p:cNvSpPr>
            <p:nvPr/>
          </p:nvSpPr>
          <p:spPr bwMode="auto">
            <a:xfrm>
              <a:off x="3888" y="1281"/>
              <a:ext cx="192" cy="271"/>
            </a:xfrm>
            <a:prstGeom prst="rightBrace">
              <a:avLst>
                <a:gd name="adj1" fmla="val 39583"/>
                <a:gd name="adj2" fmla="val 50000"/>
              </a:avLst>
            </a:prstGeom>
            <a:noFill/>
            <a:ln w="25400">
              <a:solidFill>
                <a:srgbClr val="000099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NZ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</p:grp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4953000" y="648694"/>
            <a:ext cx="4191000" cy="457200"/>
            <a:chOff x="2976" y="336"/>
            <a:chExt cx="2640" cy="288"/>
          </a:xfrm>
        </p:grpSpPr>
        <p:sp>
          <p:nvSpPr>
            <p:cNvPr id="25661" name="Text Box 14"/>
            <p:cNvSpPr txBox="1">
              <a:spLocks noChangeArrowheads="1"/>
            </p:cNvSpPr>
            <p:nvPr/>
          </p:nvSpPr>
          <p:spPr bwMode="auto">
            <a:xfrm>
              <a:off x="3600" y="336"/>
              <a:ext cx="201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Clr>
                  <a:schemeClr val="bg2"/>
                </a:buClr>
                <a:buSzPct val="65000"/>
                <a:buFont typeface="Wingdings" pitchFamily="2" charset="2"/>
                <a:buNone/>
              </a:pPr>
              <a:r>
                <a:rPr lang="en-US" sz="2400" dirty="0">
                  <a:solidFill>
                    <a:srgbClr val="006600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Is it really a </a:t>
              </a:r>
              <a:r>
                <a:rPr lang="en-US" sz="2400" b="1" dirty="0">
                  <a:solidFill>
                    <a:srgbClr val="006600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law </a:t>
              </a:r>
              <a:r>
                <a:rPr lang="en-US" sz="2400" dirty="0">
                  <a:solidFill>
                    <a:srgbClr val="006600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?</a:t>
              </a:r>
            </a:p>
          </p:txBody>
        </p:sp>
        <p:sp>
          <p:nvSpPr>
            <p:cNvPr id="25662" name="AutoShape 15"/>
            <p:cNvSpPr>
              <a:spLocks noChangeArrowheads="1"/>
            </p:cNvSpPr>
            <p:nvPr/>
          </p:nvSpPr>
          <p:spPr bwMode="auto">
            <a:xfrm>
              <a:off x="2976" y="391"/>
              <a:ext cx="576" cy="154"/>
            </a:xfrm>
            <a:prstGeom prst="rightArrow">
              <a:avLst>
                <a:gd name="adj1" fmla="val 50000"/>
                <a:gd name="adj2" fmla="val 100000"/>
              </a:avLst>
            </a:prstGeom>
            <a:solidFill>
              <a:srgbClr val="CCFFCC"/>
            </a:solidFill>
            <a:ln w="25400">
              <a:solidFill>
                <a:srgbClr val="006600"/>
              </a:solidFill>
              <a:miter lim="800000"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endParaRPr lang="en-NZ" sz="20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</p:grpSp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2286000" y="547688"/>
            <a:ext cx="2700338" cy="458788"/>
            <a:chOff x="1440" y="345"/>
            <a:chExt cx="1701" cy="289"/>
          </a:xfrm>
        </p:grpSpPr>
        <p:sp>
          <p:nvSpPr>
            <p:cNvPr id="25659" name="Text Box 17"/>
            <p:cNvSpPr txBox="1">
              <a:spLocks noChangeArrowheads="1"/>
            </p:cNvSpPr>
            <p:nvPr/>
          </p:nvSpPr>
          <p:spPr bwMode="auto">
            <a:xfrm>
              <a:off x="1701" y="346"/>
              <a:ext cx="144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Clr>
                  <a:schemeClr val="bg2"/>
                </a:buClr>
                <a:buSzPct val="65000"/>
                <a:buFont typeface="Wingdings" pitchFamily="2" charset="2"/>
                <a:buNone/>
              </a:pPr>
              <a:r>
                <a:rPr lang="en-US" sz="2400" dirty="0">
                  <a:solidFill>
                    <a:srgbClr val="006600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“Ohm’s Law”</a:t>
              </a:r>
            </a:p>
          </p:txBody>
        </p:sp>
        <p:sp>
          <p:nvSpPr>
            <p:cNvPr id="25660" name="AutoShape 18"/>
            <p:cNvSpPr>
              <a:spLocks/>
            </p:cNvSpPr>
            <p:nvPr/>
          </p:nvSpPr>
          <p:spPr bwMode="auto">
            <a:xfrm>
              <a:off x="1440" y="345"/>
              <a:ext cx="327" cy="271"/>
            </a:xfrm>
            <a:prstGeom prst="rightBrace">
              <a:avLst>
                <a:gd name="adj1" fmla="val 58333"/>
                <a:gd name="adj2" fmla="val 50000"/>
              </a:avLst>
            </a:prstGeom>
            <a:noFill/>
            <a:ln w="254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NZ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</p:grpSp>
      <p:grpSp>
        <p:nvGrpSpPr>
          <p:cNvPr id="6" name="Group 19"/>
          <p:cNvGrpSpPr>
            <a:grpSpLocks/>
          </p:cNvGrpSpPr>
          <p:nvPr/>
        </p:nvGrpSpPr>
        <p:grpSpPr bwMode="auto">
          <a:xfrm>
            <a:off x="0" y="1371600"/>
            <a:ext cx="9144000" cy="1666875"/>
            <a:chOff x="0" y="864"/>
            <a:chExt cx="5760" cy="1050"/>
          </a:xfrm>
        </p:grpSpPr>
        <p:sp>
          <p:nvSpPr>
            <p:cNvPr id="25656" name="Text Box 20"/>
            <p:cNvSpPr txBox="1">
              <a:spLocks noChangeArrowheads="1"/>
            </p:cNvSpPr>
            <p:nvPr/>
          </p:nvSpPr>
          <p:spPr bwMode="auto">
            <a:xfrm>
              <a:off x="0" y="912"/>
              <a:ext cx="2160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Clr>
                  <a:schemeClr val="bg2"/>
                </a:buClr>
                <a:buSzPct val="65000"/>
                <a:buFont typeface="Wingdings" pitchFamily="2" charset="2"/>
                <a:buNone/>
              </a:pPr>
              <a:r>
                <a:rPr lang="en-US" sz="2400" dirty="0">
                  <a:solidFill>
                    <a:srgbClr val="000099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It works for resistors:</a:t>
              </a:r>
            </a:p>
          </p:txBody>
        </p:sp>
        <p:pic>
          <p:nvPicPr>
            <p:cNvPr id="25657" name="Picture 21" descr="resistor"/>
            <p:cNvPicPr>
              <a:picLocks noChangeAspect="1" noChangeArrowheads="1"/>
            </p:cNvPicPr>
            <p:nvPr/>
          </p:nvPicPr>
          <p:blipFill>
            <a:blip r:embed="rId2" cstate="print"/>
            <a:srcRect t="21985" b="-439"/>
            <a:stretch>
              <a:fillRect/>
            </a:stretch>
          </p:blipFill>
          <p:spPr bwMode="auto">
            <a:xfrm>
              <a:off x="521" y="1480"/>
              <a:ext cx="960" cy="4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5658" name="Line 22"/>
            <p:cNvSpPr>
              <a:spLocks noChangeShapeType="1"/>
            </p:cNvSpPr>
            <p:nvPr/>
          </p:nvSpPr>
          <p:spPr bwMode="auto">
            <a:xfrm>
              <a:off x="0" y="864"/>
              <a:ext cx="57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</p:grpSp>
      <p:sp>
        <p:nvSpPr>
          <p:cNvPr id="25655" name="Line 25"/>
          <p:cNvSpPr>
            <a:spLocks noChangeShapeType="1"/>
          </p:cNvSpPr>
          <p:nvPr/>
        </p:nvSpPr>
        <p:spPr bwMode="auto">
          <a:xfrm>
            <a:off x="0" y="3717032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pSp>
        <p:nvGrpSpPr>
          <p:cNvPr id="25622" name="Group 35"/>
          <p:cNvGrpSpPr>
            <a:grpSpLocks/>
          </p:cNvGrpSpPr>
          <p:nvPr/>
        </p:nvGrpSpPr>
        <p:grpSpPr bwMode="auto">
          <a:xfrm>
            <a:off x="-1440160" y="4509120"/>
            <a:ext cx="2880320" cy="2016224"/>
            <a:chOff x="-497" y="1104"/>
            <a:chExt cx="4480" cy="2714"/>
          </a:xfrm>
        </p:grpSpPr>
        <p:pic>
          <p:nvPicPr>
            <p:cNvPr id="25629" name="Picture 36" descr="Light%20Bulb%20-%20800x600"/>
            <p:cNvPicPr>
              <a:picLocks noChangeAspect="1" noChangeArrowheads="1"/>
            </p:cNvPicPr>
            <p:nvPr/>
          </p:nvPicPr>
          <p:blipFill>
            <a:blip r:embed="rId3" cstate="print"/>
            <a:srcRect l="29333" t="10663" r="30667" b="7590"/>
            <a:stretch>
              <a:fillRect/>
            </a:stretch>
          </p:blipFill>
          <p:spPr bwMode="auto">
            <a:xfrm>
              <a:off x="2544" y="1104"/>
              <a:ext cx="1439" cy="22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25630" name="Group 37"/>
            <p:cNvGrpSpPr>
              <a:grpSpLocks/>
            </p:cNvGrpSpPr>
            <p:nvPr/>
          </p:nvGrpSpPr>
          <p:grpSpPr bwMode="auto">
            <a:xfrm>
              <a:off x="-497" y="1776"/>
              <a:ext cx="3953" cy="2042"/>
              <a:chOff x="-1437" y="1728"/>
              <a:chExt cx="4941" cy="2042"/>
            </a:xfrm>
          </p:grpSpPr>
          <p:sp>
            <p:nvSpPr>
              <p:cNvPr id="25631" name="Line 38"/>
              <p:cNvSpPr>
                <a:spLocks noChangeShapeType="1"/>
              </p:cNvSpPr>
              <p:nvPr/>
            </p:nvSpPr>
            <p:spPr bwMode="auto">
              <a:xfrm>
                <a:off x="3024" y="1776"/>
                <a:ext cx="0" cy="110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Verdana" pitchFamily="34" charset="0"/>
                  <a:ea typeface="Verdana" pitchFamily="34" charset="0"/>
                  <a:cs typeface="Verdana" pitchFamily="34" charset="0"/>
                </a:endParaRPr>
              </a:p>
            </p:txBody>
          </p:sp>
          <p:grpSp>
            <p:nvGrpSpPr>
              <p:cNvPr id="25632" name="Group 39"/>
              <p:cNvGrpSpPr>
                <a:grpSpLocks/>
              </p:cNvGrpSpPr>
              <p:nvPr/>
            </p:nvGrpSpPr>
            <p:grpSpPr bwMode="auto">
              <a:xfrm>
                <a:off x="-1437" y="1728"/>
                <a:ext cx="4941" cy="2042"/>
                <a:chOff x="-9816" y="2542"/>
                <a:chExt cx="14328" cy="5148"/>
              </a:xfrm>
            </p:grpSpPr>
            <p:sp>
              <p:nvSpPr>
                <p:cNvPr id="25634" name="Line 40"/>
                <p:cNvSpPr>
                  <a:spLocks noChangeShapeType="1"/>
                </p:cNvSpPr>
                <p:nvPr/>
              </p:nvSpPr>
              <p:spPr bwMode="auto">
                <a:xfrm rot="10800000" flipV="1">
                  <a:off x="4181" y="2649"/>
                  <a:ext cx="41" cy="133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Verdana" pitchFamily="34" charset="0"/>
                    <a:ea typeface="Verdana" pitchFamily="34" charset="0"/>
                    <a:cs typeface="Verdana" pitchFamily="34" charset="0"/>
                  </a:endParaRPr>
                </a:p>
              </p:txBody>
            </p:sp>
            <p:sp>
              <p:nvSpPr>
                <p:cNvPr id="25635" name="Line 41"/>
                <p:cNvSpPr>
                  <a:spLocks noChangeShapeType="1"/>
                </p:cNvSpPr>
                <p:nvPr/>
              </p:nvSpPr>
              <p:spPr bwMode="auto">
                <a:xfrm rot="10800000">
                  <a:off x="4100" y="2543"/>
                  <a:ext cx="81" cy="2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Verdana" pitchFamily="34" charset="0"/>
                    <a:ea typeface="Verdana" pitchFamily="34" charset="0"/>
                    <a:cs typeface="Verdana" pitchFamily="34" charset="0"/>
                  </a:endParaRPr>
                </a:p>
              </p:txBody>
            </p:sp>
            <p:sp>
              <p:nvSpPr>
                <p:cNvPr id="25636" name="Line 42"/>
                <p:cNvSpPr>
                  <a:spLocks noChangeShapeType="1"/>
                </p:cNvSpPr>
                <p:nvPr/>
              </p:nvSpPr>
              <p:spPr bwMode="auto">
                <a:xfrm rot="10800000" flipV="1">
                  <a:off x="4019" y="2543"/>
                  <a:ext cx="82" cy="2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Verdana" pitchFamily="34" charset="0"/>
                    <a:ea typeface="Verdana" pitchFamily="34" charset="0"/>
                    <a:cs typeface="Verdana" pitchFamily="34" charset="0"/>
                  </a:endParaRPr>
                </a:p>
              </p:txBody>
            </p:sp>
            <p:sp>
              <p:nvSpPr>
                <p:cNvPr id="25637" name="Line 43"/>
                <p:cNvSpPr>
                  <a:spLocks noChangeShapeType="1"/>
                </p:cNvSpPr>
                <p:nvPr/>
              </p:nvSpPr>
              <p:spPr bwMode="auto">
                <a:xfrm rot="10800000">
                  <a:off x="3937" y="2543"/>
                  <a:ext cx="82" cy="2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Verdana" pitchFamily="34" charset="0"/>
                    <a:ea typeface="Verdana" pitchFamily="34" charset="0"/>
                    <a:cs typeface="Verdana" pitchFamily="34" charset="0"/>
                  </a:endParaRPr>
                </a:p>
              </p:txBody>
            </p:sp>
            <p:sp>
              <p:nvSpPr>
                <p:cNvPr id="25638" name="Line 44"/>
                <p:cNvSpPr>
                  <a:spLocks noChangeShapeType="1"/>
                </p:cNvSpPr>
                <p:nvPr/>
              </p:nvSpPr>
              <p:spPr bwMode="auto">
                <a:xfrm rot="10800000" flipV="1">
                  <a:off x="3855" y="2543"/>
                  <a:ext cx="81" cy="2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Verdana" pitchFamily="34" charset="0"/>
                    <a:ea typeface="Verdana" pitchFamily="34" charset="0"/>
                    <a:cs typeface="Verdana" pitchFamily="34" charset="0"/>
                  </a:endParaRPr>
                </a:p>
              </p:txBody>
            </p:sp>
            <p:sp>
              <p:nvSpPr>
                <p:cNvPr id="25639" name="Line 45"/>
                <p:cNvSpPr>
                  <a:spLocks noChangeShapeType="1"/>
                </p:cNvSpPr>
                <p:nvPr/>
              </p:nvSpPr>
              <p:spPr bwMode="auto">
                <a:xfrm rot="10800000">
                  <a:off x="3775" y="2544"/>
                  <a:ext cx="82" cy="2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Verdana" pitchFamily="34" charset="0"/>
                    <a:ea typeface="Verdana" pitchFamily="34" charset="0"/>
                    <a:cs typeface="Verdana" pitchFamily="34" charset="0"/>
                  </a:endParaRPr>
                </a:p>
              </p:txBody>
            </p:sp>
            <p:sp>
              <p:nvSpPr>
                <p:cNvPr id="25640" name="Line 46"/>
                <p:cNvSpPr>
                  <a:spLocks noChangeShapeType="1"/>
                </p:cNvSpPr>
                <p:nvPr/>
              </p:nvSpPr>
              <p:spPr bwMode="auto">
                <a:xfrm rot="10800000" flipV="1">
                  <a:off x="3692" y="2543"/>
                  <a:ext cx="81" cy="2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Verdana" pitchFamily="34" charset="0"/>
                    <a:ea typeface="Verdana" pitchFamily="34" charset="0"/>
                    <a:cs typeface="Verdana" pitchFamily="34" charset="0"/>
                  </a:endParaRPr>
                </a:p>
              </p:txBody>
            </p:sp>
            <p:sp>
              <p:nvSpPr>
                <p:cNvPr id="25641" name="Line 47"/>
                <p:cNvSpPr>
                  <a:spLocks noChangeShapeType="1"/>
                </p:cNvSpPr>
                <p:nvPr/>
              </p:nvSpPr>
              <p:spPr bwMode="auto">
                <a:xfrm rot="10800000">
                  <a:off x="3611" y="2543"/>
                  <a:ext cx="82" cy="2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Verdana" pitchFamily="34" charset="0"/>
                    <a:ea typeface="Verdana" pitchFamily="34" charset="0"/>
                    <a:cs typeface="Verdana" pitchFamily="34" charset="0"/>
                  </a:endParaRPr>
                </a:p>
              </p:txBody>
            </p:sp>
            <p:sp>
              <p:nvSpPr>
                <p:cNvPr id="25642" name="Line 48"/>
                <p:cNvSpPr>
                  <a:spLocks noChangeShapeType="1"/>
                </p:cNvSpPr>
                <p:nvPr/>
              </p:nvSpPr>
              <p:spPr bwMode="auto">
                <a:xfrm rot="10800000" flipV="1">
                  <a:off x="3529" y="2543"/>
                  <a:ext cx="82" cy="2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Verdana" pitchFamily="34" charset="0"/>
                    <a:ea typeface="Verdana" pitchFamily="34" charset="0"/>
                    <a:cs typeface="Verdana" pitchFamily="34" charset="0"/>
                  </a:endParaRPr>
                </a:p>
              </p:txBody>
            </p:sp>
            <p:sp>
              <p:nvSpPr>
                <p:cNvPr id="25643" name="Line 49"/>
                <p:cNvSpPr>
                  <a:spLocks noChangeShapeType="1"/>
                </p:cNvSpPr>
                <p:nvPr/>
              </p:nvSpPr>
              <p:spPr bwMode="auto">
                <a:xfrm rot="10800000">
                  <a:off x="3447" y="2543"/>
                  <a:ext cx="81" cy="2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Verdana" pitchFamily="34" charset="0"/>
                    <a:ea typeface="Verdana" pitchFamily="34" charset="0"/>
                    <a:cs typeface="Verdana" pitchFamily="34" charset="0"/>
                  </a:endParaRPr>
                </a:p>
              </p:txBody>
            </p:sp>
            <p:sp>
              <p:nvSpPr>
                <p:cNvPr id="25644" name="Line 50"/>
                <p:cNvSpPr>
                  <a:spLocks noChangeShapeType="1"/>
                </p:cNvSpPr>
                <p:nvPr/>
              </p:nvSpPr>
              <p:spPr bwMode="auto">
                <a:xfrm rot="10800000" flipV="1">
                  <a:off x="3408" y="2542"/>
                  <a:ext cx="39" cy="14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Verdana" pitchFamily="34" charset="0"/>
                    <a:ea typeface="Verdana" pitchFamily="34" charset="0"/>
                    <a:cs typeface="Verdana" pitchFamily="34" charset="0"/>
                  </a:endParaRPr>
                </a:p>
              </p:txBody>
            </p:sp>
            <p:sp>
              <p:nvSpPr>
                <p:cNvPr id="25645" name="Line 51"/>
                <p:cNvSpPr>
                  <a:spLocks noChangeShapeType="1"/>
                </p:cNvSpPr>
                <p:nvPr/>
              </p:nvSpPr>
              <p:spPr bwMode="auto">
                <a:xfrm>
                  <a:off x="4224" y="2640"/>
                  <a:ext cx="28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Verdana" pitchFamily="34" charset="0"/>
                    <a:ea typeface="Verdana" pitchFamily="34" charset="0"/>
                    <a:cs typeface="Verdana" pitchFamily="34" charset="0"/>
                  </a:endParaRPr>
                </a:p>
              </p:txBody>
            </p:sp>
            <p:sp>
              <p:nvSpPr>
                <p:cNvPr id="25646" name="Line 52"/>
                <p:cNvSpPr>
                  <a:spLocks noChangeShapeType="1"/>
                </p:cNvSpPr>
                <p:nvPr/>
              </p:nvSpPr>
              <p:spPr bwMode="auto">
                <a:xfrm>
                  <a:off x="-9816" y="7690"/>
                  <a:ext cx="28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Verdana" pitchFamily="34" charset="0"/>
                    <a:ea typeface="Verdana" pitchFamily="34" charset="0"/>
                    <a:cs typeface="Verdana" pitchFamily="34" charset="0"/>
                  </a:endParaRPr>
                </a:p>
              </p:txBody>
            </p:sp>
          </p:grpSp>
          <p:sp>
            <p:nvSpPr>
              <p:cNvPr id="25633" name="Line 53"/>
              <p:cNvSpPr>
                <a:spLocks noChangeShapeType="1"/>
              </p:cNvSpPr>
              <p:nvPr/>
            </p:nvSpPr>
            <p:spPr bwMode="auto">
              <a:xfrm>
                <a:off x="3504" y="1776"/>
                <a:ext cx="0" cy="110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Verdana" pitchFamily="34" charset="0"/>
                  <a:ea typeface="Verdana" pitchFamily="34" charset="0"/>
                  <a:cs typeface="Verdana" pitchFamily="34" charset="0"/>
                </a:endParaRPr>
              </a:p>
            </p:txBody>
          </p:sp>
        </p:grpSp>
      </p:grpSp>
      <p:sp>
        <p:nvSpPr>
          <p:cNvPr id="25623" name="Text Box 54"/>
          <p:cNvSpPr txBox="1">
            <a:spLocks noChangeArrowheads="1"/>
          </p:cNvSpPr>
          <p:nvPr/>
        </p:nvSpPr>
        <p:spPr bwMode="auto">
          <a:xfrm>
            <a:off x="2268141" y="386104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bg2"/>
              </a:buClr>
              <a:buSzPct val="65000"/>
              <a:buFont typeface="Wingdings" pitchFamily="2" charset="2"/>
              <a:buNone/>
            </a:pPr>
            <a:endParaRPr lang="en-US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pSp>
        <p:nvGrpSpPr>
          <p:cNvPr id="25624" name="Group 55"/>
          <p:cNvGrpSpPr>
            <a:grpSpLocks/>
          </p:cNvGrpSpPr>
          <p:nvPr/>
        </p:nvGrpSpPr>
        <p:grpSpPr bwMode="auto">
          <a:xfrm>
            <a:off x="1404541" y="4694486"/>
            <a:ext cx="2895600" cy="1905000"/>
            <a:chOff x="1872" y="816"/>
            <a:chExt cx="1824" cy="1200"/>
          </a:xfrm>
        </p:grpSpPr>
        <p:sp>
          <p:nvSpPr>
            <p:cNvPr id="25625" name="Line 56"/>
            <p:cNvSpPr>
              <a:spLocks noChangeShapeType="1"/>
            </p:cNvSpPr>
            <p:nvPr/>
          </p:nvSpPr>
          <p:spPr bwMode="auto">
            <a:xfrm>
              <a:off x="2352" y="816"/>
              <a:ext cx="0" cy="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25626" name="Line 57"/>
            <p:cNvSpPr>
              <a:spLocks noChangeShapeType="1"/>
            </p:cNvSpPr>
            <p:nvPr/>
          </p:nvSpPr>
          <p:spPr bwMode="auto">
            <a:xfrm>
              <a:off x="2352" y="1728"/>
              <a:ext cx="13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25627" name="Text Box 58"/>
            <p:cNvSpPr txBox="1">
              <a:spLocks noChangeArrowheads="1"/>
            </p:cNvSpPr>
            <p:nvPr/>
          </p:nvSpPr>
          <p:spPr bwMode="auto">
            <a:xfrm>
              <a:off x="1872" y="1008"/>
              <a:ext cx="67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Clr>
                  <a:schemeClr val="bg2"/>
                </a:buClr>
                <a:buSzPct val="65000"/>
                <a:buFont typeface="Wingdings" pitchFamily="2" charset="2"/>
                <a:buNone/>
              </a:pPr>
              <a:r>
                <a:rPr lang="en-US" sz="2400">
                  <a:latin typeface="Verdana" pitchFamily="34" charset="0"/>
                  <a:ea typeface="Verdana" pitchFamily="34" charset="0"/>
                  <a:cs typeface="Verdana" pitchFamily="34" charset="0"/>
                </a:rPr>
                <a:t>V</a:t>
              </a:r>
            </a:p>
          </p:txBody>
        </p:sp>
        <p:sp>
          <p:nvSpPr>
            <p:cNvPr id="25628" name="Text Box 59"/>
            <p:cNvSpPr txBox="1">
              <a:spLocks noChangeArrowheads="1"/>
            </p:cNvSpPr>
            <p:nvPr/>
          </p:nvSpPr>
          <p:spPr bwMode="auto">
            <a:xfrm>
              <a:off x="2688" y="1728"/>
              <a:ext cx="67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Clr>
                  <a:schemeClr val="bg2"/>
                </a:buClr>
                <a:buSzPct val="65000"/>
                <a:buFont typeface="Wingdings" pitchFamily="2" charset="2"/>
                <a:buNone/>
              </a:pPr>
              <a:r>
                <a:rPr lang="en-US" sz="2400">
                  <a:latin typeface="Verdana" pitchFamily="34" charset="0"/>
                  <a:ea typeface="Verdana" pitchFamily="34" charset="0"/>
                  <a:cs typeface="Verdana" pitchFamily="34" charset="0"/>
                </a:rPr>
                <a:t>I</a:t>
              </a:r>
            </a:p>
          </p:txBody>
        </p:sp>
      </p:grpSp>
      <p:sp>
        <p:nvSpPr>
          <p:cNvPr id="70" name="Freeform 69"/>
          <p:cNvSpPr/>
          <p:nvPr/>
        </p:nvSpPr>
        <p:spPr>
          <a:xfrm>
            <a:off x="2195736" y="4365104"/>
            <a:ext cx="1982787" cy="1789112"/>
          </a:xfrm>
          <a:custGeom>
            <a:avLst/>
            <a:gdLst>
              <a:gd name="connsiteX0" fmla="*/ 0 w 2286000"/>
              <a:gd name="connsiteY0" fmla="*/ 1790055 h 1790055"/>
              <a:gd name="connsiteX1" fmla="*/ 1766807 w 2286000"/>
              <a:gd name="connsiteY1" fmla="*/ 1294109 h 1790055"/>
              <a:gd name="connsiteX2" fmla="*/ 2216258 w 2286000"/>
              <a:gd name="connsiteY2" fmla="*/ 193729 h 1790055"/>
              <a:gd name="connsiteX3" fmla="*/ 2185261 w 2286000"/>
              <a:gd name="connsiteY3" fmla="*/ 131736 h 17900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86000" h="1790055">
                <a:moveTo>
                  <a:pt x="0" y="1790055"/>
                </a:moveTo>
                <a:cubicBezTo>
                  <a:pt x="698715" y="1675109"/>
                  <a:pt x="1397431" y="1560163"/>
                  <a:pt x="1766807" y="1294109"/>
                </a:cubicBezTo>
                <a:cubicBezTo>
                  <a:pt x="2136183" y="1028055"/>
                  <a:pt x="2146516" y="387458"/>
                  <a:pt x="2216258" y="193729"/>
                </a:cubicBezTo>
                <a:cubicBezTo>
                  <a:pt x="2286000" y="0"/>
                  <a:pt x="2235630" y="65868"/>
                  <a:pt x="2185261" y="131736"/>
                </a:cubicBezTo>
              </a:path>
            </a:pathLst>
          </a:cu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NZ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827584" y="3212976"/>
            <a:ext cx="66784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NZ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(temperature of the resistor remains constant) </a:t>
            </a:r>
            <a:endParaRPr lang="en-US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4716016" y="4509120"/>
            <a:ext cx="442798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The </a:t>
            </a:r>
            <a:r>
              <a:rPr lang="en-US" sz="20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resistance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of a filament lamp increases as the </a:t>
            </a:r>
            <a:r>
              <a:rPr lang="en-US" sz="20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temperature</a:t>
            </a:r>
            <a:r>
              <a:rPr lang="en-US" sz="20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of its filament increases due to increased current (more electrons collisions in a confined space…) </a:t>
            </a:r>
            <a:endParaRPr lang="en-US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6084168" y="3831431"/>
            <a:ext cx="31683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Non-</a:t>
            </a:r>
            <a:r>
              <a:rPr lang="en-US" sz="2000" dirty="0" err="1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Ohmic</a:t>
            </a:r>
            <a:r>
              <a:rPr lang="en-US" sz="20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Resistor</a:t>
            </a:r>
          </a:p>
        </p:txBody>
      </p:sp>
      <p:sp>
        <p:nvSpPr>
          <p:cNvPr id="57" name="Rectangle 56"/>
          <p:cNvSpPr/>
          <p:nvPr/>
        </p:nvSpPr>
        <p:spPr>
          <a:xfrm>
            <a:off x="251520" y="3861048"/>
            <a:ext cx="49455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  <a:buClr>
                <a:schemeClr val="bg2"/>
              </a:buClr>
              <a:buSzPct val="65000"/>
              <a:buFont typeface="Wingdings" pitchFamily="2" charset="2"/>
              <a:buNone/>
            </a:pPr>
            <a:r>
              <a:rPr lang="en-US" sz="24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Does it works for Light bulbs?:</a:t>
            </a:r>
            <a:endParaRPr lang="en-US" sz="2400" dirty="0">
              <a:solidFill>
                <a:srgbClr val="00009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8" name="AutoShape 15"/>
          <p:cNvSpPr>
            <a:spLocks noChangeArrowheads="1"/>
          </p:cNvSpPr>
          <p:nvPr/>
        </p:nvSpPr>
        <p:spPr bwMode="auto">
          <a:xfrm>
            <a:off x="5220072" y="3940359"/>
            <a:ext cx="914400" cy="213985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CCFFCC"/>
          </a:solidFill>
          <a:ln w="25400">
            <a:solidFill>
              <a:srgbClr val="006600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NZ" sz="1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25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25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25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25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autoUpdateAnimBg="0"/>
      <p:bldP spid="5129" grpId="0" animBg="1"/>
      <p:bldP spid="25655" grpId="0" animBg="1"/>
      <p:bldP spid="25623" grpId="0"/>
      <p:bldP spid="70" grpId="0" animBg="1"/>
      <p:bldP spid="69" grpId="0"/>
      <p:bldP spid="71" grpId="0"/>
      <p:bldP spid="72" grpId="0"/>
      <p:bldP spid="57" grpId="0"/>
      <p:bldP spid="5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552" y="404664"/>
            <a:ext cx="792088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NZ" sz="2000" dirty="0"/>
              <a:t>The basic idea behind regular light bulbs is simple. Electricity runs through the filament. The filament resists the electricity, and this resistance turns electrical energy into heat . The heat is enough to make the filament white hot, and the "white" part is light . The filament glows because of the heat. The problem is that heat wastes a lot of electricity. Heat is not light, and the purpose of the light bulb is light, so all of the energy spent creating heat is a waste.</a:t>
            </a: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3068960"/>
            <a:ext cx="3568700" cy="2311400"/>
          </a:xfrm>
          <a:prstGeom prst="rect">
            <a:avLst/>
          </a:prstGeom>
        </p:spPr>
      </p:pic>
      <p:grpSp>
        <p:nvGrpSpPr>
          <p:cNvPr id="3" name="Group 35"/>
          <p:cNvGrpSpPr>
            <a:grpSpLocks/>
          </p:cNvGrpSpPr>
          <p:nvPr/>
        </p:nvGrpSpPr>
        <p:grpSpPr bwMode="auto">
          <a:xfrm>
            <a:off x="-1260648" y="4581128"/>
            <a:ext cx="2880320" cy="2016224"/>
            <a:chOff x="-497" y="1104"/>
            <a:chExt cx="4480" cy="2714"/>
          </a:xfrm>
        </p:grpSpPr>
        <p:pic>
          <p:nvPicPr>
            <p:cNvPr id="4" name="Picture 36" descr="Light%20Bulb%20-%20800x600"/>
            <p:cNvPicPr>
              <a:picLocks noChangeAspect="1" noChangeArrowheads="1"/>
            </p:cNvPicPr>
            <p:nvPr/>
          </p:nvPicPr>
          <p:blipFill>
            <a:blip r:embed="rId3" cstate="print"/>
            <a:srcRect l="29333" t="10663" r="30667" b="7590"/>
            <a:stretch>
              <a:fillRect/>
            </a:stretch>
          </p:blipFill>
          <p:spPr bwMode="auto">
            <a:xfrm>
              <a:off x="2544" y="1104"/>
              <a:ext cx="1439" cy="22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5" name="Group 37"/>
            <p:cNvGrpSpPr>
              <a:grpSpLocks/>
            </p:cNvGrpSpPr>
            <p:nvPr/>
          </p:nvGrpSpPr>
          <p:grpSpPr bwMode="auto">
            <a:xfrm>
              <a:off x="-497" y="1776"/>
              <a:ext cx="3953" cy="2042"/>
              <a:chOff x="-1437" y="1728"/>
              <a:chExt cx="4941" cy="2042"/>
            </a:xfrm>
          </p:grpSpPr>
          <p:sp>
            <p:nvSpPr>
              <p:cNvPr id="6" name="Line 38"/>
              <p:cNvSpPr>
                <a:spLocks noChangeShapeType="1"/>
              </p:cNvSpPr>
              <p:nvPr/>
            </p:nvSpPr>
            <p:spPr bwMode="auto">
              <a:xfrm>
                <a:off x="3024" y="1776"/>
                <a:ext cx="0" cy="110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Verdana" pitchFamily="34" charset="0"/>
                  <a:ea typeface="Verdana" pitchFamily="34" charset="0"/>
                  <a:cs typeface="Verdana" pitchFamily="34" charset="0"/>
                </a:endParaRPr>
              </a:p>
            </p:txBody>
          </p:sp>
          <p:grpSp>
            <p:nvGrpSpPr>
              <p:cNvPr id="7" name="Group 39"/>
              <p:cNvGrpSpPr>
                <a:grpSpLocks/>
              </p:cNvGrpSpPr>
              <p:nvPr/>
            </p:nvGrpSpPr>
            <p:grpSpPr bwMode="auto">
              <a:xfrm>
                <a:off x="-1437" y="1728"/>
                <a:ext cx="4941" cy="2042"/>
                <a:chOff x="-9816" y="2542"/>
                <a:chExt cx="14328" cy="5148"/>
              </a:xfrm>
            </p:grpSpPr>
            <p:sp>
              <p:nvSpPr>
                <p:cNvPr id="9" name="Line 40"/>
                <p:cNvSpPr>
                  <a:spLocks noChangeShapeType="1"/>
                </p:cNvSpPr>
                <p:nvPr/>
              </p:nvSpPr>
              <p:spPr bwMode="auto">
                <a:xfrm rot="10800000" flipV="1">
                  <a:off x="4181" y="2649"/>
                  <a:ext cx="41" cy="133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Verdana" pitchFamily="34" charset="0"/>
                    <a:ea typeface="Verdana" pitchFamily="34" charset="0"/>
                    <a:cs typeface="Verdana" pitchFamily="34" charset="0"/>
                  </a:endParaRPr>
                </a:p>
              </p:txBody>
            </p:sp>
            <p:sp>
              <p:nvSpPr>
                <p:cNvPr id="10" name="Line 41"/>
                <p:cNvSpPr>
                  <a:spLocks noChangeShapeType="1"/>
                </p:cNvSpPr>
                <p:nvPr/>
              </p:nvSpPr>
              <p:spPr bwMode="auto">
                <a:xfrm rot="10800000">
                  <a:off x="4100" y="2543"/>
                  <a:ext cx="81" cy="2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Verdana" pitchFamily="34" charset="0"/>
                    <a:ea typeface="Verdana" pitchFamily="34" charset="0"/>
                    <a:cs typeface="Verdana" pitchFamily="34" charset="0"/>
                  </a:endParaRPr>
                </a:p>
              </p:txBody>
            </p:sp>
            <p:sp>
              <p:nvSpPr>
                <p:cNvPr id="11" name="Line 42"/>
                <p:cNvSpPr>
                  <a:spLocks noChangeShapeType="1"/>
                </p:cNvSpPr>
                <p:nvPr/>
              </p:nvSpPr>
              <p:spPr bwMode="auto">
                <a:xfrm rot="10800000" flipV="1">
                  <a:off x="4019" y="2543"/>
                  <a:ext cx="82" cy="2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Verdana" pitchFamily="34" charset="0"/>
                    <a:ea typeface="Verdana" pitchFamily="34" charset="0"/>
                    <a:cs typeface="Verdana" pitchFamily="34" charset="0"/>
                  </a:endParaRPr>
                </a:p>
              </p:txBody>
            </p:sp>
            <p:sp>
              <p:nvSpPr>
                <p:cNvPr id="12" name="Line 43"/>
                <p:cNvSpPr>
                  <a:spLocks noChangeShapeType="1"/>
                </p:cNvSpPr>
                <p:nvPr/>
              </p:nvSpPr>
              <p:spPr bwMode="auto">
                <a:xfrm rot="10800000">
                  <a:off x="3937" y="2543"/>
                  <a:ext cx="82" cy="2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Verdana" pitchFamily="34" charset="0"/>
                    <a:ea typeface="Verdana" pitchFamily="34" charset="0"/>
                    <a:cs typeface="Verdana" pitchFamily="34" charset="0"/>
                  </a:endParaRPr>
                </a:p>
              </p:txBody>
            </p:sp>
            <p:sp>
              <p:nvSpPr>
                <p:cNvPr id="13" name="Line 44"/>
                <p:cNvSpPr>
                  <a:spLocks noChangeShapeType="1"/>
                </p:cNvSpPr>
                <p:nvPr/>
              </p:nvSpPr>
              <p:spPr bwMode="auto">
                <a:xfrm rot="10800000" flipV="1">
                  <a:off x="3855" y="2543"/>
                  <a:ext cx="81" cy="2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Verdana" pitchFamily="34" charset="0"/>
                    <a:ea typeface="Verdana" pitchFamily="34" charset="0"/>
                    <a:cs typeface="Verdana" pitchFamily="34" charset="0"/>
                  </a:endParaRPr>
                </a:p>
              </p:txBody>
            </p:sp>
            <p:sp>
              <p:nvSpPr>
                <p:cNvPr id="14" name="Line 45"/>
                <p:cNvSpPr>
                  <a:spLocks noChangeShapeType="1"/>
                </p:cNvSpPr>
                <p:nvPr/>
              </p:nvSpPr>
              <p:spPr bwMode="auto">
                <a:xfrm rot="10800000">
                  <a:off x="3775" y="2544"/>
                  <a:ext cx="82" cy="2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Verdana" pitchFamily="34" charset="0"/>
                    <a:ea typeface="Verdana" pitchFamily="34" charset="0"/>
                    <a:cs typeface="Verdana" pitchFamily="34" charset="0"/>
                  </a:endParaRPr>
                </a:p>
              </p:txBody>
            </p:sp>
            <p:sp>
              <p:nvSpPr>
                <p:cNvPr id="15" name="Line 46"/>
                <p:cNvSpPr>
                  <a:spLocks noChangeShapeType="1"/>
                </p:cNvSpPr>
                <p:nvPr/>
              </p:nvSpPr>
              <p:spPr bwMode="auto">
                <a:xfrm rot="10800000" flipV="1">
                  <a:off x="3692" y="2543"/>
                  <a:ext cx="81" cy="2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Verdana" pitchFamily="34" charset="0"/>
                    <a:ea typeface="Verdana" pitchFamily="34" charset="0"/>
                    <a:cs typeface="Verdana" pitchFamily="34" charset="0"/>
                  </a:endParaRPr>
                </a:p>
              </p:txBody>
            </p:sp>
            <p:sp>
              <p:nvSpPr>
                <p:cNvPr id="16" name="Line 47"/>
                <p:cNvSpPr>
                  <a:spLocks noChangeShapeType="1"/>
                </p:cNvSpPr>
                <p:nvPr/>
              </p:nvSpPr>
              <p:spPr bwMode="auto">
                <a:xfrm rot="10800000">
                  <a:off x="3611" y="2543"/>
                  <a:ext cx="82" cy="2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Verdana" pitchFamily="34" charset="0"/>
                    <a:ea typeface="Verdana" pitchFamily="34" charset="0"/>
                    <a:cs typeface="Verdana" pitchFamily="34" charset="0"/>
                  </a:endParaRPr>
                </a:p>
              </p:txBody>
            </p:sp>
            <p:sp>
              <p:nvSpPr>
                <p:cNvPr id="17" name="Line 48"/>
                <p:cNvSpPr>
                  <a:spLocks noChangeShapeType="1"/>
                </p:cNvSpPr>
                <p:nvPr/>
              </p:nvSpPr>
              <p:spPr bwMode="auto">
                <a:xfrm rot="10800000" flipV="1">
                  <a:off x="3529" y="2543"/>
                  <a:ext cx="82" cy="2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Verdana" pitchFamily="34" charset="0"/>
                    <a:ea typeface="Verdana" pitchFamily="34" charset="0"/>
                    <a:cs typeface="Verdana" pitchFamily="34" charset="0"/>
                  </a:endParaRPr>
                </a:p>
              </p:txBody>
            </p:sp>
            <p:sp>
              <p:nvSpPr>
                <p:cNvPr id="18" name="Line 49"/>
                <p:cNvSpPr>
                  <a:spLocks noChangeShapeType="1"/>
                </p:cNvSpPr>
                <p:nvPr/>
              </p:nvSpPr>
              <p:spPr bwMode="auto">
                <a:xfrm rot="10800000">
                  <a:off x="3447" y="2543"/>
                  <a:ext cx="81" cy="2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Verdana" pitchFamily="34" charset="0"/>
                    <a:ea typeface="Verdana" pitchFamily="34" charset="0"/>
                    <a:cs typeface="Verdana" pitchFamily="34" charset="0"/>
                  </a:endParaRPr>
                </a:p>
              </p:txBody>
            </p:sp>
            <p:sp>
              <p:nvSpPr>
                <p:cNvPr id="19" name="Line 50"/>
                <p:cNvSpPr>
                  <a:spLocks noChangeShapeType="1"/>
                </p:cNvSpPr>
                <p:nvPr/>
              </p:nvSpPr>
              <p:spPr bwMode="auto">
                <a:xfrm rot="10800000" flipV="1">
                  <a:off x="3408" y="2542"/>
                  <a:ext cx="39" cy="14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Verdana" pitchFamily="34" charset="0"/>
                    <a:ea typeface="Verdana" pitchFamily="34" charset="0"/>
                    <a:cs typeface="Verdana" pitchFamily="34" charset="0"/>
                  </a:endParaRPr>
                </a:p>
              </p:txBody>
            </p:sp>
            <p:sp>
              <p:nvSpPr>
                <p:cNvPr id="20" name="Line 51"/>
                <p:cNvSpPr>
                  <a:spLocks noChangeShapeType="1"/>
                </p:cNvSpPr>
                <p:nvPr/>
              </p:nvSpPr>
              <p:spPr bwMode="auto">
                <a:xfrm>
                  <a:off x="4224" y="2640"/>
                  <a:ext cx="28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Verdana" pitchFamily="34" charset="0"/>
                    <a:ea typeface="Verdana" pitchFamily="34" charset="0"/>
                    <a:cs typeface="Verdana" pitchFamily="34" charset="0"/>
                  </a:endParaRPr>
                </a:p>
              </p:txBody>
            </p:sp>
            <p:sp>
              <p:nvSpPr>
                <p:cNvPr id="21" name="Line 52"/>
                <p:cNvSpPr>
                  <a:spLocks noChangeShapeType="1"/>
                </p:cNvSpPr>
                <p:nvPr/>
              </p:nvSpPr>
              <p:spPr bwMode="auto">
                <a:xfrm>
                  <a:off x="-9816" y="7690"/>
                  <a:ext cx="28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Verdana" pitchFamily="34" charset="0"/>
                    <a:ea typeface="Verdana" pitchFamily="34" charset="0"/>
                    <a:cs typeface="Verdana" pitchFamily="34" charset="0"/>
                  </a:endParaRPr>
                </a:p>
              </p:txBody>
            </p:sp>
          </p:grpSp>
          <p:sp>
            <p:nvSpPr>
              <p:cNvPr id="8" name="Line 53"/>
              <p:cNvSpPr>
                <a:spLocks noChangeShapeType="1"/>
              </p:cNvSpPr>
              <p:nvPr/>
            </p:nvSpPr>
            <p:spPr bwMode="auto">
              <a:xfrm>
                <a:off x="3504" y="1776"/>
                <a:ext cx="0" cy="110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Verdana" pitchFamily="34" charset="0"/>
                  <a:ea typeface="Verdana" pitchFamily="34" charset="0"/>
                  <a:cs typeface="Verdana" pitchFamily="34" charset="0"/>
                </a:endParaRPr>
              </a:p>
            </p:txBody>
          </p:sp>
        </p:grpSp>
      </p:grpSp>
      <p:pic>
        <p:nvPicPr>
          <p:cNvPr id="23" name="Picture 2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48064" y="2924944"/>
            <a:ext cx="3390900" cy="2324100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36096" y="4365104"/>
            <a:ext cx="1270000" cy="215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52187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1520" y="188640"/>
            <a:ext cx="3005951" cy="46166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2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Ohms law Practical</a:t>
            </a:r>
            <a:endParaRPr lang="en-US" sz="2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7504" y="692696"/>
            <a:ext cx="85689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Aim</a:t>
            </a:r>
            <a:r>
              <a:rPr lang="en-US" dirty="0" smtClean="0"/>
              <a:t>: investigate the relationship between current and voltage (Ohms law)for a length of resistance wire </a:t>
            </a:r>
            <a:r>
              <a:rPr lang="en-US" b="1" dirty="0" smtClean="0">
                <a:solidFill>
                  <a:srgbClr val="92D050"/>
                </a:solidFill>
              </a:rPr>
              <a:t>&amp; a light bulb.</a:t>
            </a:r>
          </a:p>
          <a:p>
            <a:r>
              <a:rPr lang="en-US" dirty="0" smtClean="0"/>
              <a:t>Prove that a resistance wire </a:t>
            </a:r>
            <a:r>
              <a:rPr lang="en-US" b="1" dirty="0" smtClean="0">
                <a:solidFill>
                  <a:srgbClr val="92D050"/>
                </a:solidFill>
              </a:rPr>
              <a:t>&amp; a light bulb are non-</a:t>
            </a:r>
            <a:r>
              <a:rPr lang="en-US" b="1" dirty="0" err="1" smtClean="0">
                <a:solidFill>
                  <a:srgbClr val="92D050"/>
                </a:solidFill>
              </a:rPr>
              <a:t>Ohmic</a:t>
            </a:r>
            <a:r>
              <a:rPr lang="en-US" b="1" dirty="0" smtClean="0">
                <a:solidFill>
                  <a:srgbClr val="92D050"/>
                </a:solidFill>
              </a:rPr>
              <a:t> conductors </a:t>
            </a:r>
            <a:endParaRPr lang="en-US" b="1" dirty="0">
              <a:solidFill>
                <a:srgbClr val="92D05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9512" y="1772816"/>
            <a:ext cx="374441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Apparatus / Circuit diagram:</a:t>
            </a:r>
          </a:p>
          <a:p>
            <a:endParaRPr lang="en-US" dirty="0" smtClean="0"/>
          </a:p>
          <a:p>
            <a:r>
              <a:rPr lang="en-US" dirty="0" smtClean="0"/>
              <a:t>Method:  bullet points, mention</a:t>
            </a:r>
          </a:p>
          <a:p>
            <a:endParaRPr lang="en-US" dirty="0" smtClean="0"/>
          </a:p>
          <a:p>
            <a:r>
              <a:rPr lang="en-US" dirty="0" smtClean="0"/>
              <a:t>Data:  in a table</a:t>
            </a:r>
          </a:p>
          <a:p>
            <a:endParaRPr lang="en-US" dirty="0" smtClean="0"/>
          </a:p>
          <a:p>
            <a:r>
              <a:rPr lang="en-US" dirty="0" smtClean="0"/>
              <a:t>Graph: V </a:t>
            </a:r>
            <a:r>
              <a:rPr lang="en-US" dirty="0" err="1" smtClean="0"/>
              <a:t>vs</a:t>
            </a:r>
            <a:r>
              <a:rPr lang="en-US" dirty="0" smtClean="0"/>
              <a:t> I – </a:t>
            </a:r>
          </a:p>
          <a:p>
            <a:r>
              <a:rPr lang="en-US" dirty="0" smtClean="0"/>
              <a:t> (use a spreadsheet!)</a:t>
            </a:r>
          </a:p>
          <a:p>
            <a:pPr marL="342900" indent="-342900">
              <a:buFont typeface="+mj-lt"/>
              <a:buAutoNum type="romanUcPeriod"/>
            </a:pPr>
            <a:r>
              <a:rPr lang="en-US" dirty="0" smtClean="0"/>
              <a:t>show wet &amp; dry data on one graph</a:t>
            </a:r>
          </a:p>
          <a:p>
            <a:pPr marL="342900" indent="-342900">
              <a:buFont typeface="+mj-lt"/>
              <a:buAutoNum type="romanUcPeriod"/>
            </a:pPr>
            <a:r>
              <a:rPr lang="en-US" dirty="0" smtClean="0"/>
              <a:t> show light bulb data on a separate graph</a:t>
            </a:r>
          </a:p>
          <a:p>
            <a:endParaRPr lang="en-US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467544" y="5877272"/>
            <a:ext cx="7272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r>
              <a:rPr lang="en-US" dirty="0" smtClean="0"/>
              <a:t>Expectations: fully write - up report (2 pages with graph) 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3491880" y="2564904"/>
            <a:ext cx="648072" cy="72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16200000" flipH="1">
            <a:off x="3275856" y="2636912"/>
            <a:ext cx="1008112" cy="1008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173" name="TextBox 1"/>
          <p:cNvSpPr txBox="1">
            <a:spLocks noChangeArrowheads="1"/>
          </p:cNvSpPr>
          <p:nvPr/>
        </p:nvSpPr>
        <p:spPr bwMode="auto">
          <a:xfrm>
            <a:off x="4211960" y="2060848"/>
            <a:ext cx="4392488" cy="2862322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NZ" dirty="0" smtClean="0">
                <a:solidFill>
                  <a:srgbClr val="FF0000"/>
                </a:solidFill>
              </a:rPr>
              <a:t>First data run: have the resistance wire in water to dissipate heat &amp; keep current flow below 3 amps.</a:t>
            </a:r>
          </a:p>
          <a:p>
            <a:endParaRPr lang="en-NZ" dirty="0" smtClean="0">
              <a:solidFill>
                <a:srgbClr val="FF0000"/>
              </a:solidFill>
            </a:endParaRPr>
          </a:p>
          <a:p>
            <a:r>
              <a:rPr lang="en-NZ" dirty="0" smtClean="0">
                <a:solidFill>
                  <a:srgbClr val="FF0000"/>
                </a:solidFill>
              </a:rPr>
              <a:t>Second data run, have wire in air and quickly record data values for current values above 2 amps (do not melt the container).  </a:t>
            </a:r>
          </a:p>
          <a:p>
            <a:endParaRPr lang="en-NZ" dirty="0" smtClean="0">
              <a:solidFill>
                <a:srgbClr val="FF0000"/>
              </a:solidFill>
            </a:endParaRPr>
          </a:p>
          <a:p>
            <a:r>
              <a:rPr lang="en-NZ" b="1" dirty="0" smtClean="0">
                <a:solidFill>
                  <a:srgbClr val="92D050"/>
                </a:solidFill>
              </a:rPr>
              <a:t>Third test: test a light bulb 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rot="16200000" flipH="1">
            <a:off x="2699792" y="3068960"/>
            <a:ext cx="2016224" cy="11521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251520" y="5445224"/>
            <a:ext cx="82809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Conclusion: what does your graph show / prove. Could the resistance wire be a non- </a:t>
            </a:r>
            <a:r>
              <a:rPr lang="en-US" dirty="0" err="1" smtClean="0"/>
              <a:t>Ohmic</a:t>
            </a:r>
            <a:r>
              <a:rPr lang="en-US" dirty="0" smtClean="0"/>
              <a:t> conductor?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43"/>
          <p:cNvGrpSpPr>
            <a:grpSpLocks/>
          </p:cNvGrpSpPr>
          <p:nvPr/>
        </p:nvGrpSpPr>
        <p:grpSpPr bwMode="auto">
          <a:xfrm>
            <a:off x="6878638" y="2763838"/>
            <a:ext cx="2112962" cy="3484562"/>
            <a:chOff x="94209" y="1778054"/>
            <a:chExt cx="2113668" cy="3484211"/>
          </a:xfrm>
        </p:grpSpPr>
        <p:pic>
          <p:nvPicPr>
            <p:cNvPr id="14375" name="Picture 8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4209" y="1778054"/>
              <a:ext cx="2085784" cy="2971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376" name="TextBox 45"/>
            <p:cNvSpPr txBox="1">
              <a:spLocks noChangeArrowheads="1"/>
            </p:cNvSpPr>
            <p:nvPr/>
          </p:nvSpPr>
          <p:spPr bwMode="auto">
            <a:xfrm>
              <a:off x="198793" y="4800600"/>
              <a:ext cx="200908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900">
                  <a:solidFill>
                    <a:schemeClr val="tx1"/>
                  </a:solidFill>
                  <a:latin typeface="Verdana" pitchFamily="-108" charset="0"/>
                  <a:ea typeface="ＭＳ Ｐゴシック" pitchFamily="-108" charset="-128"/>
                </a:defRPr>
              </a:lvl1pPr>
              <a:lvl2pPr marL="37931725" indent="-37474525">
                <a:defRPr sz="1900">
                  <a:solidFill>
                    <a:schemeClr val="tx1"/>
                  </a:solidFill>
                  <a:latin typeface="Verdana" pitchFamily="-108" charset="0"/>
                  <a:ea typeface="ＭＳ Ｐゴシック" pitchFamily="-108" charset="-128"/>
                </a:defRPr>
              </a:lvl2pPr>
              <a:lvl3pPr>
                <a:defRPr sz="1900">
                  <a:solidFill>
                    <a:schemeClr val="tx1"/>
                  </a:solidFill>
                  <a:latin typeface="Verdana" pitchFamily="-108" charset="0"/>
                  <a:ea typeface="ＭＳ Ｐゴシック" pitchFamily="-108" charset="-128"/>
                </a:defRPr>
              </a:lvl3pPr>
              <a:lvl4pPr>
                <a:defRPr sz="1900">
                  <a:solidFill>
                    <a:schemeClr val="tx1"/>
                  </a:solidFill>
                  <a:latin typeface="Verdana" pitchFamily="-108" charset="0"/>
                  <a:ea typeface="ＭＳ Ｐゴシック" pitchFamily="-108" charset="-128"/>
                </a:defRPr>
              </a:lvl4pPr>
              <a:lvl5pPr>
                <a:defRPr sz="1900">
                  <a:solidFill>
                    <a:schemeClr val="tx1"/>
                  </a:solidFill>
                  <a:latin typeface="Verdana" pitchFamily="-108" charset="0"/>
                  <a:ea typeface="ＭＳ Ｐゴシック" pitchFamily="-108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pitchFamily="-108" charset="0"/>
                  <a:ea typeface="ＭＳ Ｐゴシック" pitchFamily="-108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pitchFamily="-108" charset="0"/>
                  <a:ea typeface="ＭＳ Ｐゴシック" pitchFamily="-108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pitchFamily="-108" charset="0"/>
                  <a:ea typeface="ＭＳ Ｐゴシック" pitchFamily="-108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pitchFamily="-108" charset="0"/>
                  <a:ea typeface="ＭＳ Ｐゴシック" pitchFamily="-108" charset="-128"/>
                </a:defRPr>
              </a:lvl9pPr>
            </a:lstStyle>
            <a:p>
              <a:pPr algn="ctr" eaLnBrk="0" hangingPunct="0"/>
              <a:r>
                <a:rPr lang="en-GB" sz="1200" b="1" smtClean="0">
                  <a:solidFill>
                    <a:srgbClr val="302C24"/>
                  </a:solidFill>
                </a:rPr>
                <a:t>James Prescott Joule</a:t>
              </a:r>
            </a:p>
            <a:p>
              <a:pPr algn="ctr" eaLnBrk="0" hangingPunct="0"/>
              <a:r>
                <a:rPr lang="en-GB" sz="1200" b="1" smtClean="0">
                  <a:solidFill>
                    <a:srgbClr val="302C24"/>
                  </a:solidFill>
                </a:rPr>
                <a:t>1818 - 1889</a:t>
              </a:r>
            </a:p>
          </p:txBody>
        </p:sp>
      </p:grpSp>
      <p:sp>
        <p:nvSpPr>
          <p:cNvPr id="14339" name="Text Box 433"/>
          <p:cNvSpPr txBox="1">
            <a:spLocks noChangeArrowheads="1"/>
          </p:cNvSpPr>
          <p:nvPr/>
        </p:nvSpPr>
        <p:spPr bwMode="auto">
          <a:xfrm>
            <a:off x="76200" y="1479613"/>
            <a:ext cx="5105400" cy="92333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457200" indent="-457200" eaLnBrk="0" hangingPunct="0">
              <a:buFont typeface="Arial" pitchFamily="-108" charset="0"/>
              <a:buAutoNum type="arabicPeriod"/>
              <a:defRPr/>
            </a:pPr>
            <a:r>
              <a:rPr lang="en-US" dirty="0">
                <a:solidFill>
                  <a:srgbClr val="000000"/>
                </a:solidFill>
              </a:rPr>
              <a:t>How many joules of </a:t>
            </a:r>
            <a:r>
              <a:rPr lang="en-US" b="1" dirty="0">
                <a:solidFill>
                  <a:srgbClr val="000000"/>
                </a:solidFill>
              </a:rPr>
              <a:t>energy</a:t>
            </a:r>
            <a:r>
              <a:rPr lang="en-US" dirty="0">
                <a:solidFill>
                  <a:srgbClr val="000000"/>
                </a:solidFill>
              </a:rPr>
              <a:t> does the cell supply to each coulomb of charge that flows out of the cell?</a:t>
            </a:r>
          </a:p>
        </p:txBody>
      </p:sp>
      <p:sp>
        <p:nvSpPr>
          <p:cNvPr id="14340" name="Text Box 458"/>
          <p:cNvSpPr txBox="1">
            <a:spLocks noChangeArrowheads="1"/>
          </p:cNvSpPr>
          <p:nvPr/>
        </p:nvSpPr>
        <p:spPr bwMode="auto">
          <a:xfrm>
            <a:off x="76200" y="152400"/>
            <a:ext cx="5105400" cy="1200150"/>
          </a:xfrm>
          <a:prstGeom prst="rect">
            <a:avLst/>
          </a:prstGeom>
          <a:gradFill rotWithShape="1">
            <a:gsLst>
              <a:gs pos="0">
                <a:srgbClr val="F2EDF7"/>
              </a:gs>
              <a:gs pos="64999">
                <a:srgbClr val="DCD1E8"/>
              </a:gs>
              <a:gs pos="100000">
                <a:srgbClr val="CEBDE0"/>
              </a:gs>
            </a:gsLst>
            <a:lin ang="5400000" scaled="1"/>
          </a:gradFill>
          <a:ln w="9525">
            <a:solidFill>
              <a:srgbClr val="836C96"/>
            </a:solidFill>
            <a:miter lim="800000"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>
            <a:spAutoFit/>
          </a:bodyPr>
          <a:lstStyle>
            <a:lvl1pPr>
              <a:defRPr sz="1900">
                <a:solidFill>
                  <a:schemeClr val="tx1"/>
                </a:solidFill>
                <a:latin typeface="Verdana" pitchFamily="-108" charset="0"/>
                <a:ea typeface="ＭＳ Ｐゴシック" pitchFamily="-108" charset="-128"/>
              </a:defRPr>
            </a:lvl1pPr>
            <a:lvl2pPr marL="37931725" indent="-37474525">
              <a:defRPr sz="1900">
                <a:solidFill>
                  <a:schemeClr val="tx1"/>
                </a:solidFill>
                <a:latin typeface="Verdana" pitchFamily="-108" charset="0"/>
                <a:ea typeface="ＭＳ Ｐゴシック" pitchFamily="-108" charset="-128"/>
              </a:defRPr>
            </a:lvl2pPr>
            <a:lvl3pPr>
              <a:defRPr sz="1900">
                <a:solidFill>
                  <a:schemeClr val="tx1"/>
                </a:solidFill>
                <a:latin typeface="Verdana" pitchFamily="-108" charset="0"/>
                <a:ea typeface="ＭＳ Ｐゴシック" pitchFamily="-108" charset="-128"/>
              </a:defRPr>
            </a:lvl3pPr>
            <a:lvl4pPr>
              <a:defRPr sz="1900">
                <a:solidFill>
                  <a:schemeClr val="tx1"/>
                </a:solidFill>
                <a:latin typeface="Verdana" pitchFamily="-108" charset="0"/>
                <a:ea typeface="ＭＳ Ｐゴシック" pitchFamily="-108" charset="-128"/>
              </a:defRPr>
            </a:lvl4pPr>
            <a:lvl5pPr>
              <a:defRPr sz="1900">
                <a:solidFill>
                  <a:schemeClr val="tx1"/>
                </a:solidFill>
                <a:latin typeface="Verdana" pitchFamily="-108" charset="0"/>
                <a:ea typeface="ＭＳ Ｐゴシック" pitchFamily="-108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pitchFamily="-108" charset="0"/>
                <a:ea typeface="ＭＳ Ｐゴシック" pitchFamily="-108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pitchFamily="-108" charset="0"/>
                <a:ea typeface="ＭＳ Ｐゴシック" pitchFamily="-108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pitchFamily="-108" charset="0"/>
                <a:ea typeface="ＭＳ Ｐゴシック" pitchFamily="-108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pitchFamily="-108" charset="0"/>
                <a:ea typeface="ＭＳ Ｐゴシック" pitchFamily="-108" charset="-128"/>
              </a:defRPr>
            </a:lvl9pPr>
          </a:lstStyle>
          <a:p>
            <a:pPr eaLnBrk="0" hangingPunct="0"/>
            <a:r>
              <a:rPr lang="en-US" sz="1800" smtClean="0">
                <a:solidFill>
                  <a:srgbClr val="000000"/>
                </a:solidFill>
              </a:rPr>
              <a:t>Tom was out camping one weekend. He had taken some spare 1.5 volt cells with him. The diagram shows the circuit diagram for Tom’s torch.</a:t>
            </a:r>
            <a:endParaRPr lang="en-US" sz="1800" smtClean="0">
              <a:solidFill>
                <a:srgbClr val="302C24"/>
              </a:solidFill>
            </a:endParaRPr>
          </a:p>
        </p:txBody>
      </p:sp>
      <p:grpSp>
        <p:nvGrpSpPr>
          <p:cNvPr id="14345" name="Group 19"/>
          <p:cNvGrpSpPr>
            <a:grpSpLocks/>
          </p:cNvGrpSpPr>
          <p:nvPr/>
        </p:nvGrpSpPr>
        <p:grpSpPr bwMode="auto">
          <a:xfrm>
            <a:off x="5334000" y="152400"/>
            <a:ext cx="3657600" cy="2133600"/>
            <a:chOff x="2667000" y="1143000"/>
            <a:chExt cx="3657600" cy="2133600"/>
          </a:xfrm>
        </p:grpSpPr>
        <p:sp>
          <p:nvSpPr>
            <p:cNvPr id="18" name="Rectangle 17"/>
            <p:cNvSpPr>
              <a:spLocks noChangeArrowheads="1"/>
            </p:cNvSpPr>
            <p:nvPr/>
          </p:nvSpPr>
          <p:spPr bwMode="auto">
            <a:xfrm>
              <a:off x="2667000" y="1143000"/>
              <a:ext cx="3657600" cy="2133600"/>
            </a:xfrm>
            <a:prstGeom prst="rect">
              <a:avLst/>
            </a:prstGeom>
            <a:solidFill>
              <a:srgbClr val="F8E0C7"/>
            </a:solidFill>
            <a:ln w="9525">
              <a:solidFill>
                <a:srgbClr val="496D73"/>
              </a:solidFill>
              <a:miter lim="800000"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</p:spPr>
          <p:txBody>
            <a:bodyPr/>
            <a:lstStyle/>
            <a:p>
              <a:pPr eaLnBrk="0" hangingPunct="0">
                <a:defRPr/>
              </a:pPr>
              <a:endParaRPr lang="en-GB" sz="1900">
                <a:solidFill>
                  <a:srgbClr val="302C24"/>
                </a:solidFill>
                <a:latin typeface="Verdana"/>
                <a:ea typeface="ＭＳ Ｐゴシック" charset="-128"/>
                <a:cs typeface="ＭＳ Ｐゴシック" charset="-128"/>
              </a:endParaRPr>
            </a:p>
          </p:txBody>
        </p:sp>
        <p:grpSp>
          <p:nvGrpSpPr>
            <p:cNvPr id="14362" name="Group 459"/>
            <p:cNvGrpSpPr>
              <a:grpSpLocks/>
            </p:cNvGrpSpPr>
            <p:nvPr/>
          </p:nvGrpSpPr>
          <p:grpSpPr bwMode="auto">
            <a:xfrm>
              <a:off x="2819400" y="1333500"/>
              <a:ext cx="3352800" cy="1790700"/>
              <a:chOff x="3168" y="864"/>
              <a:chExt cx="2112" cy="1128"/>
            </a:xfrm>
          </p:grpSpPr>
          <p:sp>
            <p:nvSpPr>
              <p:cNvPr id="14363" name="Line 460"/>
              <p:cNvSpPr>
                <a:spLocks noChangeShapeType="1"/>
              </p:cNvSpPr>
              <p:nvPr/>
            </p:nvSpPr>
            <p:spPr bwMode="auto">
              <a:xfrm flipH="1">
                <a:off x="4272" y="960"/>
                <a:ext cx="0" cy="96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NZ" sz="1900" smtClean="0">
                  <a:solidFill>
                    <a:srgbClr val="302C24"/>
                  </a:solidFill>
                  <a:latin typeface="Verdana" pitchFamily="-108" charset="0"/>
                  <a:ea typeface="ＭＳ Ｐゴシック" pitchFamily="-108" charset="-128"/>
                </a:endParaRPr>
              </a:p>
            </p:txBody>
          </p:sp>
          <p:sp>
            <p:nvSpPr>
              <p:cNvPr id="14364" name="Line 461"/>
              <p:cNvSpPr>
                <a:spLocks noChangeShapeType="1"/>
              </p:cNvSpPr>
              <p:nvPr/>
            </p:nvSpPr>
            <p:spPr bwMode="auto">
              <a:xfrm flipH="1">
                <a:off x="4176" y="864"/>
                <a:ext cx="0" cy="28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NZ" sz="1900" smtClean="0">
                  <a:solidFill>
                    <a:srgbClr val="302C24"/>
                  </a:solidFill>
                  <a:latin typeface="Verdana" pitchFamily="-108" charset="0"/>
                  <a:ea typeface="ＭＳ Ｐゴシック" pitchFamily="-108" charset="-128"/>
                </a:endParaRPr>
              </a:p>
            </p:txBody>
          </p:sp>
          <p:sp>
            <p:nvSpPr>
              <p:cNvPr id="14365" name="Line 462"/>
              <p:cNvSpPr>
                <a:spLocks noChangeShapeType="1"/>
              </p:cNvSpPr>
              <p:nvPr/>
            </p:nvSpPr>
            <p:spPr bwMode="auto">
              <a:xfrm flipH="1">
                <a:off x="4272" y="1008"/>
                <a:ext cx="100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NZ" sz="1900" smtClean="0">
                  <a:solidFill>
                    <a:srgbClr val="302C24"/>
                  </a:solidFill>
                  <a:latin typeface="Verdana" pitchFamily="-108" charset="0"/>
                  <a:ea typeface="ＭＳ Ｐゴシック" pitchFamily="-108" charset="-128"/>
                </a:endParaRPr>
              </a:p>
            </p:txBody>
          </p:sp>
          <p:sp>
            <p:nvSpPr>
              <p:cNvPr id="14366" name="Line 463"/>
              <p:cNvSpPr>
                <a:spLocks noChangeShapeType="1"/>
              </p:cNvSpPr>
              <p:nvPr/>
            </p:nvSpPr>
            <p:spPr bwMode="auto">
              <a:xfrm flipH="1" flipV="1">
                <a:off x="3168" y="1824"/>
                <a:ext cx="67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NZ" sz="1900" smtClean="0">
                  <a:solidFill>
                    <a:srgbClr val="302C24"/>
                  </a:solidFill>
                  <a:latin typeface="Verdana" pitchFamily="-108" charset="0"/>
                  <a:ea typeface="ＭＳ Ｐゴシック" pitchFamily="-108" charset="-128"/>
                </a:endParaRPr>
              </a:p>
            </p:txBody>
          </p:sp>
          <p:sp>
            <p:nvSpPr>
              <p:cNvPr id="14367" name="Line 464"/>
              <p:cNvSpPr>
                <a:spLocks noChangeShapeType="1"/>
              </p:cNvSpPr>
              <p:nvPr/>
            </p:nvSpPr>
            <p:spPr bwMode="auto">
              <a:xfrm flipV="1">
                <a:off x="3168" y="1008"/>
                <a:ext cx="0" cy="81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NZ" sz="1900" smtClean="0">
                  <a:solidFill>
                    <a:srgbClr val="302C24"/>
                  </a:solidFill>
                  <a:latin typeface="Verdana" pitchFamily="-108" charset="0"/>
                  <a:ea typeface="ＭＳ Ｐゴシック" pitchFamily="-108" charset="-128"/>
                </a:endParaRPr>
              </a:p>
            </p:txBody>
          </p:sp>
          <p:sp>
            <p:nvSpPr>
              <p:cNvPr id="14368" name="Line 465"/>
              <p:cNvSpPr>
                <a:spLocks noChangeShapeType="1"/>
              </p:cNvSpPr>
              <p:nvPr/>
            </p:nvSpPr>
            <p:spPr bwMode="auto">
              <a:xfrm flipV="1">
                <a:off x="5280" y="1008"/>
                <a:ext cx="0" cy="81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NZ" sz="1900" smtClean="0">
                  <a:solidFill>
                    <a:srgbClr val="302C24"/>
                  </a:solidFill>
                  <a:latin typeface="Verdana" pitchFamily="-108" charset="0"/>
                  <a:ea typeface="ＭＳ Ｐゴシック" pitchFamily="-108" charset="-128"/>
                </a:endParaRPr>
              </a:p>
            </p:txBody>
          </p:sp>
          <p:sp>
            <p:nvSpPr>
              <p:cNvPr id="14369" name="Line 466"/>
              <p:cNvSpPr>
                <a:spLocks noChangeShapeType="1"/>
              </p:cNvSpPr>
              <p:nvPr/>
            </p:nvSpPr>
            <p:spPr bwMode="auto">
              <a:xfrm flipH="1">
                <a:off x="3168" y="1008"/>
                <a:ext cx="100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NZ" sz="1900" smtClean="0">
                  <a:solidFill>
                    <a:srgbClr val="302C24"/>
                  </a:solidFill>
                  <a:latin typeface="Verdana" pitchFamily="-108" charset="0"/>
                  <a:ea typeface="ＭＳ Ｐゴシック" pitchFamily="-108" charset="-128"/>
                </a:endParaRPr>
              </a:p>
            </p:txBody>
          </p:sp>
          <p:sp>
            <p:nvSpPr>
              <p:cNvPr id="14370" name="Line 467"/>
              <p:cNvSpPr>
                <a:spLocks noChangeShapeType="1"/>
              </p:cNvSpPr>
              <p:nvPr/>
            </p:nvSpPr>
            <p:spPr bwMode="auto">
              <a:xfrm flipH="1" flipV="1">
                <a:off x="4560" y="1824"/>
                <a:ext cx="72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NZ" sz="1900" smtClean="0">
                  <a:solidFill>
                    <a:srgbClr val="302C24"/>
                  </a:solidFill>
                  <a:latin typeface="Verdana" pitchFamily="-108" charset="0"/>
                  <a:ea typeface="ＭＳ Ｐゴシック" pitchFamily="-108" charset="-128"/>
                </a:endParaRPr>
              </a:p>
            </p:txBody>
          </p:sp>
          <p:grpSp>
            <p:nvGrpSpPr>
              <p:cNvPr id="14371" name="Group 468"/>
              <p:cNvGrpSpPr>
                <a:grpSpLocks/>
              </p:cNvGrpSpPr>
              <p:nvPr/>
            </p:nvGrpSpPr>
            <p:grpSpPr bwMode="auto">
              <a:xfrm>
                <a:off x="3744" y="1656"/>
                <a:ext cx="912" cy="336"/>
                <a:chOff x="3936" y="2160"/>
                <a:chExt cx="912" cy="336"/>
              </a:xfrm>
            </p:grpSpPr>
            <p:sp>
              <p:nvSpPr>
                <p:cNvPr id="14372" name="AutoShape 469"/>
                <p:cNvSpPr>
                  <a:spLocks noChangeArrowheads="1"/>
                </p:cNvSpPr>
                <p:nvPr/>
              </p:nvSpPr>
              <p:spPr bwMode="auto">
                <a:xfrm>
                  <a:off x="4224" y="2160"/>
                  <a:ext cx="336" cy="336"/>
                </a:xfrm>
                <a:prstGeom prst="flowChartSummingJunction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pPr eaLnBrk="0" hangingPunct="0"/>
                  <a:endParaRPr lang="en-GB" sz="1900" smtClean="0">
                    <a:solidFill>
                      <a:srgbClr val="302C24"/>
                    </a:solidFill>
                    <a:latin typeface="Verdana" pitchFamily="-108" charset="0"/>
                    <a:ea typeface="ＭＳ Ｐゴシック" pitchFamily="-108" charset="-128"/>
                  </a:endParaRPr>
                </a:p>
              </p:txBody>
            </p:sp>
            <p:sp>
              <p:nvSpPr>
                <p:cNvPr id="14373" name="Line 470"/>
                <p:cNvSpPr>
                  <a:spLocks noChangeShapeType="1"/>
                </p:cNvSpPr>
                <p:nvPr/>
              </p:nvSpPr>
              <p:spPr bwMode="auto">
                <a:xfrm flipH="1">
                  <a:off x="3936" y="2328"/>
                  <a:ext cx="288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eaLnBrk="0" hangingPunct="0"/>
                  <a:endParaRPr lang="en-NZ" sz="1900" smtClean="0">
                    <a:solidFill>
                      <a:srgbClr val="302C24"/>
                    </a:solidFill>
                    <a:latin typeface="Verdana" pitchFamily="-108" charset="0"/>
                    <a:ea typeface="ＭＳ Ｐゴシック" pitchFamily="-108" charset="-128"/>
                  </a:endParaRPr>
                </a:p>
              </p:txBody>
            </p:sp>
            <p:sp>
              <p:nvSpPr>
                <p:cNvPr id="14374" name="Line 471"/>
                <p:cNvSpPr>
                  <a:spLocks noChangeShapeType="1"/>
                </p:cNvSpPr>
                <p:nvPr/>
              </p:nvSpPr>
              <p:spPr bwMode="auto">
                <a:xfrm flipH="1">
                  <a:off x="4560" y="2328"/>
                  <a:ext cx="288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eaLnBrk="0" hangingPunct="0"/>
                  <a:endParaRPr lang="en-NZ" sz="1900" smtClean="0">
                    <a:solidFill>
                      <a:srgbClr val="302C24"/>
                    </a:solidFill>
                    <a:latin typeface="Verdana" pitchFamily="-108" charset="0"/>
                    <a:ea typeface="ＭＳ Ｐゴシック" pitchFamily="-108" charset="-128"/>
                  </a:endParaRPr>
                </a:p>
              </p:txBody>
            </p:sp>
          </p:grpSp>
        </p:grpSp>
      </p:grpSp>
      <p:sp>
        <p:nvSpPr>
          <p:cNvPr id="19" name="Text Box 433"/>
          <p:cNvSpPr txBox="1">
            <a:spLocks noChangeArrowheads="1"/>
          </p:cNvSpPr>
          <p:nvPr/>
        </p:nvSpPr>
        <p:spPr bwMode="auto">
          <a:xfrm>
            <a:off x="76200" y="4614722"/>
            <a:ext cx="4267200" cy="1354217"/>
          </a:xfrm>
          <a:prstGeom prst="rect">
            <a:avLst/>
          </a:prstGeom>
          <a:ln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defRPr sz="1900">
                <a:solidFill>
                  <a:schemeClr val="tx1"/>
                </a:solidFill>
                <a:latin typeface="Verdana" pitchFamily="-108" charset="0"/>
                <a:ea typeface="ＭＳ Ｐゴシック" pitchFamily="-108" charset="-128"/>
              </a:defRPr>
            </a:lvl1pPr>
            <a:lvl2pPr marL="37931725" indent="-37474525">
              <a:defRPr sz="1900">
                <a:solidFill>
                  <a:schemeClr val="tx1"/>
                </a:solidFill>
                <a:latin typeface="Verdana" pitchFamily="-108" charset="0"/>
                <a:ea typeface="ＭＳ Ｐゴシック" pitchFamily="-108" charset="-128"/>
              </a:defRPr>
            </a:lvl2pPr>
            <a:lvl3pPr>
              <a:defRPr sz="1900">
                <a:solidFill>
                  <a:schemeClr val="tx1"/>
                </a:solidFill>
                <a:latin typeface="Verdana" pitchFamily="-108" charset="0"/>
                <a:ea typeface="ＭＳ Ｐゴシック" pitchFamily="-108" charset="-128"/>
              </a:defRPr>
            </a:lvl3pPr>
            <a:lvl4pPr>
              <a:defRPr sz="1900">
                <a:solidFill>
                  <a:schemeClr val="tx1"/>
                </a:solidFill>
                <a:latin typeface="Verdana" pitchFamily="-108" charset="0"/>
                <a:ea typeface="ＭＳ Ｐゴシック" pitchFamily="-108" charset="-128"/>
              </a:defRPr>
            </a:lvl4pPr>
            <a:lvl5pPr>
              <a:defRPr sz="1900">
                <a:solidFill>
                  <a:schemeClr val="tx1"/>
                </a:solidFill>
                <a:latin typeface="Verdana" pitchFamily="-108" charset="0"/>
                <a:ea typeface="ＭＳ Ｐゴシック" pitchFamily="-108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pitchFamily="-108" charset="0"/>
                <a:ea typeface="ＭＳ Ｐゴシック" pitchFamily="-108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pitchFamily="-108" charset="0"/>
                <a:ea typeface="ＭＳ Ｐゴシック" pitchFamily="-108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pitchFamily="-108" charset="0"/>
                <a:ea typeface="ＭＳ Ｐゴシック" pitchFamily="-108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pitchFamily="-108" charset="0"/>
                <a:ea typeface="ＭＳ Ｐゴシック" pitchFamily="-108" charset="-128"/>
              </a:defRPr>
            </a:lvl9pPr>
          </a:lstStyle>
          <a:p>
            <a:pPr eaLnBrk="0" hangingPunct="0">
              <a:spcAft>
                <a:spcPts val="1200"/>
              </a:spcAft>
            </a:pPr>
            <a:r>
              <a:rPr lang="en-US" sz="1800" smtClean="0">
                <a:solidFill>
                  <a:srgbClr val="000000"/>
                </a:solidFill>
              </a:rPr>
              <a:t>When the cell is switched on, the resistance of the lamp is 5.00 </a:t>
            </a:r>
            <a:r>
              <a:rPr lang="en-US" sz="1800" smtClean="0">
                <a:solidFill>
                  <a:srgbClr val="000000"/>
                </a:solidFill>
                <a:latin typeface="Symbol" pitchFamily="-107" charset="2"/>
              </a:rPr>
              <a:t>Ω</a:t>
            </a:r>
            <a:r>
              <a:rPr lang="en-US" sz="1800" smtClean="0">
                <a:solidFill>
                  <a:srgbClr val="000000"/>
                </a:solidFill>
              </a:rPr>
              <a:t>.</a:t>
            </a:r>
          </a:p>
          <a:p>
            <a:pPr eaLnBrk="0" hangingPunct="0">
              <a:spcAft>
                <a:spcPts val="1200"/>
              </a:spcAft>
              <a:buFont typeface="Verdana" pitchFamily="-108" charset="0"/>
              <a:buAutoNum type="arabicPeriod" startAt="2"/>
            </a:pPr>
            <a:r>
              <a:rPr lang="en-US" sz="1800" smtClean="0">
                <a:solidFill>
                  <a:srgbClr val="000000"/>
                </a:solidFill>
              </a:rPr>
              <a:t>Calculate the </a:t>
            </a:r>
            <a:r>
              <a:rPr lang="en-US" sz="1800" b="1" smtClean="0">
                <a:solidFill>
                  <a:srgbClr val="000000"/>
                </a:solidFill>
              </a:rPr>
              <a:t>current </a:t>
            </a:r>
            <a:r>
              <a:rPr lang="en-US" sz="1800" smtClean="0">
                <a:solidFill>
                  <a:srgbClr val="000000"/>
                </a:solidFill>
              </a:rPr>
              <a:t>flowing through the lamp</a:t>
            </a:r>
          </a:p>
        </p:txBody>
      </p:sp>
      <p:sp>
        <p:nvSpPr>
          <p:cNvPr id="22" name="Text Box 18"/>
          <p:cNvSpPr txBox="1">
            <a:spLocks noChangeArrowheads="1"/>
          </p:cNvSpPr>
          <p:nvPr/>
        </p:nvSpPr>
        <p:spPr bwMode="auto">
          <a:xfrm>
            <a:off x="76200" y="2530006"/>
            <a:ext cx="8991600" cy="1957653"/>
          </a:xfrm>
          <a:prstGeom prst="rect">
            <a:avLst/>
          </a:prstGeom>
          <a:solidFill>
            <a:srgbClr val="D9E4E6"/>
          </a:solidFill>
          <a:ln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bIns="140400">
            <a:spAutoFit/>
          </a:bodyPr>
          <a:lstStyle>
            <a:lvl1pPr>
              <a:defRPr sz="1900">
                <a:solidFill>
                  <a:schemeClr val="tx1"/>
                </a:solidFill>
                <a:latin typeface="Verdana" pitchFamily="-108" charset="0"/>
                <a:ea typeface="ＭＳ Ｐゴシック" pitchFamily="-108" charset="-128"/>
              </a:defRPr>
            </a:lvl1pPr>
            <a:lvl2pPr marL="37931725" indent="-37474525">
              <a:defRPr sz="1900">
                <a:solidFill>
                  <a:schemeClr val="tx1"/>
                </a:solidFill>
                <a:latin typeface="Verdana" pitchFamily="-108" charset="0"/>
                <a:ea typeface="ＭＳ Ｐゴシック" pitchFamily="-108" charset="-128"/>
              </a:defRPr>
            </a:lvl2pPr>
            <a:lvl3pPr>
              <a:defRPr sz="1900">
                <a:solidFill>
                  <a:schemeClr val="tx1"/>
                </a:solidFill>
                <a:latin typeface="Verdana" pitchFamily="-108" charset="0"/>
                <a:ea typeface="ＭＳ Ｐゴシック" pitchFamily="-108" charset="-128"/>
              </a:defRPr>
            </a:lvl3pPr>
            <a:lvl4pPr>
              <a:defRPr sz="1900">
                <a:solidFill>
                  <a:schemeClr val="tx1"/>
                </a:solidFill>
                <a:latin typeface="Verdana" pitchFamily="-108" charset="0"/>
                <a:ea typeface="ＭＳ Ｐゴシック" pitchFamily="-108" charset="-128"/>
              </a:defRPr>
            </a:lvl4pPr>
            <a:lvl5pPr>
              <a:defRPr sz="1900">
                <a:solidFill>
                  <a:schemeClr val="tx1"/>
                </a:solidFill>
                <a:latin typeface="Verdana" pitchFamily="-108" charset="0"/>
                <a:ea typeface="ＭＳ Ｐゴシック" pitchFamily="-108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pitchFamily="-108" charset="0"/>
                <a:ea typeface="ＭＳ Ｐゴシック" pitchFamily="-108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pitchFamily="-108" charset="0"/>
                <a:ea typeface="ＭＳ Ｐゴシック" pitchFamily="-108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pitchFamily="-108" charset="0"/>
                <a:ea typeface="ＭＳ Ｐゴシック" pitchFamily="-108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pitchFamily="-108" charset="0"/>
                <a:ea typeface="ＭＳ Ｐゴシック" pitchFamily="-108" charset="-128"/>
              </a:defRPr>
            </a:lvl9pPr>
          </a:lstStyle>
          <a:p>
            <a:pPr eaLnBrk="0" hangingPunct="0">
              <a:spcAft>
                <a:spcPts val="600"/>
              </a:spcAft>
            </a:pPr>
            <a:r>
              <a:rPr lang="en-US" smtClean="0">
                <a:solidFill>
                  <a:srgbClr val="E51313"/>
                </a:solidFill>
              </a:rPr>
              <a:t>E</a:t>
            </a:r>
            <a:r>
              <a:rPr lang="en-US" smtClean="0">
                <a:solidFill>
                  <a:srgbClr val="302C24"/>
                </a:solidFill>
              </a:rPr>
              <a:t>nergy (</a:t>
            </a:r>
            <a:r>
              <a:rPr lang="en-US" smtClean="0">
                <a:solidFill>
                  <a:srgbClr val="F27B0E"/>
                </a:solidFill>
              </a:rPr>
              <a:t>J</a:t>
            </a:r>
            <a:r>
              <a:rPr lang="en-US" smtClean="0">
                <a:solidFill>
                  <a:srgbClr val="302C24"/>
                </a:solidFill>
              </a:rPr>
              <a:t>) = </a:t>
            </a:r>
            <a:r>
              <a:rPr lang="en-US" smtClean="0">
                <a:solidFill>
                  <a:srgbClr val="E51313"/>
                </a:solidFill>
              </a:rPr>
              <a:t>q</a:t>
            </a:r>
            <a:r>
              <a:rPr lang="en-US" smtClean="0">
                <a:solidFill>
                  <a:srgbClr val="302C24"/>
                </a:solidFill>
              </a:rPr>
              <a:t>uantity of charge (</a:t>
            </a:r>
            <a:r>
              <a:rPr lang="en-US" smtClean="0">
                <a:solidFill>
                  <a:srgbClr val="F27B0E"/>
                </a:solidFill>
              </a:rPr>
              <a:t>C</a:t>
            </a:r>
            <a:r>
              <a:rPr lang="en-US" smtClean="0">
                <a:solidFill>
                  <a:srgbClr val="302C24"/>
                </a:solidFill>
              </a:rPr>
              <a:t>) x </a:t>
            </a:r>
            <a:r>
              <a:rPr lang="en-US" smtClean="0">
                <a:solidFill>
                  <a:srgbClr val="E51313"/>
                </a:solidFill>
              </a:rPr>
              <a:t>V</a:t>
            </a:r>
            <a:r>
              <a:rPr lang="en-US" smtClean="0">
                <a:solidFill>
                  <a:srgbClr val="302C24"/>
                </a:solidFill>
              </a:rPr>
              <a:t>olts (</a:t>
            </a:r>
            <a:r>
              <a:rPr lang="en-US" smtClean="0">
                <a:solidFill>
                  <a:srgbClr val="F27B0E"/>
                </a:solidFill>
              </a:rPr>
              <a:t>V</a:t>
            </a:r>
            <a:r>
              <a:rPr lang="en-US" smtClean="0">
                <a:solidFill>
                  <a:srgbClr val="302C24"/>
                </a:solidFill>
              </a:rPr>
              <a:t>)</a:t>
            </a:r>
          </a:p>
          <a:p>
            <a:pPr eaLnBrk="0" hangingPunct="0">
              <a:spcAft>
                <a:spcPts val="600"/>
              </a:spcAft>
            </a:pPr>
            <a:r>
              <a:rPr lang="en-US" smtClean="0">
                <a:solidFill>
                  <a:srgbClr val="302C24"/>
                </a:solidFill>
              </a:rPr>
              <a:t>E = qV  </a:t>
            </a:r>
            <a:r>
              <a:rPr lang="en-US" smtClean="0">
                <a:solidFill>
                  <a:srgbClr val="302C24"/>
                </a:solidFill>
                <a:sym typeface="Symbol" pitchFamily="-107" charset="2"/>
              </a:rPr>
              <a:t></a:t>
            </a:r>
            <a:r>
              <a:rPr lang="en-US" smtClean="0">
                <a:solidFill>
                  <a:srgbClr val="302C24"/>
                </a:solidFill>
              </a:rPr>
              <a:t> E = 1 x 1.5 </a:t>
            </a:r>
            <a:r>
              <a:rPr lang="en-US" smtClean="0">
                <a:solidFill>
                  <a:srgbClr val="302C24"/>
                </a:solidFill>
                <a:sym typeface="Symbol" pitchFamily="-107" charset="2"/>
              </a:rPr>
              <a:t></a:t>
            </a:r>
            <a:r>
              <a:rPr lang="en-US" smtClean="0">
                <a:solidFill>
                  <a:srgbClr val="302C24"/>
                </a:solidFill>
              </a:rPr>
              <a:t>  </a:t>
            </a:r>
            <a:r>
              <a:rPr lang="en-US" u="sng" smtClean="0">
                <a:solidFill>
                  <a:srgbClr val="800080"/>
                </a:solidFill>
              </a:rPr>
              <a:t>E = 1.5 J</a:t>
            </a:r>
            <a:endParaRPr lang="en-US" smtClean="0">
              <a:solidFill>
                <a:srgbClr val="302C24"/>
              </a:solidFill>
            </a:endParaRPr>
          </a:p>
          <a:p>
            <a:pPr eaLnBrk="0" hangingPunct="0">
              <a:spcAft>
                <a:spcPts val="600"/>
              </a:spcAft>
            </a:pPr>
            <a:r>
              <a:rPr lang="en-US" u="sng" smtClean="0">
                <a:solidFill>
                  <a:srgbClr val="9C5B14"/>
                </a:solidFill>
              </a:rPr>
              <a:t>or by definition</a:t>
            </a:r>
            <a:endParaRPr lang="en-US" smtClean="0">
              <a:solidFill>
                <a:srgbClr val="9C5B14"/>
              </a:solidFill>
            </a:endParaRPr>
          </a:p>
          <a:p>
            <a:pPr eaLnBrk="0" hangingPunct="0">
              <a:spcAft>
                <a:spcPts val="600"/>
              </a:spcAft>
            </a:pPr>
            <a:r>
              <a:rPr lang="en-US" smtClean="0">
                <a:solidFill>
                  <a:srgbClr val="800080"/>
                </a:solidFill>
              </a:rPr>
              <a:t>One volt is one joule of energy lost or gained by one coulomb of charge</a:t>
            </a:r>
            <a:endParaRPr lang="en-US" smtClean="0">
              <a:solidFill>
                <a:srgbClr val="302C24"/>
              </a:solidFill>
            </a:endParaRPr>
          </a:p>
          <a:p>
            <a:pPr eaLnBrk="0" hangingPunct="0">
              <a:spcAft>
                <a:spcPts val="600"/>
              </a:spcAft>
            </a:pPr>
            <a:r>
              <a:rPr lang="en-US" smtClean="0">
                <a:solidFill>
                  <a:srgbClr val="800080"/>
                </a:solidFill>
              </a:rPr>
              <a:t>so 1.5 volts is 1.5 J of energy lost or gained by one coulomb of charge</a:t>
            </a:r>
            <a:endParaRPr lang="en-US" smtClean="0">
              <a:solidFill>
                <a:srgbClr val="302C24"/>
              </a:solidFill>
            </a:endParaRPr>
          </a:p>
        </p:txBody>
      </p:sp>
      <p:grpSp>
        <p:nvGrpSpPr>
          <p:cNvPr id="7" name="Group 27"/>
          <p:cNvGrpSpPr>
            <a:grpSpLocks/>
          </p:cNvGrpSpPr>
          <p:nvPr/>
        </p:nvGrpSpPr>
        <p:grpSpPr bwMode="auto">
          <a:xfrm>
            <a:off x="5486400" y="4572000"/>
            <a:ext cx="1524000" cy="1681163"/>
            <a:chOff x="5943600" y="4567238"/>
            <a:chExt cx="1524000" cy="1681162"/>
          </a:xfrm>
        </p:grpSpPr>
        <p:sp>
          <p:nvSpPr>
            <p:cNvPr id="27" name="Rectangle 26"/>
            <p:cNvSpPr/>
            <p:nvPr/>
          </p:nvSpPr>
          <p:spPr bwMode="auto">
            <a:xfrm>
              <a:off x="5943600" y="4572001"/>
              <a:ext cx="1524000" cy="16763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GB" sz="1900">
                <a:solidFill>
                  <a:srgbClr val="302C24"/>
                </a:solidFill>
                <a:latin typeface="Verdana" charset="0"/>
                <a:ea typeface="ＭＳ Ｐゴシック" charset="-128"/>
                <a:cs typeface="ＭＳ Ｐゴシック" charset="-128"/>
              </a:endParaRPr>
            </a:p>
          </p:txBody>
        </p:sp>
        <p:graphicFrame>
          <p:nvGraphicFramePr>
            <p:cNvPr id="2" name="Object 2"/>
            <p:cNvGraphicFramePr>
              <a:graphicFrameLocks noChangeAspect="1"/>
            </p:cNvGraphicFramePr>
            <p:nvPr/>
          </p:nvGraphicFramePr>
          <p:xfrm>
            <a:off x="5991225" y="4567238"/>
            <a:ext cx="1409700" cy="15859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5" name="Equation" r:id="rId5" imgW="914400" imgH="1028700" progId="Equation.3">
                    <p:embed/>
                  </p:oleObj>
                </mc:Choice>
                <mc:Fallback>
                  <p:oleObj name="Equation" r:id="rId5" imgW="914400" imgH="10287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991225" y="4567238"/>
                          <a:ext cx="1409700" cy="15859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8" name="Group 55"/>
          <p:cNvGrpSpPr>
            <a:grpSpLocks/>
          </p:cNvGrpSpPr>
          <p:nvPr/>
        </p:nvGrpSpPr>
        <p:grpSpPr bwMode="auto">
          <a:xfrm>
            <a:off x="7315200" y="4876800"/>
            <a:ext cx="1012825" cy="952500"/>
            <a:chOff x="1554135" y="2946721"/>
            <a:chExt cx="1012880" cy="951394"/>
          </a:xfrm>
        </p:grpSpPr>
        <p:sp>
          <p:nvSpPr>
            <p:cNvPr id="32" name="Rectangle 31"/>
            <p:cNvSpPr/>
            <p:nvPr/>
          </p:nvSpPr>
          <p:spPr>
            <a:xfrm>
              <a:off x="1554135" y="2946721"/>
              <a:ext cx="744579" cy="922258"/>
            </a:xfrm>
            <a:prstGeom prst="rect">
              <a:avLst/>
            </a:prstGeom>
            <a:ln/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>
              <a:spAutoFit/>
            </a:bodyPr>
            <a:lstStyle/>
            <a:p>
              <a:pPr algn="ctr" eaLnBrk="0" hangingPunct="0">
                <a:defRPr/>
              </a:pPr>
              <a:r>
                <a:rPr lang="en-CA" sz="5400" b="1" dirty="0">
                  <a:ln w="1905"/>
                  <a:solidFill>
                    <a:srgbClr val="660066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A</a:t>
              </a:r>
            </a:p>
          </p:txBody>
        </p:sp>
        <p:sp>
          <p:nvSpPr>
            <p:cNvPr id="33" name="Rectangle 32"/>
            <p:cNvSpPr/>
            <p:nvPr/>
          </p:nvSpPr>
          <p:spPr bwMode="auto">
            <a:xfrm>
              <a:off x="2200007" y="3498005"/>
              <a:ext cx="367008" cy="400110"/>
            </a:xfrm>
            <a:prstGeom prst="rect">
              <a:avLst/>
            </a:prstGeom>
            <a:ln/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>
              <a:spAutoFit/>
            </a:bodyPr>
            <a:lstStyle/>
            <a:p>
              <a:pPr algn="ctr" eaLnBrk="0" hangingPunct="0">
                <a:defRPr/>
              </a:pPr>
              <a:endParaRPr lang="en-CA" sz="2000" b="1" dirty="0">
                <a:ln w="1905"/>
                <a:solidFill>
                  <a:srgbClr val="66006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ＭＳ Ｐゴシック" pitchFamily="-112" charset="-128"/>
                <a:cs typeface="ＭＳ Ｐゴシック" pitchFamily="-112" charset="-128"/>
              </a:endParaRPr>
            </a:p>
          </p:txBody>
        </p:sp>
      </p:grpSp>
      <p:sp>
        <p:nvSpPr>
          <p:cNvPr id="35" name="Rectangle 34"/>
          <p:cNvSpPr/>
          <p:nvPr/>
        </p:nvSpPr>
        <p:spPr bwMode="auto">
          <a:xfrm>
            <a:off x="7675563" y="2692400"/>
            <a:ext cx="884241" cy="923329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CA" sz="5400" b="1" dirty="0">
                <a:ln w="1905"/>
                <a:solidFill>
                  <a:srgbClr val="66006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6504991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3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9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1" dur="3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2" dur="3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3" dur="3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5" presetID="23" presetClass="exit" presetSubtype="54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fltVal val="0.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fltVal val="0.5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2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26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3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3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6"/>
          <p:cNvGrpSpPr>
            <a:grpSpLocks noChangeAspect="1"/>
          </p:cNvGrpSpPr>
          <p:nvPr/>
        </p:nvGrpSpPr>
        <p:grpSpPr bwMode="auto">
          <a:xfrm>
            <a:off x="6553200" y="2438400"/>
            <a:ext cx="2286000" cy="3646488"/>
            <a:chOff x="6769100" y="323850"/>
            <a:chExt cx="1752600" cy="2794996"/>
          </a:xfrm>
        </p:grpSpPr>
        <p:pic>
          <p:nvPicPr>
            <p:cNvPr id="14376" name="Picture 5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69100" y="323850"/>
              <a:ext cx="1752600" cy="2242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377" name="Picture 6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81800" y="2641600"/>
              <a:ext cx="1625600" cy="228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378" name="TextBox 29"/>
            <p:cNvSpPr txBox="1">
              <a:spLocks noChangeArrowheads="1"/>
            </p:cNvSpPr>
            <p:nvPr/>
          </p:nvSpPr>
          <p:spPr bwMode="auto">
            <a:xfrm>
              <a:off x="6985000" y="2882900"/>
              <a:ext cx="1390124" cy="2359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900">
                  <a:solidFill>
                    <a:schemeClr val="tx1"/>
                  </a:solidFill>
                  <a:latin typeface="Verdana" pitchFamily="-108" charset="0"/>
                  <a:ea typeface="ＭＳ Ｐゴシック" pitchFamily="-108" charset="-128"/>
                </a:defRPr>
              </a:lvl1pPr>
              <a:lvl2pPr marL="37931725" indent="-37474525">
                <a:defRPr sz="1900">
                  <a:solidFill>
                    <a:schemeClr val="tx1"/>
                  </a:solidFill>
                  <a:latin typeface="Verdana" pitchFamily="-108" charset="0"/>
                  <a:ea typeface="ＭＳ Ｐゴシック" pitchFamily="-108" charset="-128"/>
                </a:defRPr>
              </a:lvl2pPr>
              <a:lvl3pPr>
                <a:defRPr sz="1900">
                  <a:solidFill>
                    <a:schemeClr val="tx1"/>
                  </a:solidFill>
                  <a:latin typeface="Verdana" pitchFamily="-108" charset="0"/>
                  <a:ea typeface="ＭＳ Ｐゴシック" pitchFamily="-108" charset="-128"/>
                </a:defRPr>
              </a:lvl3pPr>
              <a:lvl4pPr>
                <a:defRPr sz="1900">
                  <a:solidFill>
                    <a:schemeClr val="tx1"/>
                  </a:solidFill>
                  <a:latin typeface="Verdana" pitchFamily="-108" charset="0"/>
                  <a:ea typeface="ＭＳ Ｐゴシック" pitchFamily="-108" charset="-128"/>
                </a:defRPr>
              </a:lvl4pPr>
              <a:lvl5pPr>
                <a:defRPr sz="1900">
                  <a:solidFill>
                    <a:schemeClr val="tx1"/>
                  </a:solidFill>
                  <a:latin typeface="Verdana" pitchFamily="-108" charset="0"/>
                  <a:ea typeface="ＭＳ Ｐゴシック" pitchFamily="-108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pitchFamily="-108" charset="0"/>
                  <a:ea typeface="ＭＳ Ｐゴシック" pitchFamily="-108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pitchFamily="-108" charset="0"/>
                  <a:ea typeface="ＭＳ Ｐゴシック" pitchFamily="-108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pitchFamily="-108" charset="0"/>
                  <a:ea typeface="ＭＳ Ｐゴシック" pitchFamily="-108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pitchFamily="-108" charset="0"/>
                  <a:ea typeface="ＭＳ Ｐゴシック" pitchFamily="-108" charset="-128"/>
                </a:defRPr>
              </a:lvl9pPr>
            </a:lstStyle>
            <a:p>
              <a:pPr eaLnBrk="0" hangingPunct="0"/>
              <a:r>
                <a:rPr lang="en-US" sz="1400" smtClean="0">
                  <a:solidFill>
                    <a:prstClr val="black"/>
                  </a:solidFill>
                </a:rPr>
                <a:t>(1789 – 1854)</a:t>
              </a:r>
            </a:p>
          </p:txBody>
        </p:sp>
      </p:grpSp>
      <p:sp>
        <p:nvSpPr>
          <p:cNvPr id="14339" name="Text Box 433"/>
          <p:cNvSpPr txBox="1">
            <a:spLocks noChangeArrowheads="1"/>
          </p:cNvSpPr>
          <p:nvPr/>
        </p:nvSpPr>
        <p:spPr bwMode="auto">
          <a:xfrm>
            <a:off x="76200" y="1438870"/>
            <a:ext cx="5105400" cy="92333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>
            <a:lvl1pPr marL="457200" indent="-457200">
              <a:defRPr sz="1900">
                <a:solidFill>
                  <a:schemeClr val="tx1"/>
                </a:solidFill>
                <a:latin typeface="Verdana" pitchFamily="-108" charset="0"/>
                <a:ea typeface="ＭＳ Ｐゴシック" pitchFamily="-108" charset="-128"/>
              </a:defRPr>
            </a:lvl1pPr>
            <a:lvl2pPr marL="37931725" indent="-37474525">
              <a:defRPr sz="1900">
                <a:solidFill>
                  <a:schemeClr val="tx1"/>
                </a:solidFill>
                <a:latin typeface="Verdana" pitchFamily="-108" charset="0"/>
                <a:ea typeface="ＭＳ Ｐゴシック" pitchFamily="-108" charset="-128"/>
              </a:defRPr>
            </a:lvl2pPr>
            <a:lvl3pPr>
              <a:defRPr sz="1900">
                <a:solidFill>
                  <a:schemeClr val="tx1"/>
                </a:solidFill>
                <a:latin typeface="Verdana" pitchFamily="-108" charset="0"/>
                <a:ea typeface="ＭＳ Ｐゴシック" pitchFamily="-108" charset="-128"/>
              </a:defRPr>
            </a:lvl3pPr>
            <a:lvl4pPr>
              <a:defRPr sz="1900">
                <a:solidFill>
                  <a:schemeClr val="tx1"/>
                </a:solidFill>
                <a:latin typeface="Verdana" pitchFamily="-108" charset="0"/>
                <a:ea typeface="ＭＳ Ｐゴシック" pitchFamily="-108" charset="-128"/>
              </a:defRPr>
            </a:lvl4pPr>
            <a:lvl5pPr>
              <a:defRPr sz="1900">
                <a:solidFill>
                  <a:schemeClr val="tx1"/>
                </a:solidFill>
                <a:latin typeface="Verdana" pitchFamily="-108" charset="0"/>
                <a:ea typeface="ＭＳ Ｐゴシック" pitchFamily="-108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pitchFamily="-108" charset="0"/>
                <a:ea typeface="ＭＳ Ｐゴシック" pitchFamily="-108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pitchFamily="-108" charset="0"/>
                <a:ea typeface="ＭＳ Ｐゴシック" pitchFamily="-108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pitchFamily="-108" charset="0"/>
                <a:ea typeface="ＭＳ Ｐゴシック" pitchFamily="-108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pitchFamily="-108" charset="0"/>
                <a:ea typeface="ＭＳ Ｐゴシック" pitchFamily="-108" charset="-128"/>
              </a:defRPr>
            </a:lvl9pPr>
          </a:lstStyle>
          <a:p>
            <a:pPr eaLnBrk="0" hangingPunct="0">
              <a:buFont typeface="Arial" charset="0"/>
              <a:buAutoNum type="arabicPeriod"/>
            </a:pPr>
            <a:r>
              <a:rPr lang="en-US" sz="1800" smtClean="0">
                <a:solidFill>
                  <a:srgbClr val="000000"/>
                </a:solidFill>
              </a:rPr>
              <a:t>The resistance of the lamp is 5 </a:t>
            </a:r>
            <a:r>
              <a:rPr lang="en-US" sz="1800" smtClean="0">
                <a:solidFill>
                  <a:srgbClr val="000000"/>
                </a:solidFill>
                <a:latin typeface="Symbol" pitchFamily="-107" charset="2"/>
              </a:rPr>
              <a:t>Ω</a:t>
            </a:r>
            <a:r>
              <a:rPr lang="en-US" sz="1800" smtClean="0">
                <a:solidFill>
                  <a:srgbClr val="000000"/>
                </a:solidFill>
              </a:rPr>
              <a:t>.</a:t>
            </a:r>
          </a:p>
          <a:p>
            <a:pPr eaLnBrk="0" hangingPunct="0">
              <a:buFont typeface="Arial" charset="0"/>
              <a:buNone/>
            </a:pPr>
            <a:r>
              <a:rPr lang="en-US" sz="1800" smtClean="0">
                <a:solidFill>
                  <a:srgbClr val="000000"/>
                </a:solidFill>
              </a:rPr>
              <a:t>	State the meaning of the term </a:t>
            </a:r>
            <a:r>
              <a:rPr lang="en-US" sz="1800" b="1" smtClean="0">
                <a:solidFill>
                  <a:srgbClr val="000000"/>
                </a:solidFill>
              </a:rPr>
              <a:t>resistance</a:t>
            </a:r>
            <a:r>
              <a:rPr lang="en-US" sz="1800" smtClean="0">
                <a:solidFill>
                  <a:srgbClr val="000000"/>
                </a:solidFill>
              </a:rPr>
              <a:t> in terms of electron flow.</a:t>
            </a:r>
          </a:p>
        </p:txBody>
      </p:sp>
      <p:sp>
        <p:nvSpPr>
          <p:cNvPr id="14340" name="Text Box 458"/>
          <p:cNvSpPr txBox="1">
            <a:spLocks noChangeArrowheads="1"/>
          </p:cNvSpPr>
          <p:nvPr/>
        </p:nvSpPr>
        <p:spPr bwMode="auto">
          <a:xfrm>
            <a:off x="76200" y="152400"/>
            <a:ext cx="5105400" cy="1200150"/>
          </a:xfrm>
          <a:prstGeom prst="rect">
            <a:avLst/>
          </a:prstGeom>
          <a:gradFill rotWithShape="1">
            <a:gsLst>
              <a:gs pos="0">
                <a:srgbClr val="F5F2EC"/>
              </a:gs>
              <a:gs pos="64999">
                <a:srgbClr val="E3DDCD"/>
              </a:gs>
              <a:gs pos="100000">
                <a:srgbClr val="D8CFB8"/>
              </a:gs>
            </a:gsLst>
            <a:lin ang="5400000" scaled="1"/>
          </a:gradFill>
          <a:ln w="9525">
            <a:solidFill>
              <a:srgbClr val="80754F"/>
            </a:solidFill>
            <a:miter lim="800000"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>
            <a:spAutoFit/>
          </a:bodyPr>
          <a:lstStyle>
            <a:lvl1pPr>
              <a:defRPr sz="1900">
                <a:solidFill>
                  <a:schemeClr val="tx1"/>
                </a:solidFill>
                <a:latin typeface="Verdana" pitchFamily="-108" charset="0"/>
                <a:ea typeface="ＭＳ Ｐゴシック" pitchFamily="-108" charset="-128"/>
              </a:defRPr>
            </a:lvl1pPr>
            <a:lvl2pPr marL="37931725" indent="-37474525">
              <a:defRPr sz="1900">
                <a:solidFill>
                  <a:schemeClr val="tx1"/>
                </a:solidFill>
                <a:latin typeface="Verdana" pitchFamily="-108" charset="0"/>
                <a:ea typeface="ＭＳ Ｐゴシック" pitchFamily="-108" charset="-128"/>
              </a:defRPr>
            </a:lvl2pPr>
            <a:lvl3pPr>
              <a:defRPr sz="1900">
                <a:solidFill>
                  <a:schemeClr val="tx1"/>
                </a:solidFill>
                <a:latin typeface="Verdana" pitchFamily="-108" charset="0"/>
                <a:ea typeface="ＭＳ Ｐゴシック" pitchFamily="-108" charset="-128"/>
              </a:defRPr>
            </a:lvl3pPr>
            <a:lvl4pPr>
              <a:defRPr sz="1900">
                <a:solidFill>
                  <a:schemeClr val="tx1"/>
                </a:solidFill>
                <a:latin typeface="Verdana" pitchFamily="-108" charset="0"/>
                <a:ea typeface="ＭＳ Ｐゴシック" pitchFamily="-108" charset="-128"/>
              </a:defRPr>
            </a:lvl4pPr>
            <a:lvl5pPr>
              <a:defRPr sz="1900">
                <a:solidFill>
                  <a:schemeClr val="tx1"/>
                </a:solidFill>
                <a:latin typeface="Verdana" pitchFamily="-108" charset="0"/>
                <a:ea typeface="ＭＳ Ｐゴシック" pitchFamily="-108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pitchFamily="-108" charset="0"/>
                <a:ea typeface="ＭＳ Ｐゴシック" pitchFamily="-108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pitchFamily="-108" charset="0"/>
                <a:ea typeface="ＭＳ Ｐゴシック" pitchFamily="-108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pitchFamily="-108" charset="0"/>
                <a:ea typeface="ＭＳ Ｐゴシック" pitchFamily="-108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pitchFamily="-108" charset="0"/>
                <a:ea typeface="ＭＳ Ｐゴシック" pitchFamily="-108" charset="-128"/>
              </a:defRPr>
            </a:lvl9pPr>
          </a:lstStyle>
          <a:p>
            <a:pPr eaLnBrk="0" hangingPunct="0"/>
            <a:r>
              <a:rPr lang="en-US" sz="1800" smtClean="0">
                <a:solidFill>
                  <a:srgbClr val="000000"/>
                </a:solidFill>
              </a:rPr>
              <a:t>Tom was out camping one weekend. He had taken some spare 1.5 volt cells with him. The diagram shows the circuit diagram for Tom’s torch.</a:t>
            </a:r>
          </a:p>
        </p:txBody>
      </p:sp>
      <p:grpSp>
        <p:nvGrpSpPr>
          <p:cNvPr id="14345" name="Group 19"/>
          <p:cNvGrpSpPr>
            <a:grpSpLocks/>
          </p:cNvGrpSpPr>
          <p:nvPr/>
        </p:nvGrpSpPr>
        <p:grpSpPr bwMode="auto">
          <a:xfrm>
            <a:off x="5334000" y="152400"/>
            <a:ext cx="3657600" cy="2133600"/>
            <a:chOff x="2667000" y="1143000"/>
            <a:chExt cx="3657600" cy="2133600"/>
          </a:xfrm>
        </p:grpSpPr>
        <p:sp>
          <p:nvSpPr>
            <p:cNvPr id="18" name="Rectangle 17"/>
            <p:cNvSpPr>
              <a:spLocks noChangeArrowheads="1"/>
            </p:cNvSpPr>
            <p:nvPr/>
          </p:nvSpPr>
          <p:spPr bwMode="auto">
            <a:xfrm>
              <a:off x="2667000" y="1143000"/>
              <a:ext cx="3657600" cy="2133600"/>
            </a:xfrm>
            <a:prstGeom prst="rect">
              <a:avLst/>
            </a:prstGeom>
            <a:solidFill>
              <a:srgbClr val="E5DFCE"/>
            </a:solidFill>
            <a:ln w="9525">
              <a:solidFill>
                <a:srgbClr val="B2B87F"/>
              </a:solidFill>
              <a:miter lim="800000"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</p:spPr>
          <p:txBody>
            <a:bodyPr/>
            <a:lstStyle/>
            <a:p>
              <a:pPr eaLnBrk="0" hangingPunct="0"/>
              <a:endParaRPr lang="en-GB" sz="1900" smtClean="0">
                <a:solidFill>
                  <a:prstClr val="black"/>
                </a:solidFill>
                <a:latin typeface="Verdana" pitchFamily="-108" charset="0"/>
                <a:ea typeface="ＭＳ Ｐゴシック" pitchFamily="-108" charset="-128"/>
              </a:endParaRPr>
            </a:p>
          </p:txBody>
        </p:sp>
        <p:grpSp>
          <p:nvGrpSpPr>
            <p:cNvPr id="14363" name="Group 459"/>
            <p:cNvGrpSpPr>
              <a:grpSpLocks/>
            </p:cNvGrpSpPr>
            <p:nvPr/>
          </p:nvGrpSpPr>
          <p:grpSpPr bwMode="auto">
            <a:xfrm>
              <a:off x="2819400" y="1333500"/>
              <a:ext cx="3352800" cy="1790700"/>
              <a:chOff x="3168" y="864"/>
              <a:chExt cx="2112" cy="1128"/>
            </a:xfrm>
          </p:grpSpPr>
          <p:sp>
            <p:nvSpPr>
              <p:cNvPr id="14364" name="Line 460"/>
              <p:cNvSpPr>
                <a:spLocks noChangeShapeType="1"/>
              </p:cNvSpPr>
              <p:nvPr/>
            </p:nvSpPr>
            <p:spPr bwMode="auto">
              <a:xfrm flipH="1">
                <a:off x="4272" y="960"/>
                <a:ext cx="0" cy="96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NZ" sz="1900" smtClean="0">
                  <a:solidFill>
                    <a:prstClr val="black"/>
                  </a:solidFill>
                  <a:latin typeface="Verdana" pitchFamily="-108" charset="0"/>
                  <a:ea typeface="ＭＳ Ｐゴシック" pitchFamily="-108" charset="-128"/>
                </a:endParaRPr>
              </a:p>
            </p:txBody>
          </p:sp>
          <p:sp>
            <p:nvSpPr>
              <p:cNvPr id="14365" name="Line 461"/>
              <p:cNvSpPr>
                <a:spLocks noChangeShapeType="1"/>
              </p:cNvSpPr>
              <p:nvPr/>
            </p:nvSpPr>
            <p:spPr bwMode="auto">
              <a:xfrm flipH="1">
                <a:off x="4176" y="864"/>
                <a:ext cx="0" cy="28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NZ" sz="1900" smtClean="0">
                  <a:solidFill>
                    <a:prstClr val="black"/>
                  </a:solidFill>
                  <a:latin typeface="Verdana" pitchFamily="-108" charset="0"/>
                  <a:ea typeface="ＭＳ Ｐゴシック" pitchFamily="-108" charset="-128"/>
                </a:endParaRPr>
              </a:p>
            </p:txBody>
          </p:sp>
          <p:sp>
            <p:nvSpPr>
              <p:cNvPr id="14366" name="Line 462"/>
              <p:cNvSpPr>
                <a:spLocks noChangeShapeType="1"/>
              </p:cNvSpPr>
              <p:nvPr/>
            </p:nvSpPr>
            <p:spPr bwMode="auto">
              <a:xfrm flipH="1">
                <a:off x="4272" y="1008"/>
                <a:ext cx="100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NZ" sz="1900" smtClean="0">
                  <a:solidFill>
                    <a:prstClr val="black"/>
                  </a:solidFill>
                  <a:latin typeface="Verdana" pitchFamily="-108" charset="0"/>
                  <a:ea typeface="ＭＳ Ｐゴシック" pitchFamily="-108" charset="-128"/>
                </a:endParaRPr>
              </a:p>
            </p:txBody>
          </p:sp>
          <p:sp>
            <p:nvSpPr>
              <p:cNvPr id="14367" name="Line 463"/>
              <p:cNvSpPr>
                <a:spLocks noChangeShapeType="1"/>
              </p:cNvSpPr>
              <p:nvPr/>
            </p:nvSpPr>
            <p:spPr bwMode="auto">
              <a:xfrm flipH="1" flipV="1">
                <a:off x="3168" y="1824"/>
                <a:ext cx="67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NZ" sz="1900" smtClean="0">
                  <a:solidFill>
                    <a:prstClr val="black"/>
                  </a:solidFill>
                  <a:latin typeface="Verdana" pitchFamily="-108" charset="0"/>
                  <a:ea typeface="ＭＳ Ｐゴシック" pitchFamily="-108" charset="-128"/>
                </a:endParaRPr>
              </a:p>
            </p:txBody>
          </p:sp>
          <p:sp>
            <p:nvSpPr>
              <p:cNvPr id="14368" name="Line 464"/>
              <p:cNvSpPr>
                <a:spLocks noChangeShapeType="1"/>
              </p:cNvSpPr>
              <p:nvPr/>
            </p:nvSpPr>
            <p:spPr bwMode="auto">
              <a:xfrm flipV="1">
                <a:off x="3168" y="1008"/>
                <a:ext cx="0" cy="81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NZ" sz="1900" smtClean="0">
                  <a:solidFill>
                    <a:prstClr val="black"/>
                  </a:solidFill>
                  <a:latin typeface="Verdana" pitchFamily="-108" charset="0"/>
                  <a:ea typeface="ＭＳ Ｐゴシック" pitchFamily="-108" charset="-128"/>
                </a:endParaRPr>
              </a:p>
            </p:txBody>
          </p:sp>
          <p:sp>
            <p:nvSpPr>
              <p:cNvPr id="14369" name="Line 465"/>
              <p:cNvSpPr>
                <a:spLocks noChangeShapeType="1"/>
              </p:cNvSpPr>
              <p:nvPr/>
            </p:nvSpPr>
            <p:spPr bwMode="auto">
              <a:xfrm flipV="1">
                <a:off x="5280" y="1008"/>
                <a:ext cx="0" cy="81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NZ" sz="1900" smtClean="0">
                  <a:solidFill>
                    <a:prstClr val="black"/>
                  </a:solidFill>
                  <a:latin typeface="Verdana" pitchFamily="-108" charset="0"/>
                  <a:ea typeface="ＭＳ Ｐゴシック" pitchFamily="-108" charset="-128"/>
                </a:endParaRPr>
              </a:p>
            </p:txBody>
          </p:sp>
          <p:sp>
            <p:nvSpPr>
              <p:cNvPr id="14370" name="Line 466"/>
              <p:cNvSpPr>
                <a:spLocks noChangeShapeType="1"/>
              </p:cNvSpPr>
              <p:nvPr/>
            </p:nvSpPr>
            <p:spPr bwMode="auto">
              <a:xfrm flipH="1">
                <a:off x="3168" y="1008"/>
                <a:ext cx="100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NZ" sz="1900" smtClean="0">
                  <a:solidFill>
                    <a:prstClr val="black"/>
                  </a:solidFill>
                  <a:latin typeface="Verdana" pitchFamily="-108" charset="0"/>
                  <a:ea typeface="ＭＳ Ｐゴシック" pitchFamily="-108" charset="-128"/>
                </a:endParaRPr>
              </a:p>
            </p:txBody>
          </p:sp>
          <p:sp>
            <p:nvSpPr>
              <p:cNvPr id="14371" name="Line 467"/>
              <p:cNvSpPr>
                <a:spLocks noChangeShapeType="1"/>
              </p:cNvSpPr>
              <p:nvPr/>
            </p:nvSpPr>
            <p:spPr bwMode="auto">
              <a:xfrm flipH="1" flipV="1">
                <a:off x="4560" y="1824"/>
                <a:ext cx="72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NZ" sz="1900" smtClean="0">
                  <a:solidFill>
                    <a:prstClr val="black"/>
                  </a:solidFill>
                  <a:latin typeface="Verdana" pitchFamily="-108" charset="0"/>
                  <a:ea typeface="ＭＳ Ｐゴシック" pitchFamily="-108" charset="-128"/>
                </a:endParaRPr>
              </a:p>
            </p:txBody>
          </p:sp>
          <p:grpSp>
            <p:nvGrpSpPr>
              <p:cNvPr id="14372" name="Group 468"/>
              <p:cNvGrpSpPr>
                <a:grpSpLocks/>
              </p:cNvGrpSpPr>
              <p:nvPr/>
            </p:nvGrpSpPr>
            <p:grpSpPr bwMode="auto">
              <a:xfrm>
                <a:off x="3744" y="1656"/>
                <a:ext cx="912" cy="336"/>
                <a:chOff x="3936" y="2160"/>
                <a:chExt cx="912" cy="336"/>
              </a:xfrm>
            </p:grpSpPr>
            <p:sp>
              <p:nvSpPr>
                <p:cNvPr id="14373" name="AutoShape 469"/>
                <p:cNvSpPr>
                  <a:spLocks noChangeArrowheads="1"/>
                </p:cNvSpPr>
                <p:nvPr/>
              </p:nvSpPr>
              <p:spPr bwMode="auto">
                <a:xfrm>
                  <a:off x="4224" y="2160"/>
                  <a:ext cx="336" cy="336"/>
                </a:xfrm>
                <a:prstGeom prst="flowChartSummingJunction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pPr eaLnBrk="0" hangingPunct="0"/>
                  <a:endParaRPr lang="en-GB" sz="1900" smtClean="0">
                    <a:solidFill>
                      <a:prstClr val="black"/>
                    </a:solidFill>
                    <a:latin typeface="Verdana" pitchFamily="-108" charset="0"/>
                    <a:ea typeface="ＭＳ Ｐゴシック" pitchFamily="-108" charset="-128"/>
                  </a:endParaRPr>
                </a:p>
              </p:txBody>
            </p:sp>
            <p:sp>
              <p:nvSpPr>
                <p:cNvPr id="14374" name="Line 470"/>
                <p:cNvSpPr>
                  <a:spLocks noChangeShapeType="1"/>
                </p:cNvSpPr>
                <p:nvPr/>
              </p:nvSpPr>
              <p:spPr bwMode="auto">
                <a:xfrm flipH="1">
                  <a:off x="3936" y="2328"/>
                  <a:ext cx="288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eaLnBrk="0" hangingPunct="0"/>
                  <a:endParaRPr lang="en-NZ" sz="1900" smtClean="0">
                    <a:solidFill>
                      <a:prstClr val="black"/>
                    </a:solidFill>
                    <a:latin typeface="Verdana" pitchFamily="-108" charset="0"/>
                    <a:ea typeface="ＭＳ Ｐゴシック" pitchFamily="-108" charset="-128"/>
                  </a:endParaRPr>
                </a:p>
              </p:txBody>
            </p:sp>
            <p:sp>
              <p:nvSpPr>
                <p:cNvPr id="14375" name="Line 471"/>
                <p:cNvSpPr>
                  <a:spLocks noChangeShapeType="1"/>
                </p:cNvSpPr>
                <p:nvPr/>
              </p:nvSpPr>
              <p:spPr bwMode="auto">
                <a:xfrm flipH="1">
                  <a:off x="4560" y="2328"/>
                  <a:ext cx="288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eaLnBrk="0" hangingPunct="0"/>
                  <a:endParaRPr lang="en-NZ" sz="1900" smtClean="0">
                    <a:solidFill>
                      <a:prstClr val="black"/>
                    </a:solidFill>
                    <a:latin typeface="Verdana" pitchFamily="-108" charset="0"/>
                    <a:ea typeface="ＭＳ Ｐゴシック" pitchFamily="-108" charset="-128"/>
                  </a:endParaRPr>
                </a:p>
              </p:txBody>
            </p:sp>
          </p:grpSp>
        </p:grpSp>
      </p:grpSp>
      <p:sp>
        <p:nvSpPr>
          <p:cNvPr id="28" name="Text Box 474"/>
          <p:cNvSpPr txBox="1">
            <a:spLocks noChangeArrowheads="1"/>
          </p:cNvSpPr>
          <p:nvPr/>
        </p:nvSpPr>
        <p:spPr bwMode="auto">
          <a:xfrm>
            <a:off x="1409700" y="2438400"/>
            <a:ext cx="6324600" cy="754053"/>
          </a:xfrm>
          <a:prstGeom prst="rect">
            <a:avLst/>
          </a:prstGeom>
          <a:ln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defRPr sz="1900">
                <a:solidFill>
                  <a:schemeClr val="tx1"/>
                </a:solidFill>
                <a:latin typeface="Verdana" pitchFamily="-108" charset="0"/>
                <a:ea typeface="ＭＳ Ｐゴシック" pitchFamily="-108" charset="-128"/>
              </a:defRPr>
            </a:lvl1pPr>
            <a:lvl2pPr marL="37931725" indent="-37474525">
              <a:defRPr sz="1900">
                <a:solidFill>
                  <a:schemeClr val="tx1"/>
                </a:solidFill>
                <a:latin typeface="Verdana" pitchFamily="-108" charset="0"/>
                <a:ea typeface="ＭＳ Ｐゴシック" pitchFamily="-108" charset="-128"/>
              </a:defRPr>
            </a:lvl2pPr>
            <a:lvl3pPr>
              <a:defRPr sz="1900">
                <a:solidFill>
                  <a:schemeClr val="tx1"/>
                </a:solidFill>
                <a:latin typeface="Verdana" pitchFamily="-108" charset="0"/>
                <a:ea typeface="ＭＳ Ｐゴシック" pitchFamily="-108" charset="-128"/>
              </a:defRPr>
            </a:lvl3pPr>
            <a:lvl4pPr>
              <a:defRPr sz="1900">
                <a:solidFill>
                  <a:schemeClr val="tx1"/>
                </a:solidFill>
                <a:latin typeface="Verdana" pitchFamily="-108" charset="0"/>
                <a:ea typeface="ＭＳ Ｐゴシック" pitchFamily="-108" charset="-128"/>
              </a:defRPr>
            </a:lvl4pPr>
            <a:lvl5pPr>
              <a:defRPr sz="1900">
                <a:solidFill>
                  <a:schemeClr val="tx1"/>
                </a:solidFill>
                <a:latin typeface="Verdana" pitchFamily="-108" charset="0"/>
                <a:ea typeface="ＭＳ Ｐゴシック" pitchFamily="-108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pitchFamily="-108" charset="0"/>
                <a:ea typeface="ＭＳ Ｐゴシック" pitchFamily="-108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pitchFamily="-108" charset="0"/>
                <a:ea typeface="ＭＳ Ｐゴシック" pitchFamily="-108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pitchFamily="-108" charset="0"/>
                <a:ea typeface="ＭＳ Ｐゴシック" pitchFamily="-108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pitchFamily="-108" charset="0"/>
                <a:ea typeface="ＭＳ Ｐゴシック" pitchFamily="-108" charset="-128"/>
              </a:defRPr>
            </a:lvl9pPr>
          </a:lstStyle>
          <a:p>
            <a:pPr eaLnBrk="0" hangingPunct="0">
              <a:spcAft>
                <a:spcPts val="600"/>
              </a:spcAft>
            </a:pPr>
            <a:r>
              <a:rPr lang="en-US" smtClean="0">
                <a:solidFill>
                  <a:srgbClr val="800080"/>
                </a:solidFill>
              </a:rPr>
              <a:t>There are three answers to this question.  </a:t>
            </a:r>
          </a:p>
          <a:p>
            <a:pPr eaLnBrk="0" hangingPunct="0">
              <a:spcAft>
                <a:spcPts val="600"/>
              </a:spcAft>
            </a:pPr>
            <a:r>
              <a:rPr lang="en-US" smtClean="0">
                <a:solidFill>
                  <a:srgbClr val="800080"/>
                </a:solidFill>
              </a:rPr>
              <a:t>Each one is achieved, only one answer is required</a:t>
            </a:r>
          </a:p>
        </p:txBody>
      </p:sp>
      <p:sp>
        <p:nvSpPr>
          <p:cNvPr id="30" name="Text Box 475"/>
          <p:cNvSpPr txBox="1">
            <a:spLocks noChangeArrowheads="1"/>
          </p:cNvSpPr>
          <p:nvPr/>
        </p:nvSpPr>
        <p:spPr bwMode="auto">
          <a:xfrm>
            <a:off x="259200" y="3334248"/>
            <a:ext cx="8625600" cy="1017844"/>
          </a:xfrm>
          <a:prstGeom prst="rect">
            <a:avLst/>
          </a:prstGeom>
          <a:ln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bIns="93600">
            <a:spAutoFit/>
          </a:bodyPr>
          <a:lstStyle>
            <a:lvl1pPr marL="457200" indent="-457200">
              <a:defRPr sz="1900">
                <a:solidFill>
                  <a:schemeClr val="tx1"/>
                </a:solidFill>
                <a:latin typeface="Verdana" pitchFamily="-108" charset="0"/>
                <a:ea typeface="ＭＳ Ｐゴシック" pitchFamily="-108" charset="-128"/>
              </a:defRPr>
            </a:lvl1pPr>
            <a:lvl2pPr marL="37931725" indent="-37474525">
              <a:defRPr sz="1900">
                <a:solidFill>
                  <a:schemeClr val="tx1"/>
                </a:solidFill>
                <a:latin typeface="Verdana" pitchFamily="-108" charset="0"/>
                <a:ea typeface="ＭＳ Ｐゴシック" pitchFamily="-108" charset="-128"/>
              </a:defRPr>
            </a:lvl2pPr>
            <a:lvl3pPr>
              <a:defRPr sz="1900">
                <a:solidFill>
                  <a:schemeClr val="tx1"/>
                </a:solidFill>
                <a:latin typeface="Verdana" pitchFamily="-108" charset="0"/>
                <a:ea typeface="ＭＳ Ｐゴシック" pitchFamily="-108" charset="-128"/>
              </a:defRPr>
            </a:lvl3pPr>
            <a:lvl4pPr>
              <a:defRPr sz="1900">
                <a:solidFill>
                  <a:schemeClr val="tx1"/>
                </a:solidFill>
                <a:latin typeface="Verdana" pitchFamily="-108" charset="0"/>
                <a:ea typeface="ＭＳ Ｐゴシック" pitchFamily="-108" charset="-128"/>
              </a:defRPr>
            </a:lvl4pPr>
            <a:lvl5pPr>
              <a:defRPr sz="1900">
                <a:solidFill>
                  <a:schemeClr val="tx1"/>
                </a:solidFill>
                <a:latin typeface="Verdana" pitchFamily="-108" charset="0"/>
                <a:ea typeface="ＭＳ Ｐゴシック" pitchFamily="-108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pitchFamily="-108" charset="0"/>
                <a:ea typeface="ＭＳ Ｐゴシック" pitchFamily="-108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pitchFamily="-108" charset="0"/>
                <a:ea typeface="ＭＳ Ｐゴシック" pitchFamily="-108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pitchFamily="-108" charset="0"/>
                <a:ea typeface="ＭＳ Ｐゴシック" pitchFamily="-108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pitchFamily="-108" charset="0"/>
                <a:ea typeface="ＭＳ Ｐゴシック" pitchFamily="-108" charset="-128"/>
              </a:defRPr>
            </a:lvl9pPr>
          </a:lstStyle>
          <a:p>
            <a:pPr eaLnBrk="0" hangingPunct="0">
              <a:buFont typeface="Arial" charset="0"/>
              <a:buAutoNum type="alphaLcParenR"/>
            </a:pPr>
            <a:r>
              <a:rPr lang="en-US" smtClean="0">
                <a:solidFill>
                  <a:srgbClr val="000000"/>
                </a:solidFill>
              </a:rPr>
              <a:t>Resistance is the slowing down of electrons as they flow through a conductor when the conductor is in a closed circuit and connected to a supply of electrical energy.</a:t>
            </a:r>
          </a:p>
        </p:txBody>
      </p:sp>
      <p:sp>
        <p:nvSpPr>
          <p:cNvPr id="31" name="Text Box 475"/>
          <p:cNvSpPr txBox="1">
            <a:spLocks noChangeArrowheads="1"/>
          </p:cNvSpPr>
          <p:nvPr/>
        </p:nvSpPr>
        <p:spPr bwMode="auto">
          <a:xfrm>
            <a:off x="259200" y="4456144"/>
            <a:ext cx="8625600" cy="725456"/>
          </a:xfrm>
          <a:prstGeom prst="rect">
            <a:avLst/>
          </a:prstGeom>
          <a:ln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bIns="93600">
            <a:spAutoFit/>
          </a:bodyPr>
          <a:lstStyle>
            <a:lvl1pPr marL="457200" indent="-457200">
              <a:defRPr sz="1900">
                <a:solidFill>
                  <a:schemeClr val="tx1"/>
                </a:solidFill>
                <a:latin typeface="Verdana" pitchFamily="-108" charset="0"/>
                <a:ea typeface="ＭＳ Ｐゴシック" pitchFamily="-108" charset="-128"/>
              </a:defRPr>
            </a:lvl1pPr>
            <a:lvl2pPr marL="37931725" indent="-37474525">
              <a:defRPr sz="1900">
                <a:solidFill>
                  <a:schemeClr val="tx1"/>
                </a:solidFill>
                <a:latin typeface="Verdana" pitchFamily="-108" charset="0"/>
                <a:ea typeface="ＭＳ Ｐゴシック" pitchFamily="-108" charset="-128"/>
              </a:defRPr>
            </a:lvl2pPr>
            <a:lvl3pPr>
              <a:defRPr sz="1900">
                <a:solidFill>
                  <a:schemeClr val="tx1"/>
                </a:solidFill>
                <a:latin typeface="Verdana" pitchFamily="-108" charset="0"/>
                <a:ea typeface="ＭＳ Ｐゴシック" pitchFamily="-108" charset="-128"/>
              </a:defRPr>
            </a:lvl3pPr>
            <a:lvl4pPr>
              <a:defRPr sz="1900">
                <a:solidFill>
                  <a:schemeClr val="tx1"/>
                </a:solidFill>
                <a:latin typeface="Verdana" pitchFamily="-108" charset="0"/>
                <a:ea typeface="ＭＳ Ｐゴシック" pitchFamily="-108" charset="-128"/>
              </a:defRPr>
            </a:lvl4pPr>
            <a:lvl5pPr>
              <a:defRPr sz="1900">
                <a:solidFill>
                  <a:schemeClr val="tx1"/>
                </a:solidFill>
                <a:latin typeface="Verdana" pitchFamily="-108" charset="0"/>
                <a:ea typeface="ＭＳ Ｐゴシック" pitchFamily="-108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pitchFamily="-108" charset="0"/>
                <a:ea typeface="ＭＳ Ｐゴシック" pitchFamily="-108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pitchFamily="-108" charset="0"/>
                <a:ea typeface="ＭＳ Ｐゴシック" pitchFamily="-108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pitchFamily="-108" charset="0"/>
                <a:ea typeface="ＭＳ Ｐゴシック" pitchFamily="-108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pitchFamily="-108" charset="0"/>
                <a:ea typeface="ＭＳ Ｐゴシック" pitchFamily="-108" charset="-128"/>
              </a:defRPr>
            </a:lvl9pPr>
          </a:lstStyle>
          <a:p>
            <a:pPr eaLnBrk="0" hangingPunct="0">
              <a:buFont typeface="Verdana" pitchFamily="-108" charset="0"/>
              <a:buAutoNum type="alphaLcParenR" startAt="2"/>
            </a:pPr>
            <a:r>
              <a:rPr lang="en-US" dirty="0" smtClean="0">
                <a:solidFill>
                  <a:srgbClr val="000000"/>
                </a:solidFill>
              </a:rPr>
              <a:t>Resistance is a measure of how much a component like a lamp opposes the flow of electrons passing through itself.</a:t>
            </a:r>
          </a:p>
        </p:txBody>
      </p:sp>
      <p:grpSp>
        <p:nvGrpSpPr>
          <p:cNvPr id="7" name="Group 35"/>
          <p:cNvGrpSpPr>
            <a:grpSpLocks/>
          </p:cNvGrpSpPr>
          <p:nvPr/>
        </p:nvGrpSpPr>
        <p:grpSpPr bwMode="auto">
          <a:xfrm>
            <a:off x="228600" y="5283200"/>
            <a:ext cx="8686800" cy="838200"/>
            <a:chOff x="228600" y="5283200"/>
            <a:chExt cx="8686800" cy="838200"/>
          </a:xfrm>
        </p:grpSpPr>
        <p:sp>
          <p:nvSpPr>
            <p:cNvPr id="35" name="Rectangle 34"/>
            <p:cNvSpPr/>
            <p:nvPr/>
          </p:nvSpPr>
          <p:spPr bwMode="auto">
            <a:xfrm>
              <a:off x="228600" y="5283200"/>
              <a:ext cx="8686800" cy="83820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bIns="93600"/>
            <a:lstStyle>
              <a:lvl1pPr>
                <a:defRPr sz="1900">
                  <a:solidFill>
                    <a:schemeClr val="tx1"/>
                  </a:solidFill>
                  <a:latin typeface="Verdana" pitchFamily="-108" charset="0"/>
                  <a:ea typeface="ＭＳ Ｐゴシック" pitchFamily="-108" charset="-128"/>
                </a:defRPr>
              </a:lvl1pPr>
              <a:lvl2pPr marL="37931725" indent="-37474525">
                <a:defRPr sz="1900">
                  <a:solidFill>
                    <a:schemeClr val="tx1"/>
                  </a:solidFill>
                  <a:latin typeface="Verdana" pitchFamily="-108" charset="0"/>
                  <a:ea typeface="ＭＳ Ｐゴシック" pitchFamily="-108" charset="-128"/>
                </a:defRPr>
              </a:lvl2pPr>
              <a:lvl3pPr>
                <a:defRPr sz="1900">
                  <a:solidFill>
                    <a:schemeClr val="tx1"/>
                  </a:solidFill>
                  <a:latin typeface="Verdana" pitchFamily="-108" charset="0"/>
                  <a:ea typeface="ＭＳ Ｐゴシック" pitchFamily="-108" charset="-128"/>
                </a:defRPr>
              </a:lvl3pPr>
              <a:lvl4pPr>
                <a:defRPr sz="1900">
                  <a:solidFill>
                    <a:schemeClr val="tx1"/>
                  </a:solidFill>
                  <a:latin typeface="Verdana" pitchFamily="-108" charset="0"/>
                  <a:ea typeface="ＭＳ Ｐゴシック" pitchFamily="-108" charset="-128"/>
                </a:defRPr>
              </a:lvl4pPr>
              <a:lvl5pPr>
                <a:defRPr sz="1900">
                  <a:solidFill>
                    <a:schemeClr val="tx1"/>
                  </a:solidFill>
                  <a:latin typeface="Verdana" pitchFamily="-108" charset="0"/>
                  <a:ea typeface="ＭＳ Ｐゴシック" pitchFamily="-108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pitchFamily="-108" charset="0"/>
                  <a:ea typeface="ＭＳ Ｐゴシック" pitchFamily="-108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pitchFamily="-108" charset="0"/>
                  <a:ea typeface="ＭＳ Ｐゴシック" pitchFamily="-108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pitchFamily="-108" charset="0"/>
                  <a:ea typeface="ＭＳ Ｐゴシック" pitchFamily="-108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pitchFamily="-108" charset="0"/>
                  <a:ea typeface="ＭＳ Ｐゴシック" pitchFamily="-108" charset="-128"/>
                </a:defRPr>
              </a:lvl9pPr>
            </a:lstStyle>
            <a:p>
              <a:pPr eaLnBrk="0" hangingPunct="0"/>
              <a:endParaRPr lang="en-GB" smtClean="0">
                <a:solidFill>
                  <a:prstClr val="black"/>
                </a:solidFill>
              </a:endParaRPr>
            </a:p>
          </p:txBody>
        </p:sp>
        <p:graphicFrame>
          <p:nvGraphicFramePr>
            <p:cNvPr id="2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984033463"/>
                </p:ext>
              </p:extLst>
            </p:nvPr>
          </p:nvGraphicFramePr>
          <p:xfrm>
            <a:off x="1243013" y="5353050"/>
            <a:ext cx="6656387" cy="6334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09" name="Equation" r:id="rId6" imgW="4140000" imgH="393480" progId="Equation.3">
                    <p:embed/>
                  </p:oleObj>
                </mc:Choice>
                <mc:Fallback>
                  <p:oleObj name="Equation" r:id="rId6" imgW="4140000" imgH="393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43013" y="5353050"/>
                          <a:ext cx="6656387" cy="6334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42505194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3" presetClass="exit" presetSubtype="54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fltVal val="0.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fltVal val="0.5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lank Presentation">
  <a:themeElements>
    <a:clrScheme name="Saddle">
      <a:dk1>
        <a:srgbClr val="302C24"/>
      </a:dk1>
      <a:lt1>
        <a:sysClr val="window" lastClr="FFFFFF"/>
      </a:lt1>
      <a:dk2>
        <a:srgbClr val="AC6416"/>
      </a:dk2>
      <a:lt2>
        <a:srgbClr val="E8E4DB"/>
      </a:lt2>
      <a:accent1>
        <a:srgbClr val="C6B178"/>
      </a:accent1>
      <a:accent2>
        <a:srgbClr val="9C5B14"/>
      </a:accent2>
      <a:accent3>
        <a:srgbClr val="71B2BC"/>
      </a:accent3>
      <a:accent4>
        <a:srgbClr val="78AA5D"/>
      </a:accent4>
      <a:accent5>
        <a:srgbClr val="867099"/>
      </a:accent5>
      <a:accent6>
        <a:srgbClr val="4C6F75"/>
      </a:accent6>
      <a:hlink>
        <a:srgbClr val="F27B0E"/>
      </a:hlink>
      <a:folHlink>
        <a:srgbClr val="989268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9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9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charset="0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Blank Presentation">
  <a:themeElements>
    <a:clrScheme name="Inkwell">
      <a:dk1>
        <a:sysClr val="windowText" lastClr="000000"/>
      </a:dk1>
      <a:lt1>
        <a:sysClr val="window" lastClr="FFFFFF"/>
      </a:lt1>
      <a:dk2>
        <a:srgbClr val="584D2E"/>
      </a:dk2>
      <a:lt2>
        <a:srgbClr val="EFE7C3"/>
      </a:lt2>
      <a:accent1>
        <a:srgbClr val="860908"/>
      </a:accent1>
      <a:accent2>
        <a:srgbClr val="4A0505"/>
      </a:accent2>
      <a:accent3>
        <a:srgbClr val="7A500A"/>
      </a:accent3>
      <a:accent4>
        <a:srgbClr val="C47810"/>
      </a:accent4>
      <a:accent5>
        <a:srgbClr val="827752"/>
      </a:accent5>
      <a:accent6>
        <a:srgbClr val="B5BB83"/>
      </a:accent6>
      <a:hlink>
        <a:srgbClr val="C47810"/>
      </a:hlink>
      <a:folHlink>
        <a:srgbClr val="F0A43A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9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9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charset="0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2009</TotalTime>
  <Words>615</Words>
  <Application>Microsoft Macintosh PowerPoint</Application>
  <PresentationFormat>On-screen Show (4:3)</PresentationFormat>
  <Paragraphs>62</Paragraphs>
  <Slides>6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Default Design</vt:lpstr>
      <vt:lpstr>Blank Presentation</vt:lpstr>
      <vt:lpstr>1_Blank Presentation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Woodstock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20</dc:title>
  <dc:creator>Stephen Anderson</dc:creator>
  <cp:lastModifiedBy>Stephen Anderson</cp:lastModifiedBy>
  <cp:revision>157</cp:revision>
  <dcterms:created xsi:type="dcterms:W3CDTF">2006-02-25T08:35:24Z</dcterms:created>
  <dcterms:modified xsi:type="dcterms:W3CDTF">2015-07-07T21:01:55Z</dcterms:modified>
</cp:coreProperties>
</file>