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12" r:id="rId2"/>
    <p:sldId id="313" r:id="rId3"/>
    <p:sldId id="284" r:id="rId4"/>
  </p:sldIdLst>
  <p:sldSz cx="9144000" cy="6858000" type="screen4x3"/>
  <p:notesSz cx="67691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8000"/>
    <a:srgbClr val="FF33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4586"/>
  </p:normalViewPr>
  <p:slideViewPr>
    <p:cSldViewPr>
      <p:cViewPr varScale="1">
        <p:scale>
          <a:sx n="102" d="100"/>
          <a:sy n="102" d="100"/>
        </p:scale>
        <p:origin x="864" y="184"/>
      </p:cViewPr>
      <p:guideLst>
        <p:guide orient="horz" pos="720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8" y="1854"/>
      </p:cViewPr>
      <p:guideLst>
        <p:guide orient="horz" pos="3120"/>
        <p:guide pos="21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540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3288" y="4705350"/>
            <a:ext cx="496252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5400" y="941070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4EAC60-B77F-4A80-956D-CCCC61DAE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19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AC60-B77F-4A80-956D-CCCC61DAE90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26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AC60-B77F-4A80-956D-CCCC61DAE9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49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4EAC60-B77F-4A80-956D-CCCC61DAE9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5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494BE-43E1-412C-932E-03B0460AB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224C0-3E29-46BE-8CEF-19FC0ABC5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2D536-5CF6-4454-89A5-8CD94D7D23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88115-4A9A-41EB-9A2A-F007409EF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66603-A71A-4726-A9FF-3AF91CA00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EA183-AB33-40ED-93D6-EB07F76BD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56874-8596-4A4E-80F3-8D7A62A72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0132A-2590-4B03-B83B-F543A1721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814EB-2188-4A25-BBCB-86B945E37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63C53-535E-4F7E-8A0F-B2036E814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5DA47-2C70-43DD-9838-6E176FED2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E9349-D346-4C04-B781-5AEFC2094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0" y="609600"/>
            <a:ext cx="8726129" cy="5724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33400"/>
            <a:ext cx="8934450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118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534400" cy="419100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ct val="80000"/>
              </a:spcBef>
            </a:pPr>
            <a:endParaRPr lang="en-AU" sz="2400" dirty="0" smtClean="0">
              <a:latin typeface="Arial" charset="0"/>
              <a:cs typeface="Arial" charset="0"/>
            </a:endParaRPr>
          </a:p>
          <a:p>
            <a:pPr>
              <a:lnSpc>
                <a:spcPct val="105000"/>
              </a:lnSpc>
              <a:spcBef>
                <a:spcPct val="80000"/>
              </a:spcBef>
            </a:pPr>
            <a:r>
              <a:rPr lang="en-AU" sz="2400" dirty="0" smtClean="0">
                <a:latin typeface="Arial" charset="0"/>
                <a:cs typeface="Arial" charset="0"/>
              </a:rPr>
              <a:t>Any object in motion has momentum, “Mass that moves”</a:t>
            </a:r>
          </a:p>
          <a:p>
            <a:pPr>
              <a:buNone/>
            </a:pPr>
            <a:r>
              <a:rPr lang="en-US" sz="1100" dirty="0" smtClean="0">
                <a:latin typeface="Arial" charset="0"/>
                <a:cs typeface="Arial" charset="0"/>
              </a:rPr>
              <a:t>     </a:t>
            </a:r>
          </a:p>
          <a:p>
            <a:pPr>
              <a:buNone/>
            </a:pPr>
            <a:r>
              <a:rPr lang="en-AU" sz="2400" b="1" i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Momentum = mass x velocity</a:t>
            </a:r>
            <a:r>
              <a:rPr lang="en-AU" sz="2400" b="1" dirty="0" smtClean="0">
                <a:latin typeface="Arial" charset="0"/>
                <a:cs typeface="Arial" charset="0"/>
              </a:rPr>
              <a:t> </a:t>
            </a:r>
          </a:p>
          <a:p>
            <a:pPr>
              <a:spcBef>
                <a:spcPct val="8000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is a 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vector quantity</a:t>
            </a:r>
            <a:r>
              <a:rPr lang="en-US" sz="2400" dirty="0" smtClean="0">
                <a:latin typeface="Arial" charset="0"/>
                <a:cs typeface="Arial" charset="0"/>
              </a:rPr>
              <a:t>, with same direction as the velocity component.</a:t>
            </a:r>
          </a:p>
          <a:p>
            <a:pPr>
              <a:spcBef>
                <a:spcPct val="80000"/>
              </a:spcBef>
            </a:pPr>
            <a:r>
              <a:rPr lang="en-US" sz="2400" dirty="0" smtClean="0">
                <a:latin typeface="Arial" charset="0"/>
                <a:cs typeface="Arial" charset="0"/>
              </a:rPr>
              <a:t>Symbol,  P  	unit,  kgms</a:t>
            </a:r>
            <a:r>
              <a:rPr lang="en-US" sz="2400" baseline="30000" dirty="0" smtClean="0">
                <a:latin typeface="Arial" charset="0"/>
                <a:cs typeface="Arial" charset="0"/>
              </a:rPr>
              <a:t>-1</a:t>
            </a:r>
          </a:p>
          <a:p>
            <a:pPr>
              <a:spcBef>
                <a:spcPct val="80000"/>
              </a:spcBef>
            </a:pPr>
            <a:r>
              <a:rPr lang="en-US" sz="2400" i="1" u="sng" dirty="0" smtClean="0">
                <a:latin typeface="Arial" charset="0"/>
                <a:cs typeface="Arial" charset="0"/>
              </a:rPr>
              <a:t>Change in momentum</a:t>
            </a:r>
            <a:r>
              <a:rPr lang="en-US" sz="2400" i="1" dirty="0" smtClean="0">
                <a:latin typeface="Arial" charset="0"/>
                <a:cs typeface="Arial" charset="0"/>
              </a:rPr>
              <a:t>:</a:t>
            </a:r>
            <a:endParaRPr lang="en-AU" sz="2400" i="1" dirty="0" smtClean="0">
              <a:latin typeface="Arial" charset="0"/>
              <a:cs typeface="Arial" charset="0"/>
            </a:endParaRPr>
          </a:p>
          <a:p>
            <a:pPr>
              <a:lnSpc>
                <a:spcPct val="105000"/>
              </a:lnSpc>
              <a:spcBef>
                <a:spcPct val="80000"/>
              </a:spcBef>
            </a:pPr>
            <a:endParaRPr lang="en-AU" sz="2400" dirty="0" smtClean="0">
              <a:latin typeface="Arial" charset="0"/>
              <a:cs typeface="Arial" charset="0"/>
            </a:endParaRPr>
          </a:p>
        </p:txBody>
      </p:sp>
      <p:sp>
        <p:nvSpPr>
          <p:cNvPr id="1029" name="WordArt 4"/>
          <p:cNvSpPr>
            <a:spLocks noChangeArrowheads="1" noChangeShapeType="1" noTextEdit="1"/>
          </p:cNvSpPr>
          <p:nvPr/>
        </p:nvSpPr>
        <p:spPr bwMode="auto">
          <a:xfrm>
            <a:off x="1746413" y="374938"/>
            <a:ext cx="5238750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7972"/>
              </a:avLst>
            </a:prstTxWarp>
          </a:bodyPr>
          <a:lstStyle/>
          <a:p>
            <a:pPr algn="ctr"/>
            <a:r>
              <a:rPr lang="en-NZ" sz="1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Arial"/>
                <a:cs typeface="Arial"/>
              </a:rPr>
              <a:t>Momentum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96924"/>
              </p:ext>
            </p:extLst>
          </p:nvPr>
        </p:nvGraphicFramePr>
        <p:xfrm>
          <a:off x="5715000" y="2133600"/>
          <a:ext cx="22050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4" imgW="596880" imgH="177480" progId="Equation.3">
                  <p:embed/>
                </p:oleObj>
              </mc:Choice>
              <mc:Fallback>
                <p:oleObj name="Equation" r:id="rId4" imgW="5968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133600"/>
                        <a:ext cx="2205038" cy="65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853947"/>
              </p:ext>
            </p:extLst>
          </p:nvPr>
        </p:nvGraphicFramePr>
        <p:xfrm>
          <a:off x="990600" y="5257800"/>
          <a:ext cx="72548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6" imgW="1549080" imgH="241200" progId="Equation.3">
                  <p:embed/>
                </p:oleObj>
              </mc:Choice>
              <mc:Fallback>
                <p:oleObj name="Equation" r:id="rId6" imgW="15490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257800"/>
                        <a:ext cx="7254875" cy="914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2501</TotalTime>
  <Words>17</Words>
  <Application>Microsoft Macintosh PowerPoint</Application>
  <PresentationFormat>On-screen Show (4:3)</PresentationFormat>
  <Paragraphs>11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Default Design</vt:lpstr>
      <vt:lpstr>Equation</vt:lpstr>
      <vt:lpstr>PowerPoint Presentation</vt:lpstr>
      <vt:lpstr>PowerPoint Presentation</vt:lpstr>
      <vt:lpstr>PowerPoint Presentation</vt:lpstr>
    </vt:vector>
  </TitlesOfParts>
  <Company>Ted Vittitoe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Ted Vittitoe</dc:creator>
  <cp:lastModifiedBy>Stephen Anderson</cp:lastModifiedBy>
  <cp:revision>74</cp:revision>
  <cp:lastPrinted>2002-02-27T03:04:27Z</cp:lastPrinted>
  <dcterms:created xsi:type="dcterms:W3CDTF">2002-02-22T03:50:49Z</dcterms:created>
  <dcterms:modified xsi:type="dcterms:W3CDTF">2015-08-10T10:15:15Z</dcterms:modified>
</cp:coreProperties>
</file>