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6" r:id="rId2"/>
    <p:sldId id="382" r:id="rId3"/>
    <p:sldId id="403" r:id="rId4"/>
    <p:sldId id="415" r:id="rId5"/>
    <p:sldId id="413" r:id="rId6"/>
    <p:sldId id="412" r:id="rId7"/>
  </p:sldIdLst>
  <p:sldSz cx="9144000" cy="6858000" type="screen4x3"/>
  <p:notesSz cx="9418638" cy="7132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57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7">
          <p15:clr>
            <a:srgbClr val="A4A3A4"/>
          </p15:clr>
        </p15:guide>
        <p15:guide id="2" pos="29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1" autoAdjust="0"/>
    <p:restoredTop sz="94708"/>
  </p:normalViewPr>
  <p:slideViewPr>
    <p:cSldViewPr>
      <p:cViewPr>
        <p:scale>
          <a:sx n="70" d="100"/>
          <a:sy n="70" d="100"/>
        </p:scale>
        <p:origin x="1368" y="576"/>
      </p:cViewPr>
      <p:guideLst>
        <p:guide orient="horz" pos="1872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46"/>
    </p:cViewPr>
  </p:sorterViewPr>
  <p:notesViewPr>
    <p:cSldViewPr>
      <p:cViewPr>
        <p:scale>
          <a:sx n="100" d="100"/>
          <a:sy n="100" d="100"/>
        </p:scale>
        <p:origin x="-108" y="2676"/>
      </p:cViewPr>
      <p:guideLst>
        <p:guide orient="horz" pos="2247"/>
        <p:guide pos="29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81762" cy="35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5370" y="0"/>
            <a:ext cx="4081761" cy="35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74173"/>
            <a:ext cx="4081762" cy="35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35370" y="6774173"/>
            <a:ext cx="4081761" cy="35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EB7108DD-D7C4-4B66-A38A-FD6F477EE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10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81762" cy="35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6876" y="0"/>
            <a:ext cx="4081762" cy="35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34988"/>
            <a:ext cx="3563938" cy="2674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116" y="3387920"/>
            <a:ext cx="6908407" cy="3209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75840"/>
            <a:ext cx="4081762" cy="35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6876" y="6775840"/>
            <a:ext cx="4081762" cy="35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88ABE3AF-11A0-4119-950E-F136B3D81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11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46959-B411-4045-B477-85AE58497C3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889158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98EFC-21F8-47A8-8E93-41340EC1BCF0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265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FCB36-E072-4BE4-BA26-4D8A4C55A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D376D-EE86-4F56-B8C5-A4FCE9C8D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D78A2-92AF-431F-8CEE-F43977EA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B7FE-2448-43F8-B3BD-43EFE0B4E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5A639-543E-4A24-BB23-607C78ACC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58C01-5AA6-49C3-BABE-B299473D9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4E179-2F46-4EA7-8D7E-8A0A2706C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0C6D4-6469-496D-8D30-F8F34E25D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59663-DEDB-4701-8C92-163AC86B2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FD51-320B-4AD1-B015-BA7196FDB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19D2E-C0CE-48DD-B566-EAEBB258B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/>
            </a:lvl1pPr>
          </a:lstStyle>
          <a:p>
            <a:pPr>
              <a:defRPr/>
            </a:pPr>
            <a:fld id="{4530BAF4-0B5C-49C1-A620-9689D426F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6.jpeg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http://upload.wikimedia.org/wikipedia/commons/2/2c/Elastischer_sto%C3%9F_2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6980183" cy="398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606874"/>
            <a:ext cx="4089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2D Collisions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771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143001" y="2452700"/>
            <a:ext cx="4114801" cy="2613025"/>
            <a:chOff x="720" y="480"/>
            <a:chExt cx="2592" cy="1646"/>
          </a:xfrm>
        </p:grpSpPr>
        <p:sp>
          <p:nvSpPr>
            <p:cNvPr id="18455" name="Text Box 13"/>
            <p:cNvSpPr txBox="1">
              <a:spLocks noChangeArrowheads="1"/>
            </p:cNvSpPr>
            <p:nvPr/>
          </p:nvSpPr>
          <p:spPr bwMode="auto">
            <a:xfrm>
              <a:off x="1872" y="986"/>
              <a:ext cx="144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CC3300"/>
                  </a:solidFill>
                  <a:latin typeface="Calibri" pitchFamily="34" charset="0"/>
                </a:rPr>
                <a:t>p</a:t>
              </a:r>
              <a:r>
                <a:rPr lang="en-US" sz="4000" baseline="-25000" dirty="0">
                  <a:solidFill>
                    <a:srgbClr val="CC3300"/>
                  </a:solidFill>
                  <a:latin typeface="Calibri" pitchFamily="34" charset="0"/>
                </a:rPr>
                <a:t>1i</a:t>
              </a:r>
              <a:r>
                <a:rPr lang="en-US" sz="4800" baseline="-25000" dirty="0">
                  <a:solidFill>
                    <a:srgbClr val="CC3300"/>
                  </a:solidFill>
                  <a:latin typeface="Calibri" pitchFamily="34" charset="0"/>
                </a:rPr>
                <a:t> </a:t>
              </a:r>
              <a:r>
                <a:rPr lang="en-US" sz="4000" dirty="0">
                  <a:solidFill>
                    <a:schemeClr val="accent2"/>
                  </a:solidFill>
                  <a:latin typeface="Calibri" pitchFamily="34" charset="0"/>
                </a:rPr>
                <a:t>= </a:t>
              </a:r>
              <a:r>
                <a:rPr lang="en-US" dirty="0">
                  <a:solidFill>
                    <a:schemeClr val="accent2"/>
                  </a:solidFill>
                  <a:latin typeface="Calibri" pitchFamily="34" charset="0"/>
                </a:rPr>
                <a:t>m</a:t>
              </a:r>
              <a:r>
                <a:rPr lang="en-US" sz="4000" baseline="-25000" dirty="0">
                  <a:solidFill>
                    <a:schemeClr val="accent2"/>
                  </a:solidFill>
                  <a:latin typeface="Calibri" pitchFamily="34" charset="0"/>
                </a:rPr>
                <a:t>1</a:t>
              </a:r>
              <a:r>
                <a:rPr lang="en-US" dirty="0">
                  <a:solidFill>
                    <a:schemeClr val="accent2"/>
                  </a:solidFill>
                  <a:latin typeface="Calibri" pitchFamily="34" charset="0"/>
                </a:rPr>
                <a:t>v</a:t>
              </a:r>
              <a:r>
                <a:rPr lang="en-US" sz="4000" baseline="-25000" dirty="0">
                  <a:solidFill>
                    <a:schemeClr val="accent2"/>
                  </a:solidFill>
                  <a:latin typeface="Calibri" pitchFamily="34" charset="0"/>
                </a:rPr>
                <a:t>1i</a:t>
              </a:r>
              <a:endParaRPr lang="en-US" sz="4800" baseline="-25000" dirty="0">
                <a:solidFill>
                  <a:srgbClr val="CC3300"/>
                </a:solidFill>
                <a:latin typeface="Calibri" pitchFamily="34" charset="0"/>
              </a:endParaRPr>
            </a:p>
          </p:txBody>
        </p:sp>
        <p:sp>
          <p:nvSpPr>
            <p:cNvPr id="18456" name="Text Box 14"/>
            <p:cNvSpPr txBox="1">
              <a:spLocks noChangeArrowheads="1"/>
            </p:cNvSpPr>
            <p:nvPr/>
          </p:nvSpPr>
          <p:spPr bwMode="auto">
            <a:xfrm>
              <a:off x="1296" y="480"/>
              <a:ext cx="153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  <a:latin typeface="Calibri" pitchFamily="34" charset="0"/>
                </a:rPr>
                <a:t>p</a:t>
              </a:r>
              <a:r>
                <a:rPr lang="en-US" sz="4000" baseline="-25000">
                  <a:solidFill>
                    <a:srgbClr val="CC3300"/>
                  </a:solidFill>
                  <a:latin typeface="Calibri" pitchFamily="34" charset="0"/>
                </a:rPr>
                <a:t>1f</a:t>
              </a:r>
              <a:r>
                <a:rPr lang="en-US" sz="4000">
                  <a:solidFill>
                    <a:srgbClr val="CC3300"/>
                  </a:solidFill>
                  <a:latin typeface="Calibri" pitchFamily="34" charset="0"/>
                </a:rPr>
                <a:t> </a:t>
              </a:r>
              <a:r>
                <a:rPr lang="en-US" sz="4000">
                  <a:solidFill>
                    <a:schemeClr val="accent2"/>
                  </a:solidFill>
                  <a:latin typeface="Calibri" pitchFamily="34" charset="0"/>
                </a:rPr>
                <a:t>= </a:t>
              </a:r>
              <a:r>
                <a:rPr lang="en-US">
                  <a:solidFill>
                    <a:schemeClr val="accent2"/>
                  </a:solidFill>
                  <a:latin typeface="Calibri" pitchFamily="34" charset="0"/>
                </a:rPr>
                <a:t>m</a:t>
              </a:r>
              <a:r>
                <a:rPr lang="en-US" sz="4000" baseline="-25000">
                  <a:solidFill>
                    <a:schemeClr val="accent2"/>
                  </a:solidFill>
                  <a:latin typeface="Calibri" pitchFamily="34" charset="0"/>
                </a:rPr>
                <a:t>1</a:t>
              </a:r>
              <a:r>
                <a:rPr lang="en-US">
                  <a:solidFill>
                    <a:schemeClr val="accent2"/>
                  </a:solidFill>
                  <a:latin typeface="Calibri" pitchFamily="34" charset="0"/>
                </a:rPr>
                <a:t>v</a:t>
              </a:r>
              <a:r>
                <a:rPr lang="en-US" sz="4000" baseline="-25000">
                  <a:solidFill>
                    <a:schemeClr val="accent2"/>
                  </a:solidFill>
                  <a:latin typeface="Calibri" pitchFamily="34" charset="0"/>
                </a:rPr>
                <a:t>1f</a:t>
              </a:r>
              <a:endParaRPr lang="en-US" sz="4000">
                <a:solidFill>
                  <a:srgbClr val="CC3300"/>
                </a:solidFill>
                <a:latin typeface="Calibri" pitchFamily="34" charset="0"/>
              </a:endParaRPr>
            </a:p>
          </p:txBody>
        </p:sp>
        <p:sp>
          <p:nvSpPr>
            <p:cNvPr id="18457" name="Text Box 15"/>
            <p:cNvSpPr txBox="1">
              <a:spLocks noChangeArrowheads="1"/>
            </p:cNvSpPr>
            <p:nvPr/>
          </p:nvSpPr>
          <p:spPr bwMode="auto">
            <a:xfrm>
              <a:off x="720" y="1680"/>
              <a:ext cx="158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CC3300"/>
                  </a:solidFill>
                  <a:latin typeface="Calibri" pitchFamily="34" charset="0"/>
                </a:rPr>
                <a:t>p</a:t>
              </a:r>
              <a:r>
                <a:rPr lang="en-US" sz="4000" baseline="-25000" dirty="0">
                  <a:solidFill>
                    <a:srgbClr val="CC3300"/>
                  </a:solidFill>
                  <a:latin typeface="Calibri" pitchFamily="34" charset="0"/>
                </a:rPr>
                <a:t>2f</a:t>
              </a:r>
              <a:r>
                <a:rPr lang="en-US" sz="4000" dirty="0">
                  <a:solidFill>
                    <a:srgbClr val="CC3300"/>
                  </a:solidFill>
                  <a:latin typeface="Calibri" pitchFamily="34" charset="0"/>
                </a:rPr>
                <a:t> </a:t>
              </a:r>
              <a:r>
                <a:rPr lang="en-US" sz="4000" dirty="0">
                  <a:solidFill>
                    <a:schemeClr val="accent2"/>
                  </a:solidFill>
                  <a:latin typeface="Calibri" pitchFamily="34" charset="0"/>
                </a:rPr>
                <a:t>= </a:t>
              </a:r>
              <a:r>
                <a:rPr lang="en-US" dirty="0">
                  <a:solidFill>
                    <a:schemeClr val="accent2"/>
                  </a:solidFill>
                  <a:latin typeface="Calibri" pitchFamily="34" charset="0"/>
                </a:rPr>
                <a:t>m</a:t>
              </a:r>
              <a:r>
                <a:rPr lang="en-US" sz="4000" baseline="-25000" dirty="0">
                  <a:solidFill>
                    <a:schemeClr val="accent2"/>
                  </a:solidFill>
                  <a:latin typeface="Calibri" pitchFamily="34" charset="0"/>
                </a:rPr>
                <a:t>2</a:t>
              </a:r>
              <a:r>
                <a:rPr lang="en-US" dirty="0">
                  <a:solidFill>
                    <a:schemeClr val="accent2"/>
                  </a:solidFill>
                  <a:latin typeface="Calibri" pitchFamily="34" charset="0"/>
                </a:rPr>
                <a:t>v</a:t>
              </a:r>
              <a:r>
                <a:rPr lang="en-US" sz="4000" baseline="-25000" dirty="0">
                  <a:solidFill>
                    <a:schemeClr val="accent2"/>
                  </a:solidFill>
                  <a:latin typeface="Calibri" pitchFamily="34" charset="0"/>
                </a:rPr>
                <a:t>2f</a:t>
              </a:r>
              <a:endParaRPr lang="en-US" sz="4800" baseline="-25000" dirty="0">
                <a:solidFill>
                  <a:srgbClr val="CC3300"/>
                </a:solidFill>
                <a:latin typeface="Calibri" pitchFamily="34" charset="0"/>
              </a:endParaRPr>
            </a:p>
          </p:txBody>
        </p:sp>
      </p:grpSp>
      <p:sp>
        <p:nvSpPr>
          <p:cNvPr id="18437" name="Text Box 18"/>
          <p:cNvSpPr txBox="1">
            <a:spLocks noChangeArrowheads="1"/>
          </p:cNvSpPr>
          <p:nvPr/>
        </p:nvSpPr>
        <p:spPr bwMode="auto">
          <a:xfrm>
            <a:off x="0" y="285728"/>
            <a:ext cx="3416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Calibri" pitchFamily="34" charset="0"/>
              </a:rPr>
              <a:t>Collisions in </a:t>
            </a:r>
            <a:r>
              <a:rPr lang="en-US" sz="4000" dirty="0" smtClean="0">
                <a:solidFill>
                  <a:schemeClr val="accent2"/>
                </a:solidFill>
                <a:latin typeface="Calibri" pitchFamily="34" charset="0"/>
              </a:rPr>
              <a:t>2D</a:t>
            </a:r>
            <a:endParaRPr lang="en-US" sz="4000" dirty="0">
              <a:solidFill>
                <a:schemeClr val="accent2"/>
              </a:solidFill>
              <a:latin typeface="Calibri" pitchFamily="34" charset="0"/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338918" y="2571744"/>
            <a:ext cx="2590800" cy="2178050"/>
            <a:chOff x="3360" y="816"/>
            <a:chExt cx="1632" cy="1372"/>
          </a:xfrm>
        </p:grpSpPr>
        <p:sp>
          <p:nvSpPr>
            <p:cNvPr id="18451" name="Text Box 16"/>
            <p:cNvSpPr txBox="1">
              <a:spLocks noChangeArrowheads="1"/>
            </p:cNvSpPr>
            <p:nvPr/>
          </p:nvSpPr>
          <p:spPr bwMode="auto">
            <a:xfrm>
              <a:off x="3360" y="1742"/>
              <a:ext cx="136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  <a:latin typeface="Calibri" pitchFamily="34" charset="0"/>
                </a:rPr>
                <a:t>P</a:t>
              </a:r>
              <a:r>
                <a:rPr lang="en-US" sz="4000" baseline="-25000">
                  <a:solidFill>
                    <a:srgbClr val="CC3300"/>
                  </a:solidFill>
                  <a:latin typeface="Calibri" pitchFamily="34" charset="0"/>
                </a:rPr>
                <a:t>1i</a:t>
              </a:r>
              <a:r>
                <a:rPr lang="en-US" sz="4000">
                  <a:solidFill>
                    <a:srgbClr val="CC3300"/>
                  </a:solidFill>
                  <a:latin typeface="Calibri" pitchFamily="34" charset="0"/>
                </a:rPr>
                <a:t> </a:t>
              </a:r>
              <a:r>
                <a:rPr lang="en-US">
                  <a:solidFill>
                    <a:srgbClr val="CC3300"/>
                  </a:solidFill>
                  <a:latin typeface="Calibri" pitchFamily="34" charset="0"/>
                </a:rPr>
                <a:t>= P</a:t>
              </a:r>
              <a:r>
                <a:rPr lang="en-US" sz="4000" baseline="-25000">
                  <a:solidFill>
                    <a:srgbClr val="CC3300"/>
                  </a:solidFill>
                  <a:latin typeface="Calibri" pitchFamily="34" charset="0"/>
                </a:rPr>
                <a:t>1f</a:t>
              </a:r>
              <a:r>
                <a:rPr lang="en-US" sz="4000">
                  <a:solidFill>
                    <a:srgbClr val="CC3300"/>
                  </a:solidFill>
                  <a:latin typeface="Calibri" pitchFamily="34" charset="0"/>
                </a:rPr>
                <a:t> </a:t>
              </a:r>
              <a:r>
                <a:rPr lang="en-US">
                  <a:solidFill>
                    <a:srgbClr val="CC3300"/>
                  </a:solidFill>
                  <a:latin typeface="Calibri" pitchFamily="34" charset="0"/>
                </a:rPr>
                <a:t>+ P</a:t>
              </a:r>
              <a:r>
                <a:rPr lang="en-US" sz="4000" baseline="-25000">
                  <a:solidFill>
                    <a:srgbClr val="CC3300"/>
                  </a:solidFill>
                  <a:latin typeface="Calibri" pitchFamily="34" charset="0"/>
                </a:rPr>
                <a:t>2f</a:t>
              </a:r>
              <a:endParaRPr lang="en-US" sz="4800" baseline="-25000">
                <a:solidFill>
                  <a:srgbClr val="CC3300"/>
                </a:solidFill>
                <a:latin typeface="Calibri" pitchFamily="34" charset="0"/>
              </a:endParaRPr>
            </a:p>
          </p:txBody>
        </p:sp>
        <p:sp>
          <p:nvSpPr>
            <p:cNvPr id="18452" name="Line 19"/>
            <p:cNvSpPr>
              <a:spLocks noChangeShapeType="1"/>
            </p:cNvSpPr>
            <p:nvPr/>
          </p:nvSpPr>
          <p:spPr bwMode="auto">
            <a:xfrm>
              <a:off x="3408" y="1536"/>
              <a:ext cx="158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53" name="Line 20"/>
            <p:cNvSpPr>
              <a:spLocks noChangeShapeType="1"/>
            </p:cNvSpPr>
            <p:nvPr/>
          </p:nvSpPr>
          <p:spPr bwMode="auto">
            <a:xfrm flipV="1">
              <a:off x="3360" y="816"/>
              <a:ext cx="1104" cy="72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54" name="Line 21"/>
            <p:cNvSpPr>
              <a:spLocks noChangeShapeType="1"/>
            </p:cNvSpPr>
            <p:nvPr/>
          </p:nvSpPr>
          <p:spPr bwMode="auto">
            <a:xfrm>
              <a:off x="4464" y="840"/>
              <a:ext cx="528" cy="67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357422" y="5286388"/>
            <a:ext cx="51814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3300"/>
                </a:solidFill>
                <a:latin typeface="Calibri" pitchFamily="34" charset="0"/>
              </a:rPr>
              <a:t> m</a:t>
            </a:r>
            <a:r>
              <a:rPr lang="en-US" baseline="-25000" dirty="0" smtClean="0">
                <a:solidFill>
                  <a:srgbClr val="CC3300"/>
                </a:solidFill>
                <a:latin typeface="Calibri" pitchFamily="34" charset="0"/>
              </a:rPr>
              <a:t>1</a:t>
            </a:r>
            <a:r>
              <a:rPr lang="en-US" dirty="0" smtClean="0">
                <a:solidFill>
                  <a:srgbClr val="CC3300"/>
                </a:solidFill>
                <a:latin typeface="Calibri" pitchFamily="34" charset="0"/>
              </a:rPr>
              <a:t>v</a:t>
            </a:r>
            <a:r>
              <a:rPr lang="en-US" baseline="-25000" dirty="0" smtClean="0">
                <a:solidFill>
                  <a:srgbClr val="CC3300"/>
                </a:solidFill>
                <a:latin typeface="Calibri" pitchFamily="34" charset="0"/>
              </a:rPr>
              <a:t>1i  </a:t>
            </a:r>
            <a:r>
              <a:rPr lang="en-US" dirty="0" smtClean="0">
                <a:solidFill>
                  <a:srgbClr val="CC3300"/>
                </a:solidFill>
                <a:latin typeface="Calibri" pitchFamily="34" charset="0"/>
              </a:rPr>
              <a:t>= m</a:t>
            </a:r>
            <a:r>
              <a:rPr lang="en-US" sz="4000" baseline="-25000" dirty="0" smtClean="0">
                <a:solidFill>
                  <a:srgbClr val="CC3300"/>
                </a:solidFill>
                <a:latin typeface="Calibri" pitchFamily="34" charset="0"/>
              </a:rPr>
              <a:t>1</a:t>
            </a:r>
            <a:r>
              <a:rPr lang="en-US" dirty="0" smtClean="0">
                <a:solidFill>
                  <a:srgbClr val="CC3300"/>
                </a:solidFill>
                <a:latin typeface="Calibri" pitchFamily="34" charset="0"/>
              </a:rPr>
              <a:t>v</a:t>
            </a:r>
            <a:r>
              <a:rPr lang="en-US" sz="4000" baseline="-25000" dirty="0" smtClean="0">
                <a:solidFill>
                  <a:srgbClr val="CC3300"/>
                </a:solidFill>
                <a:latin typeface="Calibri" pitchFamily="34" charset="0"/>
              </a:rPr>
              <a:t>1f</a:t>
            </a:r>
            <a:r>
              <a:rPr lang="en-US" sz="4000" dirty="0" smtClean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latin typeface="Calibri" pitchFamily="34" charset="0"/>
              </a:rPr>
              <a:t>cos</a:t>
            </a:r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(</a:t>
            </a:r>
            <a:r>
              <a:rPr lang="en-US" dirty="0">
                <a:solidFill>
                  <a:srgbClr val="CC3300"/>
                </a:solidFill>
                <a:latin typeface="Symbol" pitchFamily="18" charset="2"/>
              </a:rPr>
              <a:t>q</a:t>
            </a:r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) +</a:t>
            </a:r>
            <a:r>
              <a:rPr lang="en-US" sz="4000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m</a:t>
            </a:r>
            <a:r>
              <a:rPr lang="en-US" sz="4000" baseline="-25000" dirty="0">
                <a:solidFill>
                  <a:srgbClr val="CC33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v</a:t>
            </a:r>
            <a:r>
              <a:rPr lang="en-US" sz="4000" baseline="-25000" dirty="0">
                <a:solidFill>
                  <a:srgbClr val="CC3300"/>
                </a:solidFill>
                <a:latin typeface="Calibri" pitchFamily="34" charset="0"/>
              </a:rPr>
              <a:t>2f</a:t>
            </a:r>
            <a:r>
              <a:rPr lang="en-US" sz="4000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latin typeface="Calibri" pitchFamily="34" charset="0"/>
              </a:rPr>
              <a:t>cos</a:t>
            </a:r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(</a:t>
            </a:r>
            <a:r>
              <a:rPr lang="en-US" dirty="0">
                <a:solidFill>
                  <a:srgbClr val="CC3300"/>
                </a:solidFill>
                <a:latin typeface="Symbol" pitchFamily="18" charset="2"/>
              </a:rPr>
              <a:t>f</a:t>
            </a:r>
            <a:r>
              <a:rPr lang="en-US" dirty="0" smtClean="0">
                <a:solidFill>
                  <a:srgbClr val="CC3300"/>
                </a:solidFill>
                <a:latin typeface="Calibri" pitchFamily="34" charset="0"/>
              </a:rPr>
              <a:t>)</a:t>
            </a:r>
            <a:endParaRPr lang="en-US" sz="4800" baseline="-2500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2143108" y="5786454"/>
            <a:ext cx="51924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3300"/>
                </a:solidFill>
                <a:latin typeface="Calibri" pitchFamily="34" charset="0"/>
              </a:rPr>
              <a:t>            0 = m</a:t>
            </a:r>
            <a:r>
              <a:rPr lang="en-US" sz="4000" baseline="-25000" dirty="0" smtClean="0">
                <a:solidFill>
                  <a:srgbClr val="CC3300"/>
                </a:solidFill>
                <a:latin typeface="Calibri" pitchFamily="34" charset="0"/>
              </a:rPr>
              <a:t>1</a:t>
            </a:r>
            <a:r>
              <a:rPr lang="en-US" dirty="0" smtClean="0">
                <a:solidFill>
                  <a:srgbClr val="CC3300"/>
                </a:solidFill>
                <a:latin typeface="Calibri" pitchFamily="34" charset="0"/>
              </a:rPr>
              <a:t>v</a:t>
            </a:r>
            <a:r>
              <a:rPr lang="en-US" sz="4000" baseline="-25000" dirty="0" smtClean="0">
                <a:solidFill>
                  <a:srgbClr val="CC3300"/>
                </a:solidFill>
                <a:latin typeface="Calibri" pitchFamily="34" charset="0"/>
              </a:rPr>
              <a:t>1f</a:t>
            </a:r>
            <a:r>
              <a:rPr lang="en-US" sz="4000" dirty="0" smtClean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sin(</a:t>
            </a:r>
            <a:r>
              <a:rPr lang="en-US" dirty="0">
                <a:solidFill>
                  <a:srgbClr val="CC3300"/>
                </a:solidFill>
                <a:latin typeface="Symbol" pitchFamily="18" charset="2"/>
              </a:rPr>
              <a:t>q</a:t>
            </a:r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) </a:t>
            </a:r>
            <a:r>
              <a:rPr lang="en-US" dirty="0" smtClean="0">
                <a:solidFill>
                  <a:srgbClr val="CC3300"/>
                </a:solidFill>
                <a:latin typeface="Calibri" pitchFamily="34" charset="0"/>
              </a:rPr>
              <a:t>-</a:t>
            </a:r>
            <a:r>
              <a:rPr lang="en-US" sz="4000" dirty="0" smtClean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m</a:t>
            </a:r>
            <a:r>
              <a:rPr lang="en-US" sz="4000" baseline="-25000" dirty="0">
                <a:solidFill>
                  <a:srgbClr val="CC33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v</a:t>
            </a:r>
            <a:r>
              <a:rPr lang="en-US" sz="4000" baseline="-25000" dirty="0">
                <a:solidFill>
                  <a:srgbClr val="CC3300"/>
                </a:solidFill>
                <a:latin typeface="Calibri" pitchFamily="34" charset="0"/>
              </a:rPr>
              <a:t>2</a:t>
            </a:r>
            <a:r>
              <a:rPr lang="en-US" sz="4800" baseline="-25000" dirty="0">
                <a:solidFill>
                  <a:srgbClr val="CC3300"/>
                </a:solidFill>
                <a:latin typeface="Calibri" pitchFamily="34" charset="0"/>
              </a:rPr>
              <a:t>f</a:t>
            </a:r>
            <a:r>
              <a:rPr lang="en-US" sz="4000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sin(</a:t>
            </a:r>
            <a:r>
              <a:rPr lang="en-US" dirty="0">
                <a:solidFill>
                  <a:srgbClr val="CC3300"/>
                </a:solidFill>
                <a:latin typeface="Symbol" pitchFamily="18" charset="2"/>
              </a:rPr>
              <a:t>f</a:t>
            </a:r>
            <a:r>
              <a:rPr lang="en-US" dirty="0" smtClean="0">
                <a:solidFill>
                  <a:srgbClr val="CC3300"/>
                </a:solidFill>
                <a:latin typeface="Calibri" pitchFamily="34" charset="0"/>
              </a:rPr>
              <a:t>)</a:t>
            </a:r>
            <a:endParaRPr lang="en-US" dirty="0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04800" y="2251089"/>
            <a:ext cx="3060700" cy="3178175"/>
            <a:chOff x="304800" y="2392390"/>
            <a:chExt cx="3060700" cy="3178175"/>
          </a:xfrm>
        </p:grpSpPr>
        <p:sp>
          <p:nvSpPr>
            <p:cNvPr id="18434" name="Line 11"/>
            <p:cNvSpPr>
              <a:spLocks noChangeShapeType="1"/>
            </p:cNvSpPr>
            <p:nvPr/>
          </p:nvSpPr>
          <p:spPr bwMode="auto">
            <a:xfrm flipV="1">
              <a:off x="304800" y="2979765"/>
              <a:ext cx="1752600" cy="114300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36" name="Line 17"/>
            <p:cNvSpPr>
              <a:spLocks noChangeShapeType="1"/>
            </p:cNvSpPr>
            <p:nvPr/>
          </p:nvSpPr>
          <p:spPr bwMode="auto">
            <a:xfrm>
              <a:off x="304800" y="4122765"/>
              <a:ext cx="251460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39" name="Line 22"/>
            <p:cNvSpPr>
              <a:spLocks noChangeShapeType="1"/>
            </p:cNvSpPr>
            <p:nvPr/>
          </p:nvSpPr>
          <p:spPr bwMode="auto">
            <a:xfrm>
              <a:off x="323850" y="4141815"/>
              <a:ext cx="838200" cy="106680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40" name="Line 28"/>
            <p:cNvSpPr>
              <a:spLocks noChangeShapeType="1"/>
            </p:cNvSpPr>
            <p:nvPr/>
          </p:nvSpPr>
          <p:spPr bwMode="auto">
            <a:xfrm>
              <a:off x="304800" y="2522565"/>
              <a:ext cx="0" cy="3048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41" name="Line 29"/>
            <p:cNvSpPr>
              <a:spLocks noChangeShapeType="1"/>
            </p:cNvSpPr>
            <p:nvPr/>
          </p:nvSpPr>
          <p:spPr bwMode="auto">
            <a:xfrm>
              <a:off x="304800" y="4122765"/>
              <a:ext cx="2819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685800" y="2979765"/>
              <a:ext cx="1371600" cy="2133600"/>
              <a:chOff x="432" y="816"/>
              <a:chExt cx="864" cy="1344"/>
            </a:xfrm>
          </p:grpSpPr>
          <p:sp>
            <p:nvSpPr>
              <p:cNvPr id="18447" name="Text Box 23"/>
              <p:cNvSpPr txBox="1">
                <a:spLocks noChangeArrowheads="1"/>
              </p:cNvSpPr>
              <p:nvPr/>
            </p:nvSpPr>
            <p:spPr bwMode="auto">
              <a:xfrm>
                <a:off x="624" y="1234"/>
                <a:ext cx="21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Symbol" pitchFamily="18" charset="2"/>
                  </a:rPr>
                  <a:t>q</a:t>
                </a:r>
                <a:endParaRPr lang="en-US" sz="4000">
                  <a:latin typeface="Calibri" pitchFamily="34" charset="0"/>
                </a:endParaRPr>
              </a:p>
            </p:txBody>
          </p:sp>
          <p:sp>
            <p:nvSpPr>
              <p:cNvPr id="18448" name="Text Box 24"/>
              <p:cNvSpPr txBox="1">
                <a:spLocks noChangeArrowheads="1"/>
              </p:cNvSpPr>
              <p:nvPr/>
            </p:nvSpPr>
            <p:spPr bwMode="auto">
              <a:xfrm>
                <a:off x="432" y="1599"/>
                <a:ext cx="21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Symbol" pitchFamily="18" charset="2"/>
                  </a:rPr>
                  <a:t>f</a:t>
                </a:r>
                <a:endParaRPr lang="en-US" sz="4000">
                  <a:latin typeface="Calibri" pitchFamily="34" charset="0"/>
                </a:endParaRPr>
              </a:p>
            </p:txBody>
          </p:sp>
          <p:sp>
            <p:nvSpPr>
              <p:cNvPr id="18449" name="Line 26"/>
              <p:cNvSpPr>
                <a:spLocks noChangeShapeType="1"/>
              </p:cNvSpPr>
              <p:nvPr/>
            </p:nvSpPr>
            <p:spPr bwMode="auto">
              <a:xfrm>
                <a:off x="1296" y="816"/>
                <a:ext cx="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8450" name="Line 30"/>
              <p:cNvSpPr>
                <a:spLocks noChangeShapeType="1"/>
              </p:cNvSpPr>
              <p:nvPr/>
            </p:nvSpPr>
            <p:spPr bwMode="auto">
              <a:xfrm>
                <a:off x="720" y="1536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8445" name="Text Box 35"/>
            <p:cNvSpPr txBox="1">
              <a:spLocks noChangeArrowheads="1"/>
            </p:cNvSpPr>
            <p:nvPr/>
          </p:nvSpPr>
          <p:spPr bwMode="auto">
            <a:xfrm>
              <a:off x="3048000" y="4068790"/>
              <a:ext cx="3175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x</a:t>
              </a:r>
              <a:endParaRPr lang="en-US" sz="4000">
                <a:latin typeface="Calibri" pitchFamily="34" charset="0"/>
              </a:endParaRPr>
            </a:p>
          </p:txBody>
        </p:sp>
        <p:sp>
          <p:nvSpPr>
            <p:cNvPr id="18446" name="Text Box 36"/>
            <p:cNvSpPr txBox="1">
              <a:spLocks noChangeArrowheads="1"/>
            </p:cNvSpPr>
            <p:nvPr/>
          </p:nvSpPr>
          <p:spPr bwMode="auto">
            <a:xfrm>
              <a:off x="304800" y="2392390"/>
              <a:ext cx="3238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y</a:t>
              </a:r>
              <a:endParaRPr lang="en-US" sz="4000">
                <a:latin typeface="Calibri" pitchFamily="34" charset="0"/>
              </a:endParaRPr>
            </a:p>
          </p:txBody>
        </p:sp>
      </p:grp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4548166" y="1914524"/>
            <a:ext cx="781050" cy="762000"/>
            <a:chOff x="3696" y="864"/>
            <a:chExt cx="492" cy="480"/>
          </a:xfrm>
        </p:grpSpPr>
        <p:sp>
          <p:nvSpPr>
            <p:cNvPr id="27" name="Oval 5"/>
            <p:cNvSpPr>
              <a:spLocks noChangeArrowheads="1"/>
            </p:cNvSpPr>
            <p:nvPr/>
          </p:nvSpPr>
          <p:spPr bwMode="auto">
            <a:xfrm>
              <a:off x="3696" y="864"/>
              <a:ext cx="480" cy="480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>
                <a:latin typeface="Calibri" pitchFamily="34" charset="0"/>
              </a:endParaRPr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3756" y="90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m</a:t>
              </a:r>
              <a:r>
                <a:rPr lang="en-US" sz="3200" baseline="-25000">
                  <a:latin typeface="Calibri" pitchFamily="34" charset="0"/>
                </a:rPr>
                <a:t>2</a:t>
              </a:r>
              <a:endParaRPr lang="en-US" sz="3200">
                <a:latin typeface="Calibri" pitchFamily="34" charset="0"/>
              </a:endParaRP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00034" y="1285860"/>
            <a:ext cx="946150" cy="762000"/>
            <a:chOff x="1296" y="864"/>
            <a:chExt cx="596" cy="480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296" y="864"/>
              <a:ext cx="480" cy="480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>
                <a:latin typeface="Calibri" pitchFamily="34" charset="0"/>
              </a:endParaRPr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344" y="888"/>
              <a:ext cx="5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m</a:t>
              </a:r>
              <a:r>
                <a:rPr lang="en-US" sz="3200" baseline="-25000" dirty="0">
                  <a:latin typeface="Calibri" pitchFamily="34" charset="0"/>
                </a:rPr>
                <a:t>1</a:t>
              </a:r>
              <a:endParaRPr lang="en-US" sz="3200" dirty="0">
                <a:latin typeface="Calibri" pitchFamily="34" charset="0"/>
              </a:endParaRPr>
            </a:p>
          </p:txBody>
        </p:sp>
      </p:grpSp>
      <p:grpSp>
        <p:nvGrpSpPr>
          <p:cNvPr id="32" name="Group 27"/>
          <p:cNvGrpSpPr>
            <a:grpSpLocks/>
          </p:cNvGrpSpPr>
          <p:nvPr/>
        </p:nvGrpSpPr>
        <p:grpSpPr bwMode="auto">
          <a:xfrm>
            <a:off x="4205266" y="1200149"/>
            <a:ext cx="946150" cy="762000"/>
            <a:chOff x="1296" y="864"/>
            <a:chExt cx="596" cy="480"/>
          </a:xfrm>
        </p:grpSpPr>
        <p:sp>
          <p:nvSpPr>
            <p:cNvPr id="33" name="Oval 28"/>
            <p:cNvSpPr>
              <a:spLocks noChangeArrowheads="1"/>
            </p:cNvSpPr>
            <p:nvPr/>
          </p:nvSpPr>
          <p:spPr bwMode="auto">
            <a:xfrm>
              <a:off x="1296" y="864"/>
              <a:ext cx="480" cy="480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>
                <a:latin typeface="Calibri" pitchFamily="34" charset="0"/>
              </a:endParaRPr>
            </a:p>
          </p:txBody>
        </p:sp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1344" y="888"/>
              <a:ext cx="5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m</a:t>
              </a:r>
              <a:r>
                <a:rPr lang="en-US" sz="3200" baseline="-25000">
                  <a:latin typeface="Calibri" pitchFamily="34" charset="0"/>
                </a:rPr>
                <a:t>1</a:t>
              </a:r>
              <a:endParaRPr lang="en-US" sz="3200">
                <a:latin typeface="Calibri" pitchFamily="34" charset="0"/>
              </a:endParaRPr>
            </a:p>
          </p:txBody>
        </p:sp>
      </p:grpSp>
      <p:grpSp>
        <p:nvGrpSpPr>
          <p:cNvPr id="35" name="Group 45"/>
          <p:cNvGrpSpPr>
            <a:grpSpLocks/>
          </p:cNvGrpSpPr>
          <p:nvPr/>
        </p:nvGrpSpPr>
        <p:grpSpPr bwMode="auto">
          <a:xfrm>
            <a:off x="4929166" y="161924"/>
            <a:ext cx="1752600" cy="1143000"/>
            <a:chOff x="2928" y="768"/>
            <a:chExt cx="1104" cy="720"/>
          </a:xfrm>
        </p:grpSpPr>
        <p:sp>
          <p:nvSpPr>
            <p:cNvPr id="36" name="Line 30"/>
            <p:cNvSpPr>
              <a:spLocks noChangeShapeType="1"/>
            </p:cNvSpPr>
            <p:nvPr/>
          </p:nvSpPr>
          <p:spPr bwMode="auto">
            <a:xfrm flipV="1">
              <a:off x="2928" y="768"/>
              <a:ext cx="1104" cy="72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3072" y="960"/>
              <a:ext cx="28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C3300"/>
                  </a:solidFill>
                  <a:latin typeface="Calibri" pitchFamily="34" charset="0"/>
                </a:rPr>
                <a:t>p</a:t>
              </a:r>
              <a:r>
                <a:rPr lang="en-US" sz="2000" baseline="-25000" dirty="0">
                  <a:solidFill>
                    <a:srgbClr val="CC3300"/>
                  </a:solidFill>
                  <a:latin typeface="Calibri" pitchFamily="34" charset="0"/>
                </a:rPr>
                <a:t>1f</a:t>
              </a:r>
              <a:endParaRPr lang="en-US" sz="3200" dirty="0">
                <a:solidFill>
                  <a:srgbClr val="CC3300"/>
                </a:solidFill>
                <a:latin typeface="Calibri" pitchFamily="34" charset="0"/>
              </a:endParaRPr>
            </a:p>
          </p:txBody>
        </p:sp>
      </p:grp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1857356" y="980728"/>
            <a:ext cx="15625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p</a:t>
            </a:r>
            <a:r>
              <a:rPr lang="en-US" baseline="-25000" dirty="0">
                <a:solidFill>
                  <a:srgbClr val="CC3300"/>
                </a:solidFill>
                <a:latin typeface="Calibri" pitchFamily="34" charset="0"/>
              </a:rPr>
              <a:t>1i</a:t>
            </a:r>
            <a:endParaRPr lang="en-US" sz="3200" baseline="-2500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>
            <a:off x="1357290" y="1714488"/>
            <a:ext cx="2514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28674" name="Object 7"/>
          <p:cNvGraphicFramePr>
            <a:graphicFrameLocks noChangeAspect="1"/>
          </p:cNvGraphicFramePr>
          <p:nvPr/>
        </p:nvGraphicFramePr>
        <p:xfrm>
          <a:off x="5643570" y="1285860"/>
          <a:ext cx="30876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Equation" r:id="rId4" imgW="1371600" imgH="253800" progId="Equation.3">
                  <p:embed/>
                </p:oleObj>
              </mc:Choice>
              <mc:Fallback>
                <p:oleObj name="Equation" r:id="rId4" imgW="13716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1285860"/>
                        <a:ext cx="308768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5143504" y="2643182"/>
            <a:ext cx="838200" cy="1066800"/>
            <a:chOff x="5143504" y="2643182"/>
            <a:chExt cx="838200" cy="1066800"/>
          </a:xfrm>
        </p:grpSpPr>
        <p:sp>
          <p:nvSpPr>
            <p:cNvPr id="40" name="Text Box 37"/>
            <p:cNvSpPr txBox="1">
              <a:spLocks noChangeArrowheads="1"/>
            </p:cNvSpPr>
            <p:nvPr/>
          </p:nvSpPr>
          <p:spPr bwMode="auto">
            <a:xfrm>
              <a:off x="5500694" y="2714620"/>
              <a:ext cx="4492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C3300"/>
                  </a:solidFill>
                  <a:latin typeface="Calibri" pitchFamily="34" charset="0"/>
                </a:rPr>
                <a:t>p</a:t>
              </a:r>
              <a:r>
                <a:rPr lang="en-US" sz="2000" baseline="-25000" dirty="0">
                  <a:solidFill>
                    <a:srgbClr val="CC3300"/>
                  </a:solidFill>
                  <a:latin typeface="Calibri" pitchFamily="34" charset="0"/>
                </a:rPr>
                <a:t>2f</a:t>
              </a:r>
              <a:endParaRPr lang="en-US" sz="3200" dirty="0">
                <a:solidFill>
                  <a:srgbClr val="CC3300"/>
                </a:solidFill>
                <a:latin typeface="Calibri" pitchFamily="34" charset="0"/>
              </a:endParaRPr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>
              <a:off x="5143504" y="2643182"/>
              <a:ext cx="838200" cy="106680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00034" y="557214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800" dirty="0" smtClean="0"/>
              <a:t>X components</a:t>
            </a:r>
            <a:endParaRPr lang="en-NZ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500034" y="60007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800" dirty="0" smtClean="0"/>
              <a:t>Y components</a:t>
            </a:r>
            <a:endParaRPr lang="en-NZ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6215074" y="2181517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Vector Addition</a:t>
            </a:r>
            <a:endParaRPr lang="en-NZ" dirty="0"/>
          </a:p>
        </p:txBody>
      </p:sp>
      <p:sp>
        <p:nvSpPr>
          <p:cNvPr id="52" name="TextBox 51"/>
          <p:cNvSpPr txBox="1"/>
          <p:nvPr/>
        </p:nvSpPr>
        <p:spPr>
          <a:xfrm>
            <a:off x="571472" y="2285992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Vector  x-y components</a:t>
            </a:r>
            <a:endParaRPr lang="en-NZ" dirty="0"/>
          </a:p>
        </p:txBody>
      </p:sp>
      <p:grpSp>
        <p:nvGrpSpPr>
          <p:cNvPr id="56" name="Group 55"/>
          <p:cNvGrpSpPr/>
          <p:nvPr/>
        </p:nvGrpSpPr>
        <p:grpSpPr>
          <a:xfrm>
            <a:off x="2357422" y="5000636"/>
            <a:ext cx="1083472" cy="642944"/>
            <a:chOff x="2357422" y="5000636"/>
            <a:chExt cx="1083472" cy="642944"/>
          </a:xfrm>
        </p:grpSpPr>
        <p:sp>
          <p:nvSpPr>
            <p:cNvPr id="55" name="Left Brace 54"/>
            <p:cNvSpPr/>
            <p:nvPr/>
          </p:nvSpPr>
          <p:spPr bwMode="auto">
            <a:xfrm rot="5400000">
              <a:off x="2607454" y="5036356"/>
              <a:ext cx="357192" cy="857256"/>
            </a:xfrm>
            <a:prstGeom prst="leftBrace">
              <a:avLst>
                <a:gd name="adj1" fmla="val 48664"/>
                <a:gd name="adj2" fmla="val 5079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8675" name="Object 3"/>
            <p:cNvGraphicFramePr>
              <a:graphicFrameLocks noChangeAspect="1"/>
            </p:cNvGraphicFramePr>
            <p:nvPr/>
          </p:nvGraphicFramePr>
          <p:xfrm>
            <a:off x="2428860" y="5000636"/>
            <a:ext cx="1012034" cy="396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9" name="Equation" r:id="rId6" imgW="647640" imgH="253800" progId="Equation.3">
                    <p:embed/>
                  </p:oleObj>
                </mc:Choice>
                <mc:Fallback>
                  <p:oleObj name="Equation" r:id="rId6" imgW="647640" imgH="2538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8860" y="5000636"/>
                          <a:ext cx="1012034" cy="3968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Group 56"/>
          <p:cNvGrpSpPr/>
          <p:nvPr/>
        </p:nvGrpSpPr>
        <p:grpSpPr>
          <a:xfrm>
            <a:off x="3571867" y="4929188"/>
            <a:ext cx="3571900" cy="642952"/>
            <a:chOff x="3571867" y="4929188"/>
            <a:chExt cx="3571900" cy="642952"/>
          </a:xfrm>
        </p:grpSpPr>
        <p:sp>
          <p:nvSpPr>
            <p:cNvPr id="54" name="Left Brace 53"/>
            <p:cNvSpPr/>
            <p:nvPr/>
          </p:nvSpPr>
          <p:spPr bwMode="auto">
            <a:xfrm rot="5400000">
              <a:off x="5179221" y="3607594"/>
              <a:ext cx="357192" cy="3571900"/>
            </a:xfrm>
            <a:prstGeom prst="leftBrace">
              <a:avLst>
                <a:gd name="adj1" fmla="val 48664"/>
                <a:gd name="adj2" fmla="val 5079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8676" name="Object 4"/>
            <p:cNvGraphicFramePr>
              <a:graphicFrameLocks noChangeAspect="1"/>
            </p:cNvGraphicFramePr>
            <p:nvPr/>
          </p:nvGraphicFramePr>
          <p:xfrm>
            <a:off x="4954588" y="4929188"/>
            <a:ext cx="1093787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10" name="Equation" r:id="rId8" imgW="596880" imgH="253800" progId="Equation.3">
                    <p:embed/>
                  </p:oleObj>
                </mc:Choice>
                <mc:Fallback>
                  <p:oleObj name="Equation" r:id="rId8" imgW="596880" imgH="253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4588" y="4929188"/>
                          <a:ext cx="1093787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" name="Text Box 35"/>
          <p:cNvSpPr txBox="1">
            <a:spLocks noChangeArrowheads="1"/>
          </p:cNvSpPr>
          <p:nvPr/>
        </p:nvSpPr>
        <p:spPr bwMode="auto">
          <a:xfrm>
            <a:off x="7308304" y="3645024"/>
            <a:ext cx="609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p</a:t>
            </a:r>
            <a:r>
              <a:rPr lang="en-US" baseline="-25000" dirty="0">
                <a:solidFill>
                  <a:srgbClr val="CC3300"/>
                </a:solidFill>
                <a:latin typeface="Calibri" pitchFamily="34" charset="0"/>
              </a:rPr>
              <a:t>1i</a:t>
            </a:r>
            <a:endParaRPr lang="en-US" sz="3200" baseline="-2500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59" name="Text Box 36"/>
          <p:cNvSpPr txBox="1">
            <a:spLocks noChangeArrowheads="1"/>
          </p:cNvSpPr>
          <p:nvPr/>
        </p:nvSpPr>
        <p:spPr bwMode="auto">
          <a:xfrm>
            <a:off x="6804248" y="2636912"/>
            <a:ext cx="449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p</a:t>
            </a:r>
            <a:r>
              <a:rPr lang="en-US" sz="2000" baseline="-25000" dirty="0">
                <a:solidFill>
                  <a:srgbClr val="CC3300"/>
                </a:solidFill>
                <a:latin typeface="Calibri" pitchFamily="34" charset="0"/>
              </a:rPr>
              <a:t>1f</a:t>
            </a:r>
            <a:endParaRPr lang="en-US" sz="320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60" name="Text Box 37"/>
          <p:cNvSpPr txBox="1">
            <a:spLocks noChangeArrowheads="1"/>
          </p:cNvSpPr>
          <p:nvPr/>
        </p:nvSpPr>
        <p:spPr bwMode="auto">
          <a:xfrm>
            <a:off x="8388424" y="2780928"/>
            <a:ext cx="449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3300"/>
                </a:solidFill>
                <a:latin typeface="Calibri" pitchFamily="34" charset="0"/>
              </a:rPr>
              <a:t>p</a:t>
            </a:r>
            <a:r>
              <a:rPr lang="en-US" sz="2000" baseline="-25000" dirty="0">
                <a:solidFill>
                  <a:srgbClr val="CC3300"/>
                </a:solidFill>
                <a:latin typeface="Calibri" pitchFamily="34" charset="0"/>
              </a:rPr>
              <a:t>2f</a:t>
            </a:r>
            <a:endParaRPr lang="en-US" sz="320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669563" y="24759"/>
            <a:ext cx="137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Y13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1" grpId="0" autoUpdateAnimBg="0"/>
      <p:bldP spid="30752" grpId="0" autoUpdateAnimBg="0"/>
      <p:bldP spid="50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265113" y="-287338"/>
            <a:ext cx="9674226" cy="743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1763713" y="0"/>
            <a:ext cx="1800225" cy="270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3635375" y="2924175"/>
            <a:ext cx="21590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4067175" y="2924175"/>
            <a:ext cx="417671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2124075" y="476250"/>
            <a:ext cx="1368425" cy="2087563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3635375" y="3500438"/>
            <a:ext cx="144463" cy="19446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>
            <a:off x="3995738" y="2924175"/>
            <a:ext cx="1223962" cy="1444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5292725" y="3860800"/>
            <a:ext cx="1223963" cy="1968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>
            <a:off x="6516688" y="4005263"/>
            <a:ext cx="144462" cy="19446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5292725" y="3860800"/>
            <a:ext cx="1368425" cy="2087563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99347" name="Line 19"/>
          <p:cNvSpPr>
            <a:spLocks noChangeShapeType="1"/>
          </p:cNvSpPr>
          <p:nvPr/>
        </p:nvSpPr>
        <p:spPr bwMode="auto">
          <a:xfrm>
            <a:off x="5292725" y="3860800"/>
            <a:ext cx="1368425" cy="2087563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0" y="3212976"/>
          <a:ext cx="30876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5" imgW="1371600" imgH="253800" progId="Equation.3">
                  <p:embed/>
                </p:oleObj>
              </mc:Choice>
              <mc:Fallback>
                <p:oleObj name="Equation" r:id="rId5" imgW="13716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12976"/>
                        <a:ext cx="30876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-144464" y="2492896"/>
            <a:ext cx="39957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Prove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By Vector components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00509 L -0.34271 -0.4980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2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nimBg="1"/>
      <p:bldP spid="99335" grpId="0" animBg="1"/>
      <p:bldP spid="99336" grpId="0" animBg="1"/>
      <p:bldP spid="99337" grpId="0" animBg="1"/>
      <p:bldP spid="99340" grpId="0" animBg="1"/>
      <p:bldP spid="99341" grpId="0" animBg="1"/>
      <p:bldP spid="99342" grpId="0" animBg="1"/>
      <p:bldP spid="99343" grpId="0" animBg="1"/>
      <p:bldP spid="99344" grpId="0" animBg="1"/>
      <p:bldP spid="99344" grpId="1" animBg="1"/>
      <p:bldP spid="993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61641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3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160912" y="0"/>
            <a:ext cx="9304912" cy="674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5643570" y="4929198"/>
          <a:ext cx="30876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4" imgW="1371600" imgH="253800" progId="Equation.3">
                  <p:embed/>
                </p:oleObj>
              </mc:Choice>
              <mc:Fallback>
                <p:oleObj name="Equation" r:id="rId4" imgW="13716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4929198"/>
                        <a:ext cx="30876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00694" y="4286256"/>
            <a:ext cx="342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Prove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14346" y="0"/>
            <a:ext cx="9358346" cy="691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285720" y="4429132"/>
          <a:ext cx="30876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Equation" r:id="rId4" imgW="1371600" imgH="253800" progId="Equation.3">
                  <p:embed/>
                </p:oleObj>
              </mc:Choice>
              <mc:Fallback>
                <p:oleObj name="Equation" r:id="rId4" imgW="13716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429132"/>
                        <a:ext cx="30876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3786190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Prove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3887</TotalTime>
  <Words>70</Words>
  <Application>Microsoft Macintosh PowerPoint</Application>
  <PresentationFormat>On-screen Show (4:3)</PresentationFormat>
  <Paragraphs>37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137</cp:revision>
  <dcterms:created xsi:type="dcterms:W3CDTF">2002-01-27T23:45:46Z</dcterms:created>
  <dcterms:modified xsi:type="dcterms:W3CDTF">2016-04-18T04:07:34Z</dcterms:modified>
</cp:coreProperties>
</file>