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3" r:id="rId2"/>
    <p:sldMasterId id="2147483855" r:id="rId3"/>
    <p:sldMasterId id="2147483867" r:id="rId4"/>
  </p:sldMasterIdLst>
  <p:notesMasterIdLst>
    <p:notesMasterId r:id="rId28"/>
  </p:notesMasterIdLst>
  <p:sldIdLst>
    <p:sldId id="291" r:id="rId5"/>
    <p:sldId id="304" r:id="rId6"/>
    <p:sldId id="301" r:id="rId7"/>
    <p:sldId id="258" r:id="rId8"/>
    <p:sldId id="300" r:id="rId9"/>
    <p:sldId id="290" r:id="rId10"/>
    <p:sldId id="322" r:id="rId11"/>
    <p:sldId id="259" r:id="rId12"/>
    <p:sldId id="308" r:id="rId13"/>
    <p:sldId id="309" r:id="rId14"/>
    <p:sldId id="288" r:id="rId15"/>
    <p:sldId id="30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10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sine%20wave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sine%20wave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sine%20wave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rry:Desktop:2008:Yr%2013%20Formative%20assessments:sine%20wave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069960806136"/>
          <c:y val="0.0"/>
          <c:w val="0.935860058309038"/>
          <c:h val="1.0"/>
        </c:manualLayout>
      </c:layout>
      <c:lineChart>
        <c:grouping val="stacked"/>
        <c:varyColors val="0"/>
        <c:ser>
          <c:idx val="8"/>
          <c:order val="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9"/>
          <c:order val="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0"/>
          <c:order val="1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1"/>
          <c:order val="1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2"/>
          <c:order val="1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3"/>
          <c:order val="1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4"/>
          <c:order val="1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5"/>
          <c:order val="1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6"/>
          <c:order val="1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7"/>
          <c:order val="1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8"/>
          <c:order val="1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9"/>
          <c:order val="1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0"/>
          <c:order val="2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1"/>
          <c:order val="2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2"/>
          <c:order val="2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3"/>
          <c:order val="2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4"/>
          <c:order val="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5"/>
          <c:order val="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6"/>
          <c:order val="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7"/>
          <c:order val="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"/>
          <c:order val="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3"/>
          <c:order val="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"/>
          <c:order val="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0"/>
          <c:order val="0"/>
          <c:tx>
            <c:strRef>
              <c:f>Sheet1!$D$1</c:f>
              <c:strCache>
                <c:ptCount val="1"/>
                <c:pt idx="0">
                  <c:v>sin wt</c:v>
                </c:pt>
              </c:strCache>
            </c:strRef>
          </c:tx>
          <c:marker>
            <c:symbol val="none"/>
          </c:marker>
          <c:val>
            <c:numRef>
              <c:f>Sheet1!$D$2:$D$400</c:f>
              <c:numCache>
                <c:formatCode>0.00000000</c:formatCode>
                <c:ptCount val="399"/>
                <c:pt idx="0">
                  <c:v>0.0314107590781283</c:v>
                </c:pt>
                <c:pt idx="1">
                  <c:v>0.0627905195293134</c:v>
                </c:pt>
                <c:pt idx="2">
                  <c:v>0.0941083133185143</c:v>
                </c:pt>
                <c:pt idx="3">
                  <c:v>0.125333233564304</c:v>
                </c:pt>
                <c:pt idx="4">
                  <c:v>0.156434465040231</c:v>
                </c:pt>
                <c:pt idx="5">
                  <c:v>0.187381314585725</c:v>
                </c:pt>
                <c:pt idx="6">
                  <c:v>0.218143241396543</c:v>
                </c:pt>
                <c:pt idx="7">
                  <c:v>0.248689887164855</c:v>
                </c:pt>
                <c:pt idx="8">
                  <c:v>0.278991106039229</c:v>
                </c:pt>
                <c:pt idx="9">
                  <c:v>0.309016994374947</c:v>
                </c:pt>
                <c:pt idx="10">
                  <c:v>0.338737920245291</c:v>
                </c:pt>
                <c:pt idx="11">
                  <c:v>0.368124552684678</c:v>
                </c:pt>
                <c:pt idx="12">
                  <c:v>0.397147890634781</c:v>
                </c:pt>
                <c:pt idx="13">
                  <c:v>0.425779291565073</c:v>
                </c:pt>
                <c:pt idx="14">
                  <c:v>0.453990499739547</c:v>
                </c:pt>
                <c:pt idx="15">
                  <c:v>0.481753674101715</c:v>
                </c:pt>
                <c:pt idx="16">
                  <c:v>0.509041415750371</c:v>
                </c:pt>
                <c:pt idx="17">
                  <c:v>0.535826794978997</c:v>
                </c:pt>
                <c:pt idx="18">
                  <c:v>0.562083377852131</c:v>
                </c:pt>
                <c:pt idx="19">
                  <c:v>0.587785252292473</c:v>
                </c:pt>
                <c:pt idx="20">
                  <c:v>0.612907053652976</c:v>
                </c:pt>
                <c:pt idx="21">
                  <c:v>0.63742398974869</c:v>
                </c:pt>
                <c:pt idx="22">
                  <c:v>0.661311865323652</c:v>
                </c:pt>
                <c:pt idx="23">
                  <c:v>0.684547105928689</c:v>
                </c:pt>
                <c:pt idx="24">
                  <c:v>0.707106781186547</c:v>
                </c:pt>
                <c:pt idx="25">
                  <c:v>0.728968627421411</c:v>
                </c:pt>
                <c:pt idx="26">
                  <c:v>0.75011106963046</c:v>
                </c:pt>
                <c:pt idx="27">
                  <c:v>0.770513242775789</c:v>
                </c:pt>
                <c:pt idx="28">
                  <c:v>0.79015501237569</c:v>
                </c:pt>
                <c:pt idx="29">
                  <c:v>0.809016994374947</c:v>
                </c:pt>
                <c:pt idx="30">
                  <c:v>0.827080574274562</c:v>
                </c:pt>
                <c:pt idx="31">
                  <c:v>0.844327925502015</c:v>
                </c:pt>
                <c:pt idx="32">
                  <c:v>0.860742027003944</c:v>
                </c:pt>
                <c:pt idx="33">
                  <c:v>0.876306680043864</c:v>
                </c:pt>
                <c:pt idx="34">
                  <c:v>0.891006524188368</c:v>
                </c:pt>
                <c:pt idx="35">
                  <c:v>0.90482705246602</c:v>
                </c:pt>
                <c:pt idx="36">
                  <c:v>0.917754625683981</c:v>
                </c:pt>
                <c:pt idx="37">
                  <c:v>0.929776485888251</c:v>
                </c:pt>
                <c:pt idx="38">
                  <c:v>0.940880768954225</c:v>
                </c:pt>
                <c:pt idx="39">
                  <c:v>0.951056516295153</c:v>
                </c:pt>
                <c:pt idx="40">
                  <c:v>0.960293685676943</c:v>
                </c:pt>
                <c:pt idx="41">
                  <c:v>0.968583161128631</c:v>
                </c:pt>
                <c:pt idx="42">
                  <c:v>0.975916761938747</c:v>
                </c:pt>
                <c:pt idx="43">
                  <c:v>0.982287250728689</c:v>
                </c:pt>
                <c:pt idx="44">
                  <c:v>0.987688340595138</c:v>
                </c:pt>
                <c:pt idx="45">
                  <c:v>0.992114701314478</c:v>
                </c:pt>
                <c:pt idx="46">
                  <c:v>0.99556196460308</c:v>
                </c:pt>
                <c:pt idx="47">
                  <c:v>0.998026728428272</c:v>
                </c:pt>
                <c:pt idx="48">
                  <c:v>0.999506560365732</c:v>
                </c:pt>
                <c:pt idx="49">
                  <c:v>1.0</c:v>
                </c:pt>
                <c:pt idx="50">
                  <c:v>0.999506560365732</c:v>
                </c:pt>
                <c:pt idx="51">
                  <c:v>0.998026728428272</c:v>
                </c:pt>
                <c:pt idx="52">
                  <c:v>0.99556196460308</c:v>
                </c:pt>
                <c:pt idx="53">
                  <c:v>0.992114701314478</c:v>
                </c:pt>
                <c:pt idx="54">
                  <c:v>0.987688340595138</c:v>
                </c:pt>
                <c:pt idx="55">
                  <c:v>0.982287250728689</c:v>
                </c:pt>
                <c:pt idx="56">
                  <c:v>0.975916761938747</c:v>
                </c:pt>
                <c:pt idx="57">
                  <c:v>0.968583161128631</c:v>
                </c:pt>
                <c:pt idx="58">
                  <c:v>0.960293685676943</c:v>
                </c:pt>
                <c:pt idx="59">
                  <c:v>0.951056516295154</c:v>
                </c:pt>
                <c:pt idx="60">
                  <c:v>0.940880768954225</c:v>
                </c:pt>
                <c:pt idx="61">
                  <c:v>0.929776485888251</c:v>
                </c:pt>
                <c:pt idx="62">
                  <c:v>0.917754625683981</c:v>
                </c:pt>
                <c:pt idx="63">
                  <c:v>0.904827052466019</c:v>
                </c:pt>
                <c:pt idx="64">
                  <c:v>0.891006524188368</c:v>
                </c:pt>
                <c:pt idx="65">
                  <c:v>0.876306680043863</c:v>
                </c:pt>
                <c:pt idx="66">
                  <c:v>0.860742027003944</c:v>
                </c:pt>
                <c:pt idx="67">
                  <c:v>0.844327925502015</c:v>
                </c:pt>
                <c:pt idx="68">
                  <c:v>0.827080574274562</c:v>
                </c:pt>
                <c:pt idx="69">
                  <c:v>0.809016994374947</c:v>
                </c:pt>
                <c:pt idx="70">
                  <c:v>0.79015501237569</c:v>
                </c:pt>
                <c:pt idx="71">
                  <c:v>0.770513242775789</c:v>
                </c:pt>
                <c:pt idx="72">
                  <c:v>0.75011106963046</c:v>
                </c:pt>
                <c:pt idx="73">
                  <c:v>0.728968627421411</c:v>
                </c:pt>
                <c:pt idx="74">
                  <c:v>0.707106781186548</c:v>
                </c:pt>
                <c:pt idx="75">
                  <c:v>0.684547105928689</c:v>
                </c:pt>
                <c:pt idx="76">
                  <c:v>0.661311865323652</c:v>
                </c:pt>
                <c:pt idx="77">
                  <c:v>0.63742398974869</c:v>
                </c:pt>
                <c:pt idx="78">
                  <c:v>0.612907053652976</c:v>
                </c:pt>
                <c:pt idx="79">
                  <c:v>0.587785252292473</c:v>
                </c:pt>
                <c:pt idx="80">
                  <c:v>0.56208337785213</c:v>
                </c:pt>
                <c:pt idx="81">
                  <c:v>0.535826794978997</c:v>
                </c:pt>
                <c:pt idx="82">
                  <c:v>0.509041415750371</c:v>
                </c:pt>
                <c:pt idx="83">
                  <c:v>0.481753674101716</c:v>
                </c:pt>
                <c:pt idx="84">
                  <c:v>0.453990499739547</c:v>
                </c:pt>
                <c:pt idx="85">
                  <c:v>0.425779291565073</c:v>
                </c:pt>
                <c:pt idx="86">
                  <c:v>0.397147890634781</c:v>
                </c:pt>
                <c:pt idx="87">
                  <c:v>0.368124552684678</c:v>
                </c:pt>
                <c:pt idx="88">
                  <c:v>0.338737920245291</c:v>
                </c:pt>
                <c:pt idx="89">
                  <c:v>0.309016994374947</c:v>
                </c:pt>
                <c:pt idx="90">
                  <c:v>0.278991106039229</c:v>
                </c:pt>
                <c:pt idx="91">
                  <c:v>0.248689887164855</c:v>
                </c:pt>
                <c:pt idx="92">
                  <c:v>0.218143241396542</c:v>
                </c:pt>
                <c:pt idx="93">
                  <c:v>0.187381314585725</c:v>
                </c:pt>
                <c:pt idx="94">
                  <c:v>0.156434465040231</c:v>
                </c:pt>
                <c:pt idx="95">
                  <c:v>0.125333233564305</c:v>
                </c:pt>
                <c:pt idx="96">
                  <c:v>0.0941083133185143</c:v>
                </c:pt>
                <c:pt idx="97">
                  <c:v>0.0627905195293136</c:v>
                </c:pt>
                <c:pt idx="98">
                  <c:v>0.0314107590781282</c:v>
                </c:pt>
                <c:pt idx="99">
                  <c:v>1.22464679914735E-16</c:v>
                </c:pt>
                <c:pt idx="100">
                  <c:v>-0.031410759078128</c:v>
                </c:pt>
                <c:pt idx="101">
                  <c:v>-0.0627905195293133</c:v>
                </c:pt>
                <c:pt idx="102">
                  <c:v>-0.0941083133185141</c:v>
                </c:pt>
                <c:pt idx="103">
                  <c:v>-0.125333233564304</c:v>
                </c:pt>
                <c:pt idx="104">
                  <c:v>-0.156434465040231</c:v>
                </c:pt>
                <c:pt idx="105">
                  <c:v>-0.187381314585725</c:v>
                </c:pt>
                <c:pt idx="106">
                  <c:v>-0.218143241396542</c:v>
                </c:pt>
                <c:pt idx="107">
                  <c:v>-0.248689887164855</c:v>
                </c:pt>
                <c:pt idx="108">
                  <c:v>-0.278991106039229</c:v>
                </c:pt>
                <c:pt idx="109">
                  <c:v>-0.309016994374948</c:v>
                </c:pt>
                <c:pt idx="110">
                  <c:v>-0.338737920245291</c:v>
                </c:pt>
                <c:pt idx="111">
                  <c:v>-0.368124552684678</c:v>
                </c:pt>
                <c:pt idx="112">
                  <c:v>-0.39714789063478</c:v>
                </c:pt>
                <c:pt idx="113">
                  <c:v>-0.425779291565072</c:v>
                </c:pt>
                <c:pt idx="114">
                  <c:v>-0.453990499739546</c:v>
                </c:pt>
                <c:pt idx="115">
                  <c:v>-0.481753674101715</c:v>
                </c:pt>
                <c:pt idx="116">
                  <c:v>-0.509041415750371</c:v>
                </c:pt>
                <c:pt idx="117">
                  <c:v>-0.535826794978996</c:v>
                </c:pt>
                <c:pt idx="118">
                  <c:v>-0.56208337785213</c:v>
                </c:pt>
                <c:pt idx="119">
                  <c:v>-0.587785252292473</c:v>
                </c:pt>
                <c:pt idx="120">
                  <c:v>-0.612907053652976</c:v>
                </c:pt>
                <c:pt idx="121">
                  <c:v>-0.63742398974869</c:v>
                </c:pt>
                <c:pt idx="122">
                  <c:v>-0.661311865323652</c:v>
                </c:pt>
                <c:pt idx="123">
                  <c:v>-0.684547105928689</c:v>
                </c:pt>
                <c:pt idx="124">
                  <c:v>-0.707106781186547</c:v>
                </c:pt>
                <c:pt idx="125">
                  <c:v>-0.728968627421411</c:v>
                </c:pt>
                <c:pt idx="126">
                  <c:v>-0.750111069630459</c:v>
                </c:pt>
                <c:pt idx="127">
                  <c:v>-0.770513242775789</c:v>
                </c:pt>
                <c:pt idx="128">
                  <c:v>-0.79015501237569</c:v>
                </c:pt>
                <c:pt idx="129">
                  <c:v>-0.809016994374947</c:v>
                </c:pt>
                <c:pt idx="130">
                  <c:v>-0.827080574274562</c:v>
                </c:pt>
                <c:pt idx="131">
                  <c:v>-0.844327925502015</c:v>
                </c:pt>
                <c:pt idx="132">
                  <c:v>-0.860742027003944</c:v>
                </c:pt>
                <c:pt idx="133">
                  <c:v>-0.876306680043864</c:v>
                </c:pt>
                <c:pt idx="134">
                  <c:v>-0.891006524188368</c:v>
                </c:pt>
                <c:pt idx="135">
                  <c:v>-0.90482705246602</c:v>
                </c:pt>
                <c:pt idx="136">
                  <c:v>-0.917754625683981</c:v>
                </c:pt>
                <c:pt idx="137">
                  <c:v>-0.929776485888251</c:v>
                </c:pt>
                <c:pt idx="138">
                  <c:v>-0.940880768954225</c:v>
                </c:pt>
                <c:pt idx="139">
                  <c:v>-0.951056516295153</c:v>
                </c:pt>
                <c:pt idx="140">
                  <c:v>-0.960293685676943</c:v>
                </c:pt>
                <c:pt idx="141">
                  <c:v>-0.968583161128631</c:v>
                </c:pt>
                <c:pt idx="142">
                  <c:v>-0.975916761938747</c:v>
                </c:pt>
                <c:pt idx="143">
                  <c:v>-0.982287250728689</c:v>
                </c:pt>
                <c:pt idx="144">
                  <c:v>-0.987688340595138</c:v>
                </c:pt>
                <c:pt idx="145">
                  <c:v>-0.992114701314478</c:v>
                </c:pt>
                <c:pt idx="146">
                  <c:v>-0.99556196460308</c:v>
                </c:pt>
                <c:pt idx="147">
                  <c:v>-0.998026728428272</c:v>
                </c:pt>
                <c:pt idx="148">
                  <c:v>-0.999506560365732</c:v>
                </c:pt>
                <c:pt idx="149">
                  <c:v>-1.0</c:v>
                </c:pt>
                <c:pt idx="150">
                  <c:v>-0.999506560365732</c:v>
                </c:pt>
                <c:pt idx="151">
                  <c:v>-0.998026728428272</c:v>
                </c:pt>
                <c:pt idx="152">
                  <c:v>-0.99556196460308</c:v>
                </c:pt>
                <c:pt idx="153">
                  <c:v>-0.992114701314478</c:v>
                </c:pt>
                <c:pt idx="154">
                  <c:v>-0.987688340595138</c:v>
                </c:pt>
                <c:pt idx="155">
                  <c:v>-0.982287250728689</c:v>
                </c:pt>
                <c:pt idx="156">
                  <c:v>-0.975916761938747</c:v>
                </c:pt>
                <c:pt idx="157">
                  <c:v>-0.968583161128631</c:v>
                </c:pt>
                <c:pt idx="158">
                  <c:v>-0.960293685676943</c:v>
                </c:pt>
                <c:pt idx="159">
                  <c:v>-0.951056516295154</c:v>
                </c:pt>
                <c:pt idx="160">
                  <c:v>-0.940880768954225</c:v>
                </c:pt>
                <c:pt idx="161">
                  <c:v>-0.929776485888251</c:v>
                </c:pt>
                <c:pt idx="162">
                  <c:v>-0.917754625683981</c:v>
                </c:pt>
                <c:pt idx="163">
                  <c:v>-0.90482705246602</c:v>
                </c:pt>
                <c:pt idx="164">
                  <c:v>-0.891006524188368</c:v>
                </c:pt>
                <c:pt idx="165">
                  <c:v>-0.876306680043864</c:v>
                </c:pt>
                <c:pt idx="166">
                  <c:v>-0.860742027003944</c:v>
                </c:pt>
                <c:pt idx="167">
                  <c:v>-0.844327925502015</c:v>
                </c:pt>
                <c:pt idx="168">
                  <c:v>-0.827080574274562</c:v>
                </c:pt>
                <c:pt idx="169">
                  <c:v>-0.809016994374948</c:v>
                </c:pt>
                <c:pt idx="170">
                  <c:v>-0.790155012375691</c:v>
                </c:pt>
                <c:pt idx="171">
                  <c:v>-0.77051324277579</c:v>
                </c:pt>
                <c:pt idx="172">
                  <c:v>-0.750111069630459</c:v>
                </c:pt>
                <c:pt idx="173">
                  <c:v>-0.728968627421411</c:v>
                </c:pt>
                <c:pt idx="174">
                  <c:v>-0.707106781186548</c:v>
                </c:pt>
                <c:pt idx="175">
                  <c:v>-0.684547105928689</c:v>
                </c:pt>
                <c:pt idx="176">
                  <c:v>-0.661311865323652</c:v>
                </c:pt>
                <c:pt idx="177">
                  <c:v>-0.63742398974869</c:v>
                </c:pt>
                <c:pt idx="178">
                  <c:v>-0.612907053652976</c:v>
                </c:pt>
                <c:pt idx="179">
                  <c:v>-0.587785252292473</c:v>
                </c:pt>
                <c:pt idx="180">
                  <c:v>-0.562083377852131</c:v>
                </c:pt>
                <c:pt idx="181">
                  <c:v>-0.535826794978996</c:v>
                </c:pt>
                <c:pt idx="182">
                  <c:v>-0.509041415750371</c:v>
                </c:pt>
                <c:pt idx="183">
                  <c:v>-0.481753674101715</c:v>
                </c:pt>
                <c:pt idx="184">
                  <c:v>-0.453990499739547</c:v>
                </c:pt>
                <c:pt idx="185">
                  <c:v>-0.425779291565072</c:v>
                </c:pt>
                <c:pt idx="186">
                  <c:v>-0.39714789063478</c:v>
                </c:pt>
                <c:pt idx="187">
                  <c:v>-0.368124552684679</c:v>
                </c:pt>
                <c:pt idx="188">
                  <c:v>-0.338737920245292</c:v>
                </c:pt>
                <c:pt idx="189">
                  <c:v>-0.309016994374948</c:v>
                </c:pt>
                <c:pt idx="190">
                  <c:v>-0.27899110603923</c:v>
                </c:pt>
                <c:pt idx="191">
                  <c:v>-0.248689887164855</c:v>
                </c:pt>
                <c:pt idx="192">
                  <c:v>-0.218143241396543</c:v>
                </c:pt>
                <c:pt idx="193">
                  <c:v>-0.187381314585725</c:v>
                </c:pt>
                <c:pt idx="194">
                  <c:v>-0.156434465040231</c:v>
                </c:pt>
                <c:pt idx="195">
                  <c:v>-0.125333233564305</c:v>
                </c:pt>
                <c:pt idx="196">
                  <c:v>-0.0941083133185149</c:v>
                </c:pt>
                <c:pt idx="197">
                  <c:v>-0.0627905195293133</c:v>
                </c:pt>
                <c:pt idx="198">
                  <c:v>-0.0314107590781283</c:v>
                </c:pt>
                <c:pt idx="199">
                  <c:v>-2.44929359829471E-16</c:v>
                </c:pt>
                <c:pt idx="200">
                  <c:v>0.031410759078127</c:v>
                </c:pt>
                <c:pt idx="201">
                  <c:v>0.0627905195293128</c:v>
                </c:pt>
                <c:pt idx="202">
                  <c:v>0.0941083133185135</c:v>
                </c:pt>
                <c:pt idx="203">
                  <c:v>0.125333233564304</c:v>
                </c:pt>
                <c:pt idx="204">
                  <c:v>0.15643446504023</c:v>
                </c:pt>
                <c:pt idx="205">
                  <c:v>0.187381314585724</c:v>
                </c:pt>
                <c:pt idx="206">
                  <c:v>0.218143241396542</c:v>
                </c:pt>
                <c:pt idx="207">
                  <c:v>0.248689887164855</c:v>
                </c:pt>
                <c:pt idx="208">
                  <c:v>0.278991106039228</c:v>
                </c:pt>
                <c:pt idx="209">
                  <c:v>0.309016994374947</c:v>
                </c:pt>
                <c:pt idx="210">
                  <c:v>0.338737920245291</c:v>
                </c:pt>
                <c:pt idx="211">
                  <c:v>0.368124552684678</c:v>
                </c:pt>
                <c:pt idx="212">
                  <c:v>0.39714789063478</c:v>
                </c:pt>
                <c:pt idx="213">
                  <c:v>0.425779291565073</c:v>
                </c:pt>
                <c:pt idx="214">
                  <c:v>0.453990499739547</c:v>
                </c:pt>
                <c:pt idx="215">
                  <c:v>0.481753674101716</c:v>
                </c:pt>
                <c:pt idx="216">
                  <c:v>0.509041415750371</c:v>
                </c:pt>
                <c:pt idx="217">
                  <c:v>0.535826794978997</c:v>
                </c:pt>
                <c:pt idx="218">
                  <c:v>0.562083377852131</c:v>
                </c:pt>
                <c:pt idx="219">
                  <c:v>0.587785252292474</c:v>
                </c:pt>
                <c:pt idx="220">
                  <c:v>0.612907053652976</c:v>
                </c:pt>
                <c:pt idx="221">
                  <c:v>0.63742398974869</c:v>
                </c:pt>
                <c:pt idx="222">
                  <c:v>0.661311865323652</c:v>
                </c:pt>
                <c:pt idx="223">
                  <c:v>0.684547105928689</c:v>
                </c:pt>
                <c:pt idx="224">
                  <c:v>0.707106781186547</c:v>
                </c:pt>
                <c:pt idx="225">
                  <c:v>0.72896862742141</c:v>
                </c:pt>
                <c:pt idx="226">
                  <c:v>0.750111069630459</c:v>
                </c:pt>
                <c:pt idx="227">
                  <c:v>0.770513242775789</c:v>
                </c:pt>
                <c:pt idx="228">
                  <c:v>0.79015501237569</c:v>
                </c:pt>
                <c:pt idx="229">
                  <c:v>0.809016994374947</c:v>
                </c:pt>
                <c:pt idx="230">
                  <c:v>0.827080574274561</c:v>
                </c:pt>
                <c:pt idx="231">
                  <c:v>0.844327925502015</c:v>
                </c:pt>
                <c:pt idx="232">
                  <c:v>0.860742027003944</c:v>
                </c:pt>
                <c:pt idx="233">
                  <c:v>0.876306680043863</c:v>
                </c:pt>
                <c:pt idx="234">
                  <c:v>0.891006524188368</c:v>
                </c:pt>
                <c:pt idx="235">
                  <c:v>0.904827052466019</c:v>
                </c:pt>
                <c:pt idx="236">
                  <c:v>0.917754625683981</c:v>
                </c:pt>
                <c:pt idx="237">
                  <c:v>0.929776485888251</c:v>
                </c:pt>
                <c:pt idx="238">
                  <c:v>0.940880768954225</c:v>
                </c:pt>
                <c:pt idx="239">
                  <c:v>0.951056516295153</c:v>
                </c:pt>
                <c:pt idx="240">
                  <c:v>0.960293685676943</c:v>
                </c:pt>
                <c:pt idx="241">
                  <c:v>0.968583161128631</c:v>
                </c:pt>
                <c:pt idx="242">
                  <c:v>0.975916761938747</c:v>
                </c:pt>
                <c:pt idx="243">
                  <c:v>0.982287250728689</c:v>
                </c:pt>
                <c:pt idx="244">
                  <c:v>0.987688340595138</c:v>
                </c:pt>
                <c:pt idx="245">
                  <c:v>0.992114701314478</c:v>
                </c:pt>
                <c:pt idx="246">
                  <c:v>0.99556196460308</c:v>
                </c:pt>
                <c:pt idx="247">
                  <c:v>0.998026728428272</c:v>
                </c:pt>
                <c:pt idx="248">
                  <c:v>0.999506560365732</c:v>
                </c:pt>
                <c:pt idx="249">
                  <c:v>1.0</c:v>
                </c:pt>
                <c:pt idx="250">
                  <c:v>0.999506560365732</c:v>
                </c:pt>
                <c:pt idx="251">
                  <c:v>0.998026728428272</c:v>
                </c:pt>
                <c:pt idx="252">
                  <c:v>0.99556196460308</c:v>
                </c:pt>
                <c:pt idx="253">
                  <c:v>0.992114701314478</c:v>
                </c:pt>
                <c:pt idx="254">
                  <c:v>0.987688340595138</c:v>
                </c:pt>
                <c:pt idx="255">
                  <c:v>0.982287250728689</c:v>
                </c:pt>
                <c:pt idx="256">
                  <c:v>0.975916761938748</c:v>
                </c:pt>
                <c:pt idx="257">
                  <c:v>0.968583161128631</c:v>
                </c:pt>
                <c:pt idx="258">
                  <c:v>0.960293685676943</c:v>
                </c:pt>
                <c:pt idx="259">
                  <c:v>0.951056516295154</c:v>
                </c:pt>
                <c:pt idx="260">
                  <c:v>0.940880768954226</c:v>
                </c:pt>
                <c:pt idx="261">
                  <c:v>0.929776485888252</c:v>
                </c:pt>
                <c:pt idx="262">
                  <c:v>0.917754625683981</c:v>
                </c:pt>
                <c:pt idx="263">
                  <c:v>0.904827052466019</c:v>
                </c:pt>
                <c:pt idx="264">
                  <c:v>0.891006524188368</c:v>
                </c:pt>
                <c:pt idx="265">
                  <c:v>0.876306680043863</c:v>
                </c:pt>
                <c:pt idx="266">
                  <c:v>0.860742027003943</c:v>
                </c:pt>
                <c:pt idx="267">
                  <c:v>0.844327925502015</c:v>
                </c:pt>
                <c:pt idx="268">
                  <c:v>0.827080574274562</c:v>
                </c:pt>
                <c:pt idx="269">
                  <c:v>0.809016994374948</c:v>
                </c:pt>
                <c:pt idx="270">
                  <c:v>0.790155012375691</c:v>
                </c:pt>
                <c:pt idx="271">
                  <c:v>0.770513242775789</c:v>
                </c:pt>
                <c:pt idx="272">
                  <c:v>0.75011106963046</c:v>
                </c:pt>
                <c:pt idx="273">
                  <c:v>0.728968627421411</c:v>
                </c:pt>
                <c:pt idx="274">
                  <c:v>0.707106781186548</c:v>
                </c:pt>
                <c:pt idx="275">
                  <c:v>0.68454710592869</c:v>
                </c:pt>
                <c:pt idx="276">
                  <c:v>0.661311865323652</c:v>
                </c:pt>
                <c:pt idx="277">
                  <c:v>0.637423989748691</c:v>
                </c:pt>
                <c:pt idx="278">
                  <c:v>0.612907053652977</c:v>
                </c:pt>
                <c:pt idx="279">
                  <c:v>0.587785252292473</c:v>
                </c:pt>
                <c:pt idx="280">
                  <c:v>0.562083377852131</c:v>
                </c:pt>
                <c:pt idx="281">
                  <c:v>0.535826794978997</c:v>
                </c:pt>
                <c:pt idx="282">
                  <c:v>0.509041415750372</c:v>
                </c:pt>
                <c:pt idx="283">
                  <c:v>0.481753674101716</c:v>
                </c:pt>
                <c:pt idx="284">
                  <c:v>0.453990499739546</c:v>
                </c:pt>
                <c:pt idx="285">
                  <c:v>0.425779291565074</c:v>
                </c:pt>
                <c:pt idx="286">
                  <c:v>0.39714789063478</c:v>
                </c:pt>
                <c:pt idx="287">
                  <c:v>0.368124552684678</c:v>
                </c:pt>
                <c:pt idx="288">
                  <c:v>0.338737920245292</c:v>
                </c:pt>
                <c:pt idx="289">
                  <c:v>0.309016994374948</c:v>
                </c:pt>
                <c:pt idx="290">
                  <c:v>0.27899110603923</c:v>
                </c:pt>
                <c:pt idx="291">
                  <c:v>0.248689887164855</c:v>
                </c:pt>
                <c:pt idx="292">
                  <c:v>0.218143241396542</c:v>
                </c:pt>
                <c:pt idx="293">
                  <c:v>0.187381314585726</c:v>
                </c:pt>
                <c:pt idx="294">
                  <c:v>0.15643446504023</c:v>
                </c:pt>
                <c:pt idx="295">
                  <c:v>0.125333233564304</c:v>
                </c:pt>
                <c:pt idx="296">
                  <c:v>0.0941083133185141</c:v>
                </c:pt>
                <c:pt idx="297">
                  <c:v>0.0627905195293134</c:v>
                </c:pt>
                <c:pt idx="298">
                  <c:v>0.0314107590781285</c:v>
                </c:pt>
                <c:pt idx="299">
                  <c:v>3.67394039744206E-16</c:v>
                </c:pt>
                <c:pt idx="300">
                  <c:v>-0.0314107590781277</c:v>
                </c:pt>
                <c:pt idx="301">
                  <c:v>-0.0627905195293126</c:v>
                </c:pt>
                <c:pt idx="302">
                  <c:v>-0.0941083133185134</c:v>
                </c:pt>
                <c:pt idx="303">
                  <c:v>-0.125333233564303</c:v>
                </c:pt>
                <c:pt idx="304">
                  <c:v>-0.15643446504023</c:v>
                </c:pt>
                <c:pt idx="305">
                  <c:v>-0.187381314585725</c:v>
                </c:pt>
                <c:pt idx="306">
                  <c:v>-0.218143241396541</c:v>
                </c:pt>
                <c:pt idx="307">
                  <c:v>-0.248689887164855</c:v>
                </c:pt>
                <c:pt idx="308">
                  <c:v>-0.278991106039229</c:v>
                </c:pt>
                <c:pt idx="309">
                  <c:v>-0.309016994374947</c:v>
                </c:pt>
                <c:pt idx="310">
                  <c:v>-0.338737920245291</c:v>
                </c:pt>
                <c:pt idx="311">
                  <c:v>-0.368124552684677</c:v>
                </c:pt>
                <c:pt idx="312">
                  <c:v>-0.39714789063478</c:v>
                </c:pt>
                <c:pt idx="313">
                  <c:v>-0.425779291565073</c:v>
                </c:pt>
                <c:pt idx="314">
                  <c:v>-0.453990499739546</c:v>
                </c:pt>
                <c:pt idx="315">
                  <c:v>-0.481753674101716</c:v>
                </c:pt>
                <c:pt idx="316">
                  <c:v>-0.509041415750371</c:v>
                </c:pt>
                <c:pt idx="317">
                  <c:v>-0.535826794978997</c:v>
                </c:pt>
                <c:pt idx="318">
                  <c:v>-0.56208337785213</c:v>
                </c:pt>
                <c:pt idx="319">
                  <c:v>-0.587785252292473</c:v>
                </c:pt>
                <c:pt idx="320">
                  <c:v>-0.612907053652976</c:v>
                </c:pt>
                <c:pt idx="321">
                  <c:v>-0.63742398974869</c:v>
                </c:pt>
                <c:pt idx="322">
                  <c:v>-0.661311865323651</c:v>
                </c:pt>
                <c:pt idx="323">
                  <c:v>-0.684547105928689</c:v>
                </c:pt>
                <c:pt idx="324">
                  <c:v>-0.707106781186548</c:v>
                </c:pt>
                <c:pt idx="325">
                  <c:v>-0.72896862742141</c:v>
                </c:pt>
                <c:pt idx="326">
                  <c:v>-0.75011106963046</c:v>
                </c:pt>
                <c:pt idx="327">
                  <c:v>-0.770513242775788</c:v>
                </c:pt>
                <c:pt idx="328">
                  <c:v>-0.79015501237569</c:v>
                </c:pt>
                <c:pt idx="329">
                  <c:v>-0.809016994374947</c:v>
                </c:pt>
                <c:pt idx="330">
                  <c:v>-0.827080574274561</c:v>
                </c:pt>
                <c:pt idx="331">
                  <c:v>-0.844327925502015</c:v>
                </c:pt>
                <c:pt idx="332">
                  <c:v>-0.860742027003943</c:v>
                </c:pt>
                <c:pt idx="333">
                  <c:v>-0.876306680043863</c:v>
                </c:pt>
                <c:pt idx="334">
                  <c:v>-0.891006524188368</c:v>
                </c:pt>
                <c:pt idx="335">
                  <c:v>-0.904827052466019</c:v>
                </c:pt>
                <c:pt idx="336">
                  <c:v>-0.917754625683981</c:v>
                </c:pt>
                <c:pt idx="337">
                  <c:v>-0.929776485888251</c:v>
                </c:pt>
                <c:pt idx="338">
                  <c:v>-0.940880768954225</c:v>
                </c:pt>
                <c:pt idx="339">
                  <c:v>-0.951056516295153</c:v>
                </c:pt>
                <c:pt idx="340">
                  <c:v>-0.960293685676943</c:v>
                </c:pt>
                <c:pt idx="341">
                  <c:v>-0.968583161128631</c:v>
                </c:pt>
                <c:pt idx="342">
                  <c:v>-0.975916761938748</c:v>
                </c:pt>
                <c:pt idx="343">
                  <c:v>-0.982287250728688</c:v>
                </c:pt>
                <c:pt idx="344">
                  <c:v>-0.987688340595138</c:v>
                </c:pt>
                <c:pt idx="345">
                  <c:v>-0.992114701314478</c:v>
                </c:pt>
                <c:pt idx="346">
                  <c:v>-0.99556196460308</c:v>
                </c:pt>
                <c:pt idx="347">
                  <c:v>-0.998026728428272</c:v>
                </c:pt>
                <c:pt idx="348">
                  <c:v>-0.999506560365732</c:v>
                </c:pt>
                <c:pt idx="349">
                  <c:v>-1.0</c:v>
                </c:pt>
                <c:pt idx="350">
                  <c:v>-0.999506560365732</c:v>
                </c:pt>
                <c:pt idx="351">
                  <c:v>-0.998026728428272</c:v>
                </c:pt>
                <c:pt idx="352">
                  <c:v>-0.99556196460308</c:v>
                </c:pt>
                <c:pt idx="353">
                  <c:v>-0.992114701314478</c:v>
                </c:pt>
                <c:pt idx="354">
                  <c:v>-0.987688340595138</c:v>
                </c:pt>
                <c:pt idx="355">
                  <c:v>-0.982287250728689</c:v>
                </c:pt>
                <c:pt idx="356">
                  <c:v>-0.975916761938748</c:v>
                </c:pt>
                <c:pt idx="357">
                  <c:v>-0.968583161128631</c:v>
                </c:pt>
                <c:pt idx="358">
                  <c:v>-0.960293685676943</c:v>
                </c:pt>
                <c:pt idx="359">
                  <c:v>-0.951056516295154</c:v>
                </c:pt>
                <c:pt idx="360">
                  <c:v>-0.940880768954226</c:v>
                </c:pt>
                <c:pt idx="361">
                  <c:v>-0.929776485888252</c:v>
                </c:pt>
                <c:pt idx="362">
                  <c:v>-0.917754625683981</c:v>
                </c:pt>
                <c:pt idx="363">
                  <c:v>-0.904827052466019</c:v>
                </c:pt>
                <c:pt idx="364">
                  <c:v>-0.891006524188368</c:v>
                </c:pt>
                <c:pt idx="365">
                  <c:v>-0.876306680043863</c:v>
                </c:pt>
                <c:pt idx="366">
                  <c:v>-0.860742027003944</c:v>
                </c:pt>
                <c:pt idx="367">
                  <c:v>-0.844327925502015</c:v>
                </c:pt>
                <c:pt idx="368">
                  <c:v>-0.827080574274562</c:v>
                </c:pt>
                <c:pt idx="369">
                  <c:v>-0.809016994374948</c:v>
                </c:pt>
                <c:pt idx="370">
                  <c:v>-0.790155012375691</c:v>
                </c:pt>
                <c:pt idx="371">
                  <c:v>-0.770513242775789</c:v>
                </c:pt>
                <c:pt idx="372">
                  <c:v>-0.75011106963046</c:v>
                </c:pt>
                <c:pt idx="373">
                  <c:v>-0.728968627421411</c:v>
                </c:pt>
                <c:pt idx="374">
                  <c:v>-0.707106781186548</c:v>
                </c:pt>
                <c:pt idx="375">
                  <c:v>-0.68454710592869</c:v>
                </c:pt>
                <c:pt idx="376">
                  <c:v>-0.661311865323652</c:v>
                </c:pt>
                <c:pt idx="377">
                  <c:v>-0.637423989748691</c:v>
                </c:pt>
                <c:pt idx="378">
                  <c:v>-0.612907053652977</c:v>
                </c:pt>
                <c:pt idx="379">
                  <c:v>-0.587785252292473</c:v>
                </c:pt>
                <c:pt idx="380">
                  <c:v>-0.562083377852131</c:v>
                </c:pt>
                <c:pt idx="381">
                  <c:v>-0.535826794978997</c:v>
                </c:pt>
                <c:pt idx="382">
                  <c:v>-0.509041415750372</c:v>
                </c:pt>
                <c:pt idx="383">
                  <c:v>-0.481753674101716</c:v>
                </c:pt>
                <c:pt idx="384">
                  <c:v>-0.453990499739546</c:v>
                </c:pt>
                <c:pt idx="385">
                  <c:v>-0.425779291565074</c:v>
                </c:pt>
                <c:pt idx="386">
                  <c:v>-0.39714789063478</c:v>
                </c:pt>
                <c:pt idx="387">
                  <c:v>-0.368124552684678</c:v>
                </c:pt>
                <c:pt idx="388">
                  <c:v>-0.338737920245292</c:v>
                </c:pt>
                <c:pt idx="389">
                  <c:v>-0.309016994374948</c:v>
                </c:pt>
                <c:pt idx="390">
                  <c:v>-0.27899110603923</c:v>
                </c:pt>
                <c:pt idx="391">
                  <c:v>-0.248689887164856</c:v>
                </c:pt>
                <c:pt idx="392">
                  <c:v>-0.218143241396542</c:v>
                </c:pt>
                <c:pt idx="393">
                  <c:v>-0.187381314585726</c:v>
                </c:pt>
                <c:pt idx="394">
                  <c:v>-0.15643446504023</c:v>
                </c:pt>
                <c:pt idx="395">
                  <c:v>-0.125333233564304</c:v>
                </c:pt>
                <c:pt idx="396">
                  <c:v>-0.0941083133185142</c:v>
                </c:pt>
                <c:pt idx="397">
                  <c:v>-0.0627905195293135</c:v>
                </c:pt>
                <c:pt idx="398">
                  <c:v>-0.0314107590781286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017912"/>
        <c:axId val="2112001192"/>
      </c:lineChart>
      <c:catAx>
        <c:axId val="-2139017912"/>
        <c:scaling>
          <c:orientation val="minMax"/>
        </c:scaling>
        <c:delete val="1"/>
        <c:axPos val="b"/>
        <c:majorTickMark val="out"/>
        <c:minorTickMark val="none"/>
        <c:tickLblPos val="nextTo"/>
        <c:crossAx val="2112001192"/>
        <c:crosses val="autoZero"/>
        <c:auto val="1"/>
        <c:lblAlgn val="ctr"/>
        <c:lblOffset val="100"/>
        <c:noMultiLvlLbl val="0"/>
      </c:catAx>
      <c:valAx>
        <c:axId val="2112001192"/>
        <c:scaling>
          <c:orientation val="minMax"/>
        </c:scaling>
        <c:delete val="1"/>
        <c:axPos val="l"/>
        <c:numFmt formatCode="0.00000000" sourceLinked="1"/>
        <c:majorTickMark val="out"/>
        <c:minorTickMark val="none"/>
        <c:tickLblPos val="nextTo"/>
        <c:crossAx val="-21390179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069960806136"/>
          <c:y val="0.0"/>
          <c:w val="0.935860058309038"/>
          <c:h val="1.0"/>
        </c:manualLayout>
      </c:layout>
      <c:lineChart>
        <c:grouping val="stacked"/>
        <c:varyColors val="0"/>
        <c:ser>
          <c:idx val="8"/>
          <c:order val="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9"/>
          <c:order val="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0"/>
          <c:order val="1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1"/>
          <c:order val="1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2"/>
          <c:order val="1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3"/>
          <c:order val="1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4"/>
          <c:order val="1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5"/>
          <c:order val="1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6"/>
          <c:order val="1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7"/>
          <c:order val="1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8"/>
          <c:order val="1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9"/>
          <c:order val="1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0"/>
          <c:order val="2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1"/>
          <c:order val="2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2"/>
          <c:order val="2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3"/>
          <c:order val="2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4"/>
          <c:order val="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5"/>
          <c:order val="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6"/>
          <c:order val="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7"/>
          <c:order val="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"/>
          <c:order val="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3"/>
          <c:order val="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"/>
          <c:order val="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0"/>
          <c:order val="0"/>
          <c:tx>
            <c:strRef>
              <c:f>Sheet1!$D$1</c:f>
              <c:strCache>
                <c:ptCount val="1"/>
                <c:pt idx="0">
                  <c:v>sin wt</c:v>
                </c:pt>
              </c:strCache>
            </c:strRef>
          </c:tx>
          <c:marker>
            <c:symbol val="none"/>
          </c:marker>
          <c:val>
            <c:numRef>
              <c:f>Sheet1!$D$2:$D$400</c:f>
              <c:numCache>
                <c:formatCode>0.00000000</c:formatCode>
                <c:ptCount val="399"/>
                <c:pt idx="0">
                  <c:v>0.0314107590781283</c:v>
                </c:pt>
                <c:pt idx="1">
                  <c:v>0.0627905195293134</c:v>
                </c:pt>
                <c:pt idx="2">
                  <c:v>0.0941083133185143</c:v>
                </c:pt>
                <c:pt idx="3">
                  <c:v>0.125333233564304</c:v>
                </c:pt>
                <c:pt idx="4">
                  <c:v>0.156434465040231</c:v>
                </c:pt>
                <c:pt idx="5">
                  <c:v>0.187381314585725</c:v>
                </c:pt>
                <c:pt idx="6">
                  <c:v>0.218143241396543</c:v>
                </c:pt>
                <c:pt idx="7">
                  <c:v>0.248689887164855</c:v>
                </c:pt>
                <c:pt idx="8">
                  <c:v>0.278991106039229</c:v>
                </c:pt>
                <c:pt idx="9">
                  <c:v>0.309016994374947</c:v>
                </c:pt>
                <c:pt idx="10">
                  <c:v>0.338737920245291</c:v>
                </c:pt>
                <c:pt idx="11">
                  <c:v>0.368124552684678</c:v>
                </c:pt>
                <c:pt idx="12">
                  <c:v>0.397147890634781</c:v>
                </c:pt>
                <c:pt idx="13">
                  <c:v>0.425779291565073</c:v>
                </c:pt>
                <c:pt idx="14">
                  <c:v>0.453990499739547</c:v>
                </c:pt>
                <c:pt idx="15">
                  <c:v>0.481753674101715</c:v>
                </c:pt>
                <c:pt idx="16">
                  <c:v>0.509041415750371</c:v>
                </c:pt>
                <c:pt idx="17">
                  <c:v>0.535826794978997</c:v>
                </c:pt>
                <c:pt idx="18">
                  <c:v>0.562083377852131</c:v>
                </c:pt>
                <c:pt idx="19">
                  <c:v>0.587785252292473</c:v>
                </c:pt>
                <c:pt idx="20">
                  <c:v>0.612907053652976</c:v>
                </c:pt>
                <c:pt idx="21">
                  <c:v>0.63742398974869</c:v>
                </c:pt>
                <c:pt idx="22">
                  <c:v>0.661311865323652</c:v>
                </c:pt>
                <c:pt idx="23">
                  <c:v>0.684547105928689</c:v>
                </c:pt>
                <c:pt idx="24">
                  <c:v>0.707106781186547</c:v>
                </c:pt>
                <c:pt idx="25">
                  <c:v>0.728968627421411</c:v>
                </c:pt>
                <c:pt idx="26">
                  <c:v>0.75011106963046</c:v>
                </c:pt>
                <c:pt idx="27">
                  <c:v>0.770513242775789</c:v>
                </c:pt>
                <c:pt idx="28">
                  <c:v>0.79015501237569</c:v>
                </c:pt>
                <c:pt idx="29">
                  <c:v>0.809016994374947</c:v>
                </c:pt>
                <c:pt idx="30">
                  <c:v>0.827080574274562</c:v>
                </c:pt>
                <c:pt idx="31">
                  <c:v>0.844327925502015</c:v>
                </c:pt>
                <c:pt idx="32">
                  <c:v>0.860742027003944</c:v>
                </c:pt>
                <c:pt idx="33">
                  <c:v>0.876306680043864</c:v>
                </c:pt>
                <c:pt idx="34">
                  <c:v>0.891006524188368</c:v>
                </c:pt>
                <c:pt idx="35">
                  <c:v>0.90482705246602</c:v>
                </c:pt>
                <c:pt idx="36">
                  <c:v>0.917754625683981</c:v>
                </c:pt>
                <c:pt idx="37">
                  <c:v>0.929776485888251</c:v>
                </c:pt>
                <c:pt idx="38">
                  <c:v>0.940880768954225</c:v>
                </c:pt>
                <c:pt idx="39">
                  <c:v>0.951056516295153</c:v>
                </c:pt>
                <c:pt idx="40">
                  <c:v>0.960293685676943</c:v>
                </c:pt>
                <c:pt idx="41">
                  <c:v>0.968583161128631</c:v>
                </c:pt>
                <c:pt idx="42">
                  <c:v>0.975916761938747</c:v>
                </c:pt>
                <c:pt idx="43">
                  <c:v>0.982287250728689</c:v>
                </c:pt>
                <c:pt idx="44">
                  <c:v>0.987688340595138</c:v>
                </c:pt>
                <c:pt idx="45">
                  <c:v>0.992114701314478</c:v>
                </c:pt>
                <c:pt idx="46">
                  <c:v>0.99556196460308</c:v>
                </c:pt>
                <c:pt idx="47">
                  <c:v>0.998026728428272</c:v>
                </c:pt>
                <c:pt idx="48">
                  <c:v>0.999506560365732</c:v>
                </c:pt>
                <c:pt idx="49">
                  <c:v>1.0</c:v>
                </c:pt>
                <c:pt idx="50">
                  <c:v>0.999506560365732</c:v>
                </c:pt>
                <c:pt idx="51">
                  <c:v>0.998026728428272</c:v>
                </c:pt>
                <c:pt idx="52">
                  <c:v>0.99556196460308</c:v>
                </c:pt>
                <c:pt idx="53">
                  <c:v>0.992114701314478</c:v>
                </c:pt>
                <c:pt idx="54">
                  <c:v>0.987688340595138</c:v>
                </c:pt>
                <c:pt idx="55">
                  <c:v>0.982287250728689</c:v>
                </c:pt>
                <c:pt idx="56">
                  <c:v>0.975916761938747</c:v>
                </c:pt>
                <c:pt idx="57">
                  <c:v>0.968583161128631</c:v>
                </c:pt>
                <c:pt idx="58">
                  <c:v>0.960293685676943</c:v>
                </c:pt>
                <c:pt idx="59">
                  <c:v>0.951056516295154</c:v>
                </c:pt>
                <c:pt idx="60">
                  <c:v>0.940880768954225</c:v>
                </c:pt>
                <c:pt idx="61">
                  <c:v>0.929776485888251</c:v>
                </c:pt>
                <c:pt idx="62">
                  <c:v>0.917754625683981</c:v>
                </c:pt>
                <c:pt idx="63">
                  <c:v>0.904827052466019</c:v>
                </c:pt>
                <c:pt idx="64">
                  <c:v>0.891006524188368</c:v>
                </c:pt>
                <c:pt idx="65">
                  <c:v>0.876306680043863</c:v>
                </c:pt>
                <c:pt idx="66">
                  <c:v>0.860742027003944</c:v>
                </c:pt>
                <c:pt idx="67">
                  <c:v>0.844327925502015</c:v>
                </c:pt>
                <c:pt idx="68">
                  <c:v>0.827080574274562</c:v>
                </c:pt>
                <c:pt idx="69">
                  <c:v>0.809016994374947</c:v>
                </c:pt>
                <c:pt idx="70">
                  <c:v>0.79015501237569</c:v>
                </c:pt>
                <c:pt idx="71">
                  <c:v>0.770513242775789</c:v>
                </c:pt>
                <c:pt idx="72">
                  <c:v>0.75011106963046</c:v>
                </c:pt>
                <c:pt idx="73">
                  <c:v>0.728968627421411</c:v>
                </c:pt>
                <c:pt idx="74">
                  <c:v>0.707106781186548</c:v>
                </c:pt>
                <c:pt idx="75">
                  <c:v>0.684547105928689</c:v>
                </c:pt>
                <c:pt idx="76">
                  <c:v>0.661311865323652</c:v>
                </c:pt>
                <c:pt idx="77">
                  <c:v>0.63742398974869</c:v>
                </c:pt>
                <c:pt idx="78">
                  <c:v>0.612907053652976</c:v>
                </c:pt>
                <c:pt idx="79">
                  <c:v>0.587785252292473</c:v>
                </c:pt>
                <c:pt idx="80">
                  <c:v>0.56208337785213</c:v>
                </c:pt>
                <c:pt idx="81">
                  <c:v>0.535826794978997</c:v>
                </c:pt>
                <c:pt idx="82">
                  <c:v>0.509041415750371</c:v>
                </c:pt>
                <c:pt idx="83">
                  <c:v>0.481753674101716</c:v>
                </c:pt>
                <c:pt idx="84">
                  <c:v>0.453990499739547</c:v>
                </c:pt>
                <c:pt idx="85">
                  <c:v>0.425779291565073</c:v>
                </c:pt>
                <c:pt idx="86">
                  <c:v>0.397147890634781</c:v>
                </c:pt>
                <c:pt idx="87">
                  <c:v>0.368124552684678</c:v>
                </c:pt>
                <c:pt idx="88">
                  <c:v>0.338737920245291</c:v>
                </c:pt>
                <c:pt idx="89">
                  <c:v>0.309016994374947</c:v>
                </c:pt>
                <c:pt idx="90">
                  <c:v>0.278991106039229</c:v>
                </c:pt>
                <c:pt idx="91">
                  <c:v>0.248689887164855</c:v>
                </c:pt>
                <c:pt idx="92">
                  <c:v>0.218143241396542</c:v>
                </c:pt>
                <c:pt idx="93">
                  <c:v>0.187381314585725</c:v>
                </c:pt>
                <c:pt idx="94">
                  <c:v>0.156434465040231</c:v>
                </c:pt>
                <c:pt idx="95">
                  <c:v>0.125333233564305</c:v>
                </c:pt>
                <c:pt idx="96">
                  <c:v>0.0941083133185143</c:v>
                </c:pt>
                <c:pt idx="97">
                  <c:v>0.0627905195293136</c:v>
                </c:pt>
                <c:pt idx="98">
                  <c:v>0.0314107590781282</c:v>
                </c:pt>
                <c:pt idx="99">
                  <c:v>1.22464679914735E-16</c:v>
                </c:pt>
                <c:pt idx="100">
                  <c:v>-0.031410759078128</c:v>
                </c:pt>
                <c:pt idx="101">
                  <c:v>-0.0627905195293133</c:v>
                </c:pt>
                <c:pt idx="102">
                  <c:v>-0.0941083133185141</c:v>
                </c:pt>
                <c:pt idx="103">
                  <c:v>-0.125333233564304</c:v>
                </c:pt>
                <c:pt idx="104">
                  <c:v>-0.156434465040231</c:v>
                </c:pt>
                <c:pt idx="105">
                  <c:v>-0.187381314585725</c:v>
                </c:pt>
                <c:pt idx="106">
                  <c:v>-0.218143241396542</c:v>
                </c:pt>
                <c:pt idx="107">
                  <c:v>-0.248689887164855</c:v>
                </c:pt>
                <c:pt idx="108">
                  <c:v>-0.278991106039229</c:v>
                </c:pt>
                <c:pt idx="109">
                  <c:v>-0.309016994374948</c:v>
                </c:pt>
                <c:pt idx="110">
                  <c:v>-0.338737920245291</c:v>
                </c:pt>
                <c:pt idx="111">
                  <c:v>-0.368124552684678</c:v>
                </c:pt>
                <c:pt idx="112">
                  <c:v>-0.39714789063478</c:v>
                </c:pt>
                <c:pt idx="113">
                  <c:v>-0.425779291565072</c:v>
                </c:pt>
                <c:pt idx="114">
                  <c:v>-0.453990499739546</c:v>
                </c:pt>
                <c:pt idx="115">
                  <c:v>-0.481753674101715</c:v>
                </c:pt>
                <c:pt idx="116">
                  <c:v>-0.509041415750371</c:v>
                </c:pt>
                <c:pt idx="117">
                  <c:v>-0.535826794978996</c:v>
                </c:pt>
                <c:pt idx="118">
                  <c:v>-0.56208337785213</c:v>
                </c:pt>
                <c:pt idx="119">
                  <c:v>-0.587785252292473</c:v>
                </c:pt>
                <c:pt idx="120">
                  <c:v>-0.612907053652976</c:v>
                </c:pt>
                <c:pt idx="121">
                  <c:v>-0.63742398974869</c:v>
                </c:pt>
                <c:pt idx="122">
                  <c:v>-0.661311865323652</c:v>
                </c:pt>
                <c:pt idx="123">
                  <c:v>-0.684547105928689</c:v>
                </c:pt>
                <c:pt idx="124">
                  <c:v>-0.707106781186547</c:v>
                </c:pt>
                <c:pt idx="125">
                  <c:v>-0.728968627421411</c:v>
                </c:pt>
                <c:pt idx="126">
                  <c:v>-0.750111069630459</c:v>
                </c:pt>
                <c:pt idx="127">
                  <c:v>-0.770513242775789</c:v>
                </c:pt>
                <c:pt idx="128">
                  <c:v>-0.79015501237569</c:v>
                </c:pt>
                <c:pt idx="129">
                  <c:v>-0.809016994374947</c:v>
                </c:pt>
                <c:pt idx="130">
                  <c:v>-0.827080574274562</c:v>
                </c:pt>
                <c:pt idx="131">
                  <c:v>-0.844327925502015</c:v>
                </c:pt>
                <c:pt idx="132">
                  <c:v>-0.860742027003944</c:v>
                </c:pt>
                <c:pt idx="133">
                  <c:v>-0.876306680043864</c:v>
                </c:pt>
                <c:pt idx="134">
                  <c:v>-0.891006524188368</c:v>
                </c:pt>
                <c:pt idx="135">
                  <c:v>-0.90482705246602</c:v>
                </c:pt>
                <c:pt idx="136">
                  <c:v>-0.917754625683981</c:v>
                </c:pt>
                <c:pt idx="137">
                  <c:v>-0.929776485888251</c:v>
                </c:pt>
                <c:pt idx="138">
                  <c:v>-0.940880768954225</c:v>
                </c:pt>
                <c:pt idx="139">
                  <c:v>-0.951056516295153</c:v>
                </c:pt>
                <c:pt idx="140">
                  <c:v>-0.960293685676943</c:v>
                </c:pt>
                <c:pt idx="141">
                  <c:v>-0.968583161128631</c:v>
                </c:pt>
                <c:pt idx="142">
                  <c:v>-0.975916761938747</c:v>
                </c:pt>
                <c:pt idx="143">
                  <c:v>-0.982287250728689</c:v>
                </c:pt>
                <c:pt idx="144">
                  <c:v>-0.987688340595138</c:v>
                </c:pt>
                <c:pt idx="145">
                  <c:v>-0.992114701314478</c:v>
                </c:pt>
                <c:pt idx="146">
                  <c:v>-0.99556196460308</c:v>
                </c:pt>
                <c:pt idx="147">
                  <c:v>-0.998026728428272</c:v>
                </c:pt>
                <c:pt idx="148">
                  <c:v>-0.999506560365732</c:v>
                </c:pt>
                <c:pt idx="149">
                  <c:v>-1.0</c:v>
                </c:pt>
                <c:pt idx="150">
                  <c:v>-0.999506560365732</c:v>
                </c:pt>
                <c:pt idx="151">
                  <c:v>-0.998026728428272</c:v>
                </c:pt>
                <c:pt idx="152">
                  <c:v>-0.99556196460308</c:v>
                </c:pt>
                <c:pt idx="153">
                  <c:v>-0.992114701314478</c:v>
                </c:pt>
                <c:pt idx="154">
                  <c:v>-0.987688340595138</c:v>
                </c:pt>
                <c:pt idx="155">
                  <c:v>-0.982287250728689</c:v>
                </c:pt>
                <c:pt idx="156">
                  <c:v>-0.975916761938747</c:v>
                </c:pt>
                <c:pt idx="157">
                  <c:v>-0.968583161128631</c:v>
                </c:pt>
                <c:pt idx="158">
                  <c:v>-0.960293685676943</c:v>
                </c:pt>
                <c:pt idx="159">
                  <c:v>-0.951056516295154</c:v>
                </c:pt>
                <c:pt idx="160">
                  <c:v>-0.940880768954225</c:v>
                </c:pt>
                <c:pt idx="161">
                  <c:v>-0.929776485888251</c:v>
                </c:pt>
                <c:pt idx="162">
                  <c:v>-0.917754625683981</c:v>
                </c:pt>
                <c:pt idx="163">
                  <c:v>-0.90482705246602</c:v>
                </c:pt>
                <c:pt idx="164">
                  <c:v>-0.891006524188368</c:v>
                </c:pt>
                <c:pt idx="165">
                  <c:v>-0.876306680043864</c:v>
                </c:pt>
                <c:pt idx="166">
                  <c:v>-0.860742027003944</c:v>
                </c:pt>
                <c:pt idx="167">
                  <c:v>-0.844327925502015</c:v>
                </c:pt>
                <c:pt idx="168">
                  <c:v>-0.827080574274562</c:v>
                </c:pt>
                <c:pt idx="169">
                  <c:v>-0.809016994374948</c:v>
                </c:pt>
                <c:pt idx="170">
                  <c:v>-0.790155012375691</c:v>
                </c:pt>
                <c:pt idx="171">
                  <c:v>-0.77051324277579</c:v>
                </c:pt>
                <c:pt idx="172">
                  <c:v>-0.750111069630459</c:v>
                </c:pt>
                <c:pt idx="173">
                  <c:v>-0.728968627421411</c:v>
                </c:pt>
                <c:pt idx="174">
                  <c:v>-0.707106781186548</c:v>
                </c:pt>
                <c:pt idx="175">
                  <c:v>-0.684547105928689</c:v>
                </c:pt>
                <c:pt idx="176">
                  <c:v>-0.661311865323652</c:v>
                </c:pt>
                <c:pt idx="177">
                  <c:v>-0.63742398974869</c:v>
                </c:pt>
                <c:pt idx="178">
                  <c:v>-0.612907053652976</c:v>
                </c:pt>
                <c:pt idx="179">
                  <c:v>-0.587785252292473</c:v>
                </c:pt>
                <c:pt idx="180">
                  <c:v>-0.562083377852131</c:v>
                </c:pt>
                <c:pt idx="181">
                  <c:v>-0.535826794978996</c:v>
                </c:pt>
                <c:pt idx="182">
                  <c:v>-0.509041415750371</c:v>
                </c:pt>
                <c:pt idx="183">
                  <c:v>-0.481753674101715</c:v>
                </c:pt>
                <c:pt idx="184">
                  <c:v>-0.453990499739547</c:v>
                </c:pt>
                <c:pt idx="185">
                  <c:v>-0.425779291565072</c:v>
                </c:pt>
                <c:pt idx="186">
                  <c:v>-0.39714789063478</c:v>
                </c:pt>
                <c:pt idx="187">
                  <c:v>-0.368124552684679</c:v>
                </c:pt>
                <c:pt idx="188">
                  <c:v>-0.338737920245292</c:v>
                </c:pt>
                <c:pt idx="189">
                  <c:v>-0.309016994374948</c:v>
                </c:pt>
                <c:pt idx="190">
                  <c:v>-0.27899110603923</c:v>
                </c:pt>
                <c:pt idx="191">
                  <c:v>-0.248689887164855</c:v>
                </c:pt>
                <c:pt idx="192">
                  <c:v>-0.218143241396543</c:v>
                </c:pt>
                <c:pt idx="193">
                  <c:v>-0.187381314585725</c:v>
                </c:pt>
                <c:pt idx="194">
                  <c:v>-0.156434465040231</c:v>
                </c:pt>
                <c:pt idx="195">
                  <c:v>-0.125333233564305</c:v>
                </c:pt>
                <c:pt idx="196">
                  <c:v>-0.0941083133185149</c:v>
                </c:pt>
                <c:pt idx="197">
                  <c:v>-0.0627905195293133</c:v>
                </c:pt>
                <c:pt idx="198">
                  <c:v>-0.0314107590781283</c:v>
                </c:pt>
                <c:pt idx="199">
                  <c:v>-2.44929359829471E-16</c:v>
                </c:pt>
                <c:pt idx="200">
                  <c:v>0.031410759078127</c:v>
                </c:pt>
                <c:pt idx="201">
                  <c:v>0.0627905195293128</c:v>
                </c:pt>
                <c:pt idx="202">
                  <c:v>0.0941083133185135</c:v>
                </c:pt>
                <c:pt idx="203">
                  <c:v>0.125333233564304</c:v>
                </c:pt>
                <c:pt idx="204">
                  <c:v>0.15643446504023</c:v>
                </c:pt>
                <c:pt idx="205">
                  <c:v>0.187381314585724</c:v>
                </c:pt>
                <c:pt idx="206">
                  <c:v>0.218143241396542</c:v>
                </c:pt>
                <c:pt idx="207">
                  <c:v>0.248689887164855</c:v>
                </c:pt>
                <c:pt idx="208">
                  <c:v>0.278991106039228</c:v>
                </c:pt>
                <c:pt idx="209">
                  <c:v>0.309016994374947</c:v>
                </c:pt>
                <c:pt idx="210">
                  <c:v>0.338737920245291</c:v>
                </c:pt>
                <c:pt idx="211">
                  <c:v>0.368124552684678</c:v>
                </c:pt>
                <c:pt idx="212">
                  <c:v>0.39714789063478</c:v>
                </c:pt>
                <c:pt idx="213">
                  <c:v>0.425779291565073</c:v>
                </c:pt>
                <c:pt idx="214">
                  <c:v>0.453990499739547</c:v>
                </c:pt>
                <c:pt idx="215">
                  <c:v>0.481753674101716</c:v>
                </c:pt>
                <c:pt idx="216">
                  <c:v>0.509041415750371</c:v>
                </c:pt>
                <c:pt idx="217">
                  <c:v>0.535826794978997</c:v>
                </c:pt>
                <c:pt idx="218">
                  <c:v>0.562083377852131</c:v>
                </c:pt>
                <c:pt idx="219">
                  <c:v>0.587785252292474</c:v>
                </c:pt>
                <c:pt idx="220">
                  <c:v>0.612907053652976</c:v>
                </c:pt>
                <c:pt idx="221">
                  <c:v>0.63742398974869</c:v>
                </c:pt>
                <c:pt idx="222">
                  <c:v>0.661311865323652</c:v>
                </c:pt>
                <c:pt idx="223">
                  <c:v>0.684547105928689</c:v>
                </c:pt>
                <c:pt idx="224">
                  <c:v>0.707106781186547</c:v>
                </c:pt>
                <c:pt idx="225">
                  <c:v>0.72896862742141</c:v>
                </c:pt>
                <c:pt idx="226">
                  <c:v>0.750111069630459</c:v>
                </c:pt>
                <c:pt idx="227">
                  <c:v>0.770513242775789</c:v>
                </c:pt>
                <c:pt idx="228">
                  <c:v>0.79015501237569</c:v>
                </c:pt>
                <c:pt idx="229">
                  <c:v>0.809016994374947</c:v>
                </c:pt>
                <c:pt idx="230">
                  <c:v>0.827080574274561</c:v>
                </c:pt>
                <c:pt idx="231">
                  <c:v>0.844327925502015</c:v>
                </c:pt>
                <c:pt idx="232">
                  <c:v>0.860742027003944</c:v>
                </c:pt>
                <c:pt idx="233">
                  <c:v>0.876306680043863</c:v>
                </c:pt>
                <c:pt idx="234">
                  <c:v>0.891006524188368</c:v>
                </c:pt>
                <c:pt idx="235">
                  <c:v>0.904827052466019</c:v>
                </c:pt>
                <c:pt idx="236">
                  <c:v>0.917754625683981</c:v>
                </c:pt>
                <c:pt idx="237">
                  <c:v>0.929776485888251</c:v>
                </c:pt>
                <c:pt idx="238">
                  <c:v>0.940880768954225</c:v>
                </c:pt>
                <c:pt idx="239">
                  <c:v>0.951056516295153</c:v>
                </c:pt>
                <c:pt idx="240">
                  <c:v>0.960293685676943</c:v>
                </c:pt>
                <c:pt idx="241">
                  <c:v>0.968583161128631</c:v>
                </c:pt>
                <c:pt idx="242">
                  <c:v>0.975916761938747</c:v>
                </c:pt>
                <c:pt idx="243">
                  <c:v>0.982287250728689</c:v>
                </c:pt>
                <c:pt idx="244">
                  <c:v>0.987688340595138</c:v>
                </c:pt>
                <c:pt idx="245">
                  <c:v>0.992114701314478</c:v>
                </c:pt>
                <c:pt idx="246">
                  <c:v>0.99556196460308</c:v>
                </c:pt>
                <c:pt idx="247">
                  <c:v>0.998026728428272</c:v>
                </c:pt>
                <c:pt idx="248">
                  <c:v>0.999506560365732</c:v>
                </c:pt>
                <c:pt idx="249">
                  <c:v>1.0</c:v>
                </c:pt>
                <c:pt idx="250">
                  <c:v>0.999506560365732</c:v>
                </c:pt>
                <c:pt idx="251">
                  <c:v>0.998026728428272</c:v>
                </c:pt>
                <c:pt idx="252">
                  <c:v>0.99556196460308</c:v>
                </c:pt>
                <c:pt idx="253">
                  <c:v>0.992114701314478</c:v>
                </c:pt>
                <c:pt idx="254">
                  <c:v>0.987688340595138</c:v>
                </c:pt>
                <c:pt idx="255">
                  <c:v>0.982287250728689</c:v>
                </c:pt>
                <c:pt idx="256">
                  <c:v>0.975916761938748</c:v>
                </c:pt>
                <c:pt idx="257">
                  <c:v>0.968583161128631</c:v>
                </c:pt>
                <c:pt idx="258">
                  <c:v>0.960293685676943</c:v>
                </c:pt>
                <c:pt idx="259">
                  <c:v>0.951056516295154</c:v>
                </c:pt>
                <c:pt idx="260">
                  <c:v>0.940880768954226</c:v>
                </c:pt>
                <c:pt idx="261">
                  <c:v>0.929776485888252</c:v>
                </c:pt>
                <c:pt idx="262">
                  <c:v>0.917754625683981</c:v>
                </c:pt>
                <c:pt idx="263">
                  <c:v>0.904827052466019</c:v>
                </c:pt>
                <c:pt idx="264">
                  <c:v>0.891006524188368</c:v>
                </c:pt>
                <c:pt idx="265">
                  <c:v>0.876306680043863</c:v>
                </c:pt>
                <c:pt idx="266">
                  <c:v>0.860742027003943</c:v>
                </c:pt>
                <c:pt idx="267">
                  <c:v>0.844327925502015</c:v>
                </c:pt>
                <c:pt idx="268">
                  <c:v>0.827080574274562</c:v>
                </c:pt>
                <c:pt idx="269">
                  <c:v>0.809016994374948</c:v>
                </c:pt>
                <c:pt idx="270">
                  <c:v>0.790155012375691</c:v>
                </c:pt>
                <c:pt idx="271">
                  <c:v>0.770513242775789</c:v>
                </c:pt>
                <c:pt idx="272">
                  <c:v>0.75011106963046</c:v>
                </c:pt>
                <c:pt idx="273">
                  <c:v>0.728968627421411</c:v>
                </c:pt>
                <c:pt idx="274">
                  <c:v>0.707106781186548</c:v>
                </c:pt>
                <c:pt idx="275">
                  <c:v>0.68454710592869</c:v>
                </c:pt>
                <c:pt idx="276">
                  <c:v>0.661311865323652</c:v>
                </c:pt>
                <c:pt idx="277">
                  <c:v>0.637423989748691</c:v>
                </c:pt>
                <c:pt idx="278">
                  <c:v>0.612907053652977</c:v>
                </c:pt>
                <c:pt idx="279">
                  <c:v>0.587785252292473</c:v>
                </c:pt>
                <c:pt idx="280">
                  <c:v>0.562083377852131</c:v>
                </c:pt>
                <c:pt idx="281">
                  <c:v>0.535826794978997</c:v>
                </c:pt>
                <c:pt idx="282">
                  <c:v>0.509041415750372</c:v>
                </c:pt>
                <c:pt idx="283">
                  <c:v>0.481753674101716</c:v>
                </c:pt>
                <c:pt idx="284">
                  <c:v>0.453990499739546</c:v>
                </c:pt>
                <c:pt idx="285">
                  <c:v>0.425779291565074</c:v>
                </c:pt>
                <c:pt idx="286">
                  <c:v>0.39714789063478</c:v>
                </c:pt>
                <c:pt idx="287">
                  <c:v>0.368124552684678</c:v>
                </c:pt>
                <c:pt idx="288">
                  <c:v>0.338737920245292</c:v>
                </c:pt>
                <c:pt idx="289">
                  <c:v>0.309016994374948</c:v>
                </c:pt>
                <c:pt idx="290">
                  <c:v>0.27899110603923</c:v>
                </c:pt>
                <c:pt idx="291">
                  <c:v>0.248689887164855</c:v>
                </c:pt>
                <c:pt idx="292">
                  <c:v>0.218143241396542</c:v>
                </c:pt>
                <c:pt idx="293">
                  <c:v>0.187381314585726</c:v>
                </c:pt>
                <c:pt idx="294">
                  <c:v>0.15643446504023</c:v>
                </c:pt>
                <c:pt idx="295">
                  <c:v>0.125333233564304</c:v>
                </c:pt>
                <c:pt idx="296">
                  <c:v>0.0941083133185141</c:v>
                </c:pt>
                <c:pt idx="297">
                  <c:v>0.0627905195293134</c:v>
                </c:pt>
                <c:pt idx="298">
                  <c:v>0.0314107590781285</c:v>
                </c:pt>
                <c:pt idx="299">
                  <c:v>3.67394039744206E-16</c:v>
                </c:pt>
                <c:pt idx="300">
                  <c:v>-0.0314107590781277</c:v>
                </c:pt>
                <c:pt idx="301">
                  <c:v>-0.0627905195293126</c:v>
                </c:pt>
                <c:pt idx="302">
                  <c:v>-0.0941083133185134</c:v>
                </c:pt>
                <c:pt idx="303">
                  <c:v>-0.125333233564303</c:v>
                </c:pt>
                <c:pt idx="304">
                  <c:v>-0.15643446504023</c:v>
                </c:pt>
                <c:pt idx="305">
                  <c:v>-0.187381314585725</c:v>
                </c:pt>
                <c:pt idx="306">
                  <c:v>-0.218143241396541</c:v>
                </c:pt>
                <c:pt idx="307">
                  <c:v>-0.248689887164855</c:v>
                </c:pt>
                <c:pt idx="308">
                  <c:v>-0.278991106039229</c:v>
                </c:pt>
                <c:pt idx="309">
                  <c:v>-0.309016994374947</c:v>
                </c:pt>
                <c:pt idx="310">
                  <c:v>-0.338737920245291</c:v>
                </c:pt>
                <c:pt idx="311">
                  <c:v>-0.368124552684677</c:v>
                </c:pt>
                <c:pt idx="312">
                  <c:v>-0.39714789063478</c:v>
                </c:pt>
                <c:pt idx="313">
                  <c:v>-0.425779291565073</c:v>
                </c:pt>
                <c:pt idx="314">
                  <c:v>-0.453990499739546</c:v>
                </c:pt>
                <c:pt idx="315">
                  <c:v>-0.481753674101716</c:v>
                </c:pt>
                <c:pt idx="316">
                  <c:v>-0.509041415750371</c:v>
                </c:pt>
                <c:pt idx="317">
                  <c:v>-0.535826794978997</c:v>
                </c:pt>
                <c:pt idx="318">
                  <c:v>-0.56208337785213</c:v>
                </c:pt>
                <c:pt idx="319">
                  <c:v>-0.587785252292473</c:v>
                </c:pt>
                <c:pt idx="320">
                  <c:v>-0.612907053652976</c:v>
                </c:pt>
                <c:pt idx="321">
                  <c:v>-0.63742398974869</c:v>
                </c:pt>
                <c:pt idx="322">
                  <c:v>-0.661311865323651</c:v>
                </c:pt>
                <c:pt idx="323">
                  <c:v>-0.684547105928689</c:v>
                </c:pt>
                <c:pt idx="324">
                  <c:v>-0.707106781186548</c:v>
                </c:pt>
                <c:pt idx="325">
                  <c:v>-0.72896862742141</c:v>
                </c:pt>
                <c:pt idx="326">
                  <c:v>-0.75011106963046</c:v>
                </c:pt>
                <c:pt idx="327">
                  <c:v>-0.770513242775788</c:v>
                </c:pt>
                <c:pt idx="328">
                  <c:v>-0.79015501237569</c:v>
                </c:pt>
                <c:pt idx="329">
                  <c:v>-0.809016994374947</c:v>
                </c:pt>
                <c:pt idx="330">
                  <c:v>-0.827080574274561</c:v>
                </c:pt>
                <c:pt idx="331">
                  <c:v>-0.844327925502015</c:v>
                </c:pt>
                <c:pt idx="332">
                  <c:v>-0.860742027003943</c:v>
                </c:pt>
                <c:pt idx="333">
                  <c:v>-0.876306680043863</c:v>
                </c:pt>
                <c:pt idx="334">
                  <c:v>-0.891006524188368</c:v>
                </c:pt>
                <c:pt idx="335">
                  <c:v>-0.904827052466019</c:v>
                </c:pt>
                <c:pt idx="336">
                  <c:v>-0.917754625683981</c:v>
                </c:pt>
                <c:pt idx="337">
                  <c:v>-0.929776485888251</c:v>
                </c:pt>
                <c:pt idx="338">
                  <c:v>-0.940880768954225</c:v>
                </c:pt>
                <c:pt idx="339">
                  <c:v>-0.951056516295153</c:v>
                </c:pt>
                <c:pt idx="340">
                  <c:v>-0.960293685676943</c:v>
                </c:pt>
                <c:pt idx="341">
                  <c:v>-0.968583161128631</c:v>
                </c:pt>
                <c:pt idx="342">
                  <c:v>-0.975916761938748</c:v>
                </c:pt>
                <c:pt idx="343">
                  <c:v>-0.982287250728688</c:v>
                </c:pt>
                <c:pt idx="344">
                  <c:v>-0.987688340595138</c:v>
                </c:pt>
                <c:pt idx="345">
                  <c:v>-0.992114701314478</c:v>
                </c:pt>
                <c:pt idx="346">
                  <c:v>-0.99556196460308</c:v>
                </c:pt>
                <c:pt idx="347">
                  <c:v>-0.998026728428272</c:v>
                </c:pt>
                <c:pt idx="348">
                  <c:v>-0.999506560365732</c:v>
                </c:pt>
                <c:pt idx="349">
                  <c:v>-1.0</c:v>
                </c:pt>
                <c:pt idx="350">
                  <c:v>-0.999506560365732</c:v>
                </c:pt>
                <c:pt idx="351">
                  <c:v>-0.998026728428272</c:v>
                </c:pt>
                <c:pt idx="352">
                  <c:v>-0.99556196460308</c:v>
                </c:pt>
                <c:pt idx="353">
                  <c:v>-0.992114701314478</c:v>
                </c:pt>
                <c:pt idx="354">
                  <c:v>-0.987688340595138</c:v>
                </c:pt>
                <c:pt idx="355">
                  <c:v>-0.982287250728689</c:v>
                </c:pt>
                <c:pt idx="356">
                  <c:v>-0.975916761938748</c:v>
                </c:pt>
                <c:pt idx="357">
                  <c:v>-0.968583161128631</c:v>
                </c:pt>
                <c:pt idx="358">
                  <c:v>-0.960293685676943</c:v>
                </c:pt>
                <c:pt idx="359">
                  <c:v>-0.951056516295154</c:v>
                </c:pt>
                <c:pt idx="360">
                  <c:v>-0.940880768954226</c:v>
                </c:pt>
                <c:pt idx="361">
                  <c:v>-0.929776485888252</c:v>
                </c:pt>
                <c:pt idx="362">
                  <c:v>-0.917754625683981</c:v>
                </c:pt>
                <c:pt idx="363">
                  <c:v>-0.904827052466019</c:v>
                </c:pt>
                <c:pt idx="364">
                  <c:v>-0.891006524188368</c:v>
                </c:pt>
                <c:pt idx="365">
                  <c:v>-0.876306680043863</c:v>
                </c:pt>
                <c:pt idx="366">
                  <c:v>-0.860742027003944</c:v>
                </c:pt>
                <c:pt idx="367">
                  <c:v>-0.844327925502015</c:v>
                </c:pt>
                <c:pt idx="368">
                  <c:v>-0.827080574274562</c:v>
                </c:pt>
                <c:pt idx="369">
                  <c:v>-0.809016994374948</c:v>
                </c:pt>
                <c:pt idx="370">
                  <c:v>-0.790155012375691</c:v>
                </c:pt>
                <c:pt idx="371">
                  <c:v>-0.770513242775789</c:v>
                </c:pt>
                <c:pt idx="372">
                  <c:v>-0.75011106963046</c:v>
                </c:pt>
                <c:pt idx="373">
                  <c:v>-0.728968627421411</c:v>
                </c:pt>
                <c:pt idx="374">
                  <c:v>-0.707106781186548</c:v>
                </c:pt>
                <c:pt idx="375">
                  <c:v>-0.68454710592869</c:v>
                </c:pt>
                <c:pt idx="376">
                  <c:v>-0.661311865323652</c:v>
                </c:pt>
                <c:pt idx="377">
                  <c:v>-0.637423989748691</c:v>
                </c:pt>
                <c:pt idx="378">
                  <c:v>-0.612907053652977</c:v>
                </c:pt>
                <c:pt idx="379">
                  <c:v>-0.587785252292473</c:v>
                </c:pt>
                <c:pt idx="380">
                  <c:v>-0.562083377852131</c:v>
                </c:pt>
                <c:pt idx="381">
                  <c:v>-0.535826794978997</c:v>
                </c:pt>
                <c:pt idx="382">
                  <c:v>-0.509041415750372</c:v>
                </c:pt>
                <c:pt idx="383">
                  <c:v>-0.481753674101716</c:v>
                </c:pt>
                <c:pt idx="384">
                  <c:v>-0.453990499739546</c:v>
                </c:pt>
                <c:pt idx="385">
                  <c:v>-0.425779291565074</c:v>
                </c:pt>
                <c:pt idx="386">
                  <c:v>-0.39714789063478</c:v>
                </c:pt>
                <c:pt idx="387">
                  <c:v>-0.368124552684678</c:v>
                </c:pt>
                <c:pt idx="388">
                  <c:v>-0.338737920245292</c:v>
                </c:pt>
                <c:pt idx="389">
                  <c:v>-0.309016994374948</c:v>
                </c:pt>
                <c:pt idx="390">
                  <c:v>-0.27899110603923</c:v>
                </c:pt>
                <c:pt idx="391">
                  <c:v>-0.248689887164856</c:v>
                </c:pt>
                <c:pt idx="392">
                  <c:v>-0.218143241396542</c:v>
                </c:pt>
                <c:pt idx="393">
                  <c:v>-0.187381314585726</c:v>
                </c:pt>
                <c:pt idx="394">
                  <c:v>-0.15643446504023</c:v>
                </c:pt>
                <c:pt idx="395">
                  <c:v>-0.125333233564304</c:v>
                </c:pt>
                <c:pt idx="396">
                  <c:v>-0.0941083133185142</c:v>
                </c:pt>
                <c:pt idx="397">
                  <c:v>-0.0627905195293135</c:v>
                </c:pt>
                <c:pt idx="398">
                  <c:v>-0.0314107590781286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627464"/>
        <c:axId val="2125163592"/>
      </c:lineChart>
      <c:catAx>
        <c:axId val="21086274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25163592"/>
        <c:crosses val="autoZero"/>
        <c:auto val="1"/>
        <c:lblAlgn val="ctr"/>
        <c:lblOffset val="100"/>
        <c:noMultiLvlLbl val="0"/>
      </c:catAx>
      <c:valAx>
        <c:axId val="2125163592"/>
        <c:scaling>
          <c:orientation val="minMax"/>
        </c:scaling>
        <c:delete val="1"/>
        <c:axPos val="l"/>
        <c:numFmt formatCode="0.00000000" sourceLinked="1"/>
        <c:majorTickMark val="out"/>
        <c:minorTickMark val="none"/>
        <c:tickLblPos val="nextTo"/>
        <c:crossAx val="210862746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069970845481"/>
          <c:y val="0.0"/>
          <c:w val="0.935860058309038"/>
          <c:h val="1.0"/>
        </c:manualLayout>
      </c:layout>
      <c:lineChart>
        <c:grouping val="stacked"/>
        <c:varyColors val="0"/>
        <c:ser>
          <c:idx val="8"/>
          <c:order val="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9"/>
          <c:order val="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0"/>
          <c:order val="1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1"/>
          <c:order val="1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2"/>
          <c:order val="1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3"/>
          <c:order val="1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4"/>
          <c:order val="1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5"/>
          <c:order val="1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6"/>
          <c:order val="1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7"/>
          <c:order val="1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8"/>
          <c:order val="18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9"/>
          <c:order val="19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0"/>
          <c:order val="20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1"/>
          <c:order val="2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2"/>
          <c:order val="2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3"/>
          <c:order val="2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4"/>
          <c:order val="4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5"/>
          <c:order val="5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6"/>
          <c:order val="6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7"/>
          <c:order val="7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2"/>
          <c:order val="2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3"/>
          <c:order val="3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1"/>
          <c:order val="1"/>
          <c:tx>
            <c:strRef>
              <c:f>Sheet1!$D$1</c:f>
            </c:strRef>
          </c:tx>
          <c:marker>
            <c:symbol val="none"/>
          </c:marker>
          <c:val>
            <c:numRef>
              <c:f>Sheet1!$D$2:$D$400</c:f>
            </c:numRef>
          </c:val>
          <c:smooth val="0"/>
        </c:ser>
        <c:ser>
          <c:idx val="0"/>
          <c:order val="0"/>
          <c:tx>
            <c:strRef>
              <c:f>Sheet1!$D$1</c:f>
              <c:strCache>
                <c:ptCount val="1"/>
                <c:pt idx="0">
                  <c:v>sin wt</c:v>
                </c:pt>
              </c:strCache>
            </c:strRef>
          </c:tx>
          <c:marker>
            <c:symbol val="none"/>
          </c:marker>
          <c:val>
            <c:numRef>
              <c:f>Sheet1!$D$2:$D$400</c:f>
              <c:numCache>
                <c:formatCode>0.00000000</c:formatCode>
                <c:ptCount val="399"/>
                <c:pt idx="0">
                  <c:v>0.0314107590781283</c:v>
                </c:pt>
                <c:pt idx="1">
                  <c:v>0.0627905195293134</c:v>
                </c:pt>
                <c:pt idx="2">
                  <c:v>0.0941083133185143</c:v>
                </c:pt>
                <c:pt idx="3">
                  <c:v>0.125333233564304</c:v>
                </c:pt>
                <c:pt idx="4">
                  <c:v>0.156434465040231</c:v>
                </c:pt>
                <c:pt idx="5">
                  <c:v>0.187381314585725</c:v>
                </c:pt>
                <c:pt idx="6">
                  <c:v>0.218143241396543</c:v>
                </c:pt>
                <c:pt idx="7">
                  <c:v>0.248689887164855</c:v>
                </c:pt>
                <c:pt idx="8">
                  <c:v>0.278991106039229</c:v>
                </c:pt>
                <c:pt idx="9">
                  <c:v>0.309016994374947</c:v>
                </c:pt>
                <c:pt idx="10">
                  <c:v>0.338737920245291</c:v>
                </c:pt>
                <c:pt idx="11">
                  <c:v>0.368124552684678</c:v>
                </c:pt>
                <c:pt idx="12">
                  <c:v>0.397147890634781</c:v>
                </c:pt>
                <c:pt idx="13">
                  <c:v>0.425779291565073</c:v>
                </c:pt>
                <c:pt idx="14">
                  <c:v>0.453990499739547</c:v>
                </c:pt>
                <c:pt idx="15">
                  <c:v>0.481753674101715</c:v>
                </c:pt>
                <c:pt idx="16">
                  <c:v>0.509041415750371</c:v>
                </c:pt>
                <c:pt idx="17">
                  <c:v>0.535826794978997</c:v>
                </c:pt>
                <c:pt idx="18">
                  <c:v>0.562083377852131</c:v>
                </c:pt>
                <c:pt idx="19">
                  <c:v>0.587785252292473</c:v>
                </c:pt>
                <c:pt idx="20">
                  <c:v>0.612907053652976</c:v>
                </c:pt>
                <c:pt idx="21">
                  <c:v>0.63742398974869</c:v>
                </c:pt>
                <c:pt idx="22">
                  <c:v>0.661311865323652</c:v>
                </c:pt>
                <c:pt idx="23">
                  <c:v>0.684547105928689</c:v>
                </c:pt>
                <c:pt idx="24">
                  <c:v>0.707106781186547</c:v>
                </c:pt>
                <c:pt idx="25">
                  <c:v>0.728968627421411</c:v>
                </c:pt>
                <c:pt idx="26">
                  <c:v>0.75011106963046</c:v>
                </c:pt>
                <c:pt idx="27">
                  <c:v>0.770513242775789</c:v>
                </c:pt>
                <c:pt idx="28">
                  <c:v>0.79015501237569</c:v>
                </c:pt>
                <c:pt idx="29">
                  <c:v>0.809016994374947</c:v>
                </c:pt>
                <c:pt idx="30">
                  <c:v>0.827080574274562</c:v>
                </c:pt>
                <c:pt idx="31">
                  <c:v>0.844327925502015</c:v>
                </c:pt>
                <c:pt idx="32">
                  <c:v>0.860742027003944</c:v>
                </c:pt>
                <c:pt idx="33">
                  <c:v>0.876306680043864</c:v>
                </c:pt>
                <c:pt idx="34">
                  <c:v>0.891006524188368</c:v>
                </c:pt>
                <c:pt idx="35">
                  <c:v>0.90482705246602</c:v>
                </c:pt>
                <c:pt idx="36">
                  <c:v>0.917754625683981</c:v>
                </c:pt>
                <c:pt idx="37">
                  <c:v>0.929776485888251</c:v>
                </c:pt>
                <c:pt idx="38">
                  <c:v>0.940880768954225</c:v>
                </c:pt>
                <c:pt idx="39">
                  <c:v>0.951056516295153</c:v>
                </c:pt>
                <c:pt idx="40">
                  <c:v>0.960293685676943</c:v>
                </c:pt>
                <c:pt idx="41">
                  <c:v>0.968583161128631</c:v>
                </c:pt>
                <c:pt idx="42">
                  <c:v>0.975916761938747</c:v>
                </c:pt>
                <c:pt idx="43">
                  <c:v>0.982287250728689</c:v>
                </c:pt>
                <c:pt idx="44">
                  <c:v>0.987688340595138</c:v>
                </c:pt>
                <c:pt idx="45">
                  <c:v>0.992114701314478</c:v>
                </c:pt>
                <c:pt idx="46">
                  <c:v>0.99556196460308</c:v>
                </c:pt>
                <c:pt idx="47">
                  <c:v>0.998026728428272</c:v>
                </c:pt>
                <c:pt idx="48">
                  <c:v>0.999506560365732</c:v>
                </c:pt>
                <c:pt idx="49">
                  <c:v>1.0</c:v>
                </c:pt>
                <c:pt idx="50">
                  <c:v>0.999506560365732</c:v>
                </c:pt>
                <c:pt idx="51">
                  <c:v>0.998026728428272</c:v>
                </c:pt>
                <c:pt idx="52">
                  <c:v>0.99556196460308</c:v>
                </c:pt>
                <c:pt idx="53">
                  <c:v>0.992114701314478</c:v>
                </c:pt>
                <c:pt idx="54">
                  <c:v>0.987688340595138</c:v>
                </c:pt>
                <c:pt idx="55">
                  <c:v>0.982287250728689</c:v>
                </c:pt>
                <c:pt idx="56">
                  <c:v>0.975916761938747</c:v>
                </c:pt>
                <c:pt idx="57">
                  <c:v>0.968583161128631</c:v>
                </c:pt>
                <c:pt idx="58">
                  <c:v>0.960293685676943</c:v>
                </c:pt>
                <c:pt idx="59">
                  <c:v>0.951056516295154</c:v>
                </c:pt>
                <c:pt idx="60">
                  <c:v>0.940880768954225</c:v>
                </c:pt>
                <c:pt idx="61">
                  <c:v>0.929776485888251</c:v>
                </c:pt>
                <c:pt idx="62">
                  <c:v>0.917754625683981</c:v>
                </c:pt>
                <c:pt idx="63">
                  <c:v>0.904827052466019</c:v>
                </c:pt>
                <c:pt idx="64">
                  <c:v>0.891006524188368</c:v>
                </c:pt>
                <c:pt idx="65">
                  <c:v>0.876306680043863</c:v>
                </c:pt>
                <c:pt idx="66">
                  <c:v>0.860742027003944</c:v>
                </c:pt>
                <c:pt idx="67">
                  <c:v>0.844327925502015</c:v>
                </c:pt>
                <c:pt idx="68">
                  <c:v>0.827080574274562</c:v>
                </c:pt>
                <c:pt idx="69">
                  <c:v>0.809016994374947</c:v>
                </c:pt>
                <c:pt idx="70">
                  <c:v>0.79015501237569</c:v>
                </c:pt>
                <c:pt idx="71">
                  <c:v>0.770513242775789</c:v>
                </c:pt>
                <c:pt idx="72">
                  <c:v>0.75011106963046</c:v>
                </c:pt>
                <c:pt idx="73">
                  <c:v>0.728968627421411</c:v>
                </c:pt>
                <c:pt idx="74">
                  <c:v>0.707106781186548</c:v>
                </c:pt>
                <c:pt idx="75">
                  <c:v>0.684547105928689</c:v>
                </c:pt>
                <c:pt idx="76">
                  <c:v>0.661311865323652</c:v>
                </c:pt>
                <c:pt idx="77">
                  <c:v>0.63742398974869</c:v>
                </c:pt>
                <c:pt idx="78">
                  <c:v>0.612907053652976</c:v>
                </c:pt>
                <c:pt idx="79">
                  <c:v>0.587785252292473</c:v>
                </c:pt>
                <c:pt idx="80">
                  <c:v>0.56208337785213</c:v>
                </c:pt>
                <c:pt idx="81">
                  <c:v>0.535826794978997</c:v>
                </c:pt>
                <c:pt idx="82">
                  <c:v>0.509041415750371</c:v>
                </c:pt>
                <c:pt idx="83">
                  <c:v>0.481753674101716</c:v>
                </c:pt>
                <c:pt idx="84">
                  <c:v>0.453990499739547</c:v>
                </c:pt>
                <c:pt idx="85">
                  <c:v>0.425779291565073</c:v>
                </c:pt>
                <c:pt idx="86">
                  <c:v>0.397147890634781</c:v>
                </c:pt>
                <c:pt idx="87">
                  <c:v>0.368124552684678</c:v>
                </c:pt>
                <c:pt idx="88">
                  <c:v>0.338737920245291</c:v>
                </c:pt>
                <c:pt idx="89">
                  <c:v>0.309016994374947</c:v>
                </c:pt>
                <c:pt idx="90">
                  <c:v>0.278991106039229</c:v>
                </c:pt>
                <c:pt idx="91">
                  <c:v>0.248689887164855</c:v>
                </c:pt>
                <c:pt idx="92">
                  <c:v>0.218143241396542</c:v>
                </c:pt>
                <c:pt idx="93">
                  <c:v>0.187381314585725</c:v>
                </c:pt>
                <c:pt idx="94">
                  <c:v>0.156434465040231</c:v>
                </c:pt>
                <c:pt idx="95">
                  <c:v>0.125333233564305</c:v>
                </c:pt>
                <c:pt idx="96">
                  <c:v>0.0941083133185143</c:v>
                </c:pt>
                <c:pt idx="97">
                  <c:v>0.0627905195293136</c:v>
                </c:pt>
                <c:pt idx="98">
                  <c:v>0.0314107590781282</c:v>
                </c:pt>
                <c:pt idx="99">
                  <c:v>1.22464679914735E-16</c:v>
                </c:pt>
                <c:pt idx="100">
                  <c:v>-0.031410759078128</c:v>
                </c:pt>
                <c:pt idx="101">
                  <c:v>-0.0627905195293133</c:v>
                </c:pt>
                <c:pt idx="102">
                  <c:v>-0.0941083133185141</c:v>
                </c:pt>
                <c:pt idx="103">
                  <c:v>-0.125333233564304</c:v>
                </c:pt>
                <c:pt idx="104">
                  <c:v>-0.156434465040231</c:v>
                </c:pt>
                <c:pt idx="105">
                  <c:v>-0.187381314585725</c:v>
                </c:pt>
                <c:pt idx="106">
                  <c:v>-0.218143241396542</c:v>
                </c:pt>
                <c:pt idx="107">
                  <c:v>-0.248689887164855</c:v>
                </c:pt>
                <c:pt idx="108">
                  <c:v>-0.278991106039229</c:v>
                </c:pt>
                <c:pt idx="109">
                  <c:v>-0.309016994374948</c:v>
                </c:pt>
                <c:pt idx="110">
                  <c:v>-0.338737920245291</c:v>
                </c:pt>
                <c:pt idx="111">
                  <c:v>-0.368124552684678</c:v>
                </c:pt>
                <c:pt idx="112">
                  <c:v>-0.39714789063478</c:v>
                </c:pt>
                <c:pt idx="113">
                  <c:v>-0.425779291565072</c:v>
                </c:pt>
                <c:pt idx="114">
                  <c:v>-0.453990499739546</c:v>
                </c:pt>
                <c:pt idx="115">
                  <c:v>-0.481753674101715</c:v>
                </c:pt>
                <c:pt idx="116">
                  <c:v>-0.509041415750371</c:v>
                </c:pt>
                <c:pt idx="117">
                  <c:v>-0.535826794978996</c:v>
                </c:pt>
                <c:pt idx="118">
                  <c:v>-0.56208337785213</c:v>
                </c:pt>
                <c:pt idx="119">
                  <c:v>-0.587785252292473</c:v>
                </c:pt>
                <c:pt idx="120">
                  <c:v>-0.612907053652976</c:v>
                </c:pt>
                <c:pt idx="121">
                  <c:v>-0.63742398974869</c:v>
                </c:pt>
                <c:pt idx="122">
                  <c:v>-0.661311865323652</c:v>
                </c:pt>
                <c:pt idx="123">
                  <c:v>-0.684547105928689</c:v>
                </c:pt>
                <c:pt idx="124">
                  <c:v>-0.707106781186547</c:v>
                </c:pt>
                <c:pt idx="125">
                  <c:v>-0.728968627421411</c:v>
                </c:pt>
                <c:pt idx="126">
                  <c:v>-0.750111069630459</c:v>
                </c:pt>
                <c:pt idx="127">
                  <c:v>-0.770513242775789</c:v>
                </c:pt>
                <c:pt idx="128">
                  <c:v>-0.79015501237569</c:v>
                </c:pt>
                <c:pt idx="129">
                  <c:v>-0.809016994374947</c:v>
                </c:pt>
                <c:pt idx="130">
                  <c:v>-0.827080574274562</c:v>
                </c:pt>
                <c:pt idx="131">
                  <c:v>-0.844327925502015</c:v>
                </c:pt>
                <c:pt idx="132">
                  <c:v>-0.860742027003944</c:v>
                </c:pt>
                <c:pt idx="133">
                  <c:v>-0.876306680043864</c:v>
                </c:pt>
                <c:pt idx="134">
                  <c:v>-0.891006524188368</c:v>
                </c:pt>
                <c:pt idx="135">
                  <c:v>-0.90482705246602</c:v>
                </c:pt>
                <c:pt idx="136">
                  <c:v>-0.917754625683981</c:v>
                </c:pt>
                <c:pt idx="137">
                  <c:v>-0.929776485888251</c:v>
                </c:pt>
                <c:pt idx="138">
                  <c:v>-0.940880768954225</c:v>
                </c:pt>
                <c:pt idx="139">
                  <c:v>-0.951056516295153</c:v>
                </c:pt>
                <c:pt idx="140">
                  <c:v>-0.960293685676943</c:v>
                </c:pt>
                <c:pt idx="141">
                  <c:v>-0.968583161128631</c:v>
                </c:pt>
                <c:pt idx="142">
                  <c:v>-0.975916761938747</c:v>
                </c:pt>
                <c:pt idx="143">
                  <c:v>-0.982287250728689</c:v>
                </c:pt>
                <c:pt idx="144">
                  <c:v>-0.987688340595138</c:v>
                </c:pt>
                <c:pt idx="145">
                  <c:v>-0.992114701314478</c:v>
                </c:pt>
                <c:pt idx="146">
                  <c:v>-0.99556196460308</c:v>
                </c:pt>
                <c:pt idx="147">
                  <c:v>-0.998026728428272</c:v>
                </c:pt>
                <c:pt idx="148">
                  <c:v>-0.999506560365732</c:v>
                </c:pt>
                <c:pt idx="149">
                  <c:v>-1.0</c:v>
                </c:pt>
                <c:pt idx="150">
                  <c:v>-0.999506560365732</c:v>
                </c:pt>
                <c:pt idx="151">
                  <c:v>-0.998026728428272</c:v>
                </c:pt>
                <c:pt idx="152">
                  <c:v>-0.99556196460308</c:v>
                </c:pt>
                <c:pt idx="153">
                  <c:v>-0.992114701314478</c:v>
                </c:pt>
                <c:pt idx="154">
                  <c:v>-0.987688340595138</c:v>
                </c:pt>
                <c:pt idx="155">
                  <c:v>-0.982287250728689</c:v>
                </c:pt>
                <c:pt idx="156">
                  <c:v>-0.975916761938747</c:v>
                </c:pt>
                <c:pt idx="157">
                  <c:v>-0.968583161128631</c:v>
                </c:pt>
                <c:pt idx="158">
                  <c:v>-0.960293685676943</c:v>
                </c:pt>
                <c:pt idx="159">
                  <c:v>-0.951056516295154</c:v>
                </c:pt>
                <c:pt idx="160">
                  <c:v>-0.940880768954225</c:v>
                </c:pt>
                <c:pt idx="161">
                  <c:v>-0.929776485888251</c:v>
                </c:pt>
                <c:pt idx="162">
                  <c:v>-0.917754625683981</c:v>
                </c:pt>
                <c:pt idx="163">
                  <c:v>-0.90482705246602</c:v>
                </c:pt>
                <c:pt idx="164">
                  <c:v>-0.891006524188368</c:v>
                </c:pt>
                <c:pt idx="165">
                  <c:v>-0.876306680043864</c:v>
                </c:pt>
                <c:pt idx="166">
                  <c:v>-0.860742027003944</c:v>
                </c:pt>
                <c:pt idx="167">
                  <c:v>-0.844327925502015</c:v>
                </c:pt>
                <c:pt idx="168">
                  <c:v>-0.827080574274562</c:v>
                </c:pt>
                <c:pt idx="169">
                  <c:v>-0.809016994374948</c:v>
                </c:pt>
                <c:pt idx="170">
                  <c:v>-0.790155012375691</c:v>
                </c:pt>
                <c:pt idx="171">
                  <c:v>-0.77051324277579</c:v>
                </c:pt>
                <c:pt idx="172">
                  <c:v>-0.750111069630459</c:v>
                </c:pt>
                <c:pt idx="173">
                  <c:v>-0.728968627421411</c:v>
                </c:pt>
                <c:pt idx="174">
                  <c:v>-0.707106781186548</c:v>
                </c:pt>
                <c:pt idx="175">
                  <c:v>-0.684547105928689</c:v>
                </c:pt>
                <c:pt idx="176">
                  <c:v>-0.661311865323652</c:v>
                </c:pt>
                <c:pt idx="177">
                  <c:v>-0.63742398974869</c:v>
                </c:pt>
                <c:pt idx="178">
                  <c:v>-0.612907053652976</c:v>
                </c:pt>
                <c:pt idx="179">
                  <c:v>-0.587785252292473</c:v>
                </c:pt>
                <c:pt idx="180">
                  <c:v>-0.562083377852131</c:v>
                </c:pt>
                <c:pt idx="181">
                  <c:v>-0.535826794978996</c:v>
                </c:pt>
                <c:pt idx="182">
                  <c:v>-0.509041415750371</c:v>
                </c:pt>
                <c:pt idx="183">
                  <c:v>-0.481753674101715</c:v>
                </c:pt>
                <c:pt idx="184">
                  <c:v>-0.453990499739547</c:v>
                </c:pt>
                <c:pt idx="185">
                  <c:v>-0.425779291565072</c:v>
                </c:pt>
                <c:pt idx="186">
                  <c:v>-0.39714789063478</c:v>
                </c:pt>
                <c:pt idx="187">
                  <c:v>-0.368124552684679</c:v>
                </c:pt>
                <c:pt idx="188">
                  <c:v>-0.338737920245292</c:v>
                </c:pt>
                <c:pt idx="189">
                  <c:v>-0.309016994374948</c:v>
                </c:pt>
                <c:pt idx="190">
                  <c:v>-0.27899110603923</c:v>
                </c:pt>
                <c:pt idx="191">
                  <c:v>-0.248689887164855</c:v>
                </c:pt>
                <c:pt idx="192">
                  <c:v>-0.218143241396543</c:v>
                </c:pt>
                <c:pt idx="193">
                  <c:v>-0.187381314585725</c:v>
                </c:pt>
                <c:pt idx="194">
                  <c:v>-0.156434465040231</c:v>
                </c:pt>
                <c:pt idx="195">
                  <c:v>-0.125333233564305</c:v>
                </c:pt>
                <c:pt idx="196">
                  <c:v>-0.0941083133185149</c:v>
                </c:pt>
                <c:pt idx="197">
                  <c:v>-0.0627905195293133</c:v>
                </c:pt>
                <c:pt idx="198">
                  <c:v>-0.0314107590781283</c:v>
                </c:pt>
                <c:pt idx="199">
                  <c:v>-2.44929359829471E-16</c:v>
                </c:pt>
                <c:pt idx="200">
                  <c:v>0.031410759078127</c:v>
                </c:pt>
                <c:pt idx="201">
                  <c:v>0.0627905195293128</c:v>
                </c:pt>
                <c:pt idx="202">
                  <c:v>0.0941083133185135</c:v>
                </c:pt>
                <c:pt idx="203">
                  <c:v>0.125333233564304</c:v>
                </c:pt>
                <c:pt idx="204">
                  <c:v>0.15643446504023</c:v>
                </c:pt>
                <c:pt idx="205">
                  <c:v>0.187381314585724</c:v>
                </c:pt>
                <c:pt idx="206">
                  <c:v>0.218143241396542</c:v>
                </c:pt>
                <c:pt idx="207">
                  <c:v>0.248689887164855</c:v>
                </c:pt>
                <c:pt idx="208">
                  <c:v>0.278991106039228</c:v>
                </c:pt>
                <c:pt idx="209">
                  <c:v>0.309016994374947</c:v>
                </c:pt>
                <c:pt idx="210">
                  <c:v>0.338737920245291</c:v>
                </c:pt>
                <c:pt idx="211">
                  <c:v>0.368124552684678</c:v>
                </c:pt>
                <c:pt idx="212">
                  <c:v>0.39714789063478</c:v>
                </c:pt>
                <c:pt idx="213">
                  <c:v>0.425779291565073</c:v>
                </c:pt>
                <c:pt idx="214">
                  <c:v>0.453990499739547</c:v>
                </c:pt>
                <c:pt idx="215">
                  <c:v>0.481753674101716</c:v>
                </c:pt>
                <c:pt idx="216">
                  <c:v>0.509041415750371</c:v>
                </c:pt>
                <c:pt idx="217">
                  <c:v>0.535826794978997</c:v>
                </c:pt>
                <c:pt idx="218">
                  <c:v>0.562083377852131</c:v>
                </c:pt>
                <c:pt idx="219">
                  <c:v>0.587785252292474</c:v>
                </c:pt>
                <c:pt idx="220">
                  <c:v>0.612907053652976</c:v>
                </c:pt>
                <c:pt idx="221">
                  <c:v>0.63742398974869</c:v>
                </c:pt>
                <c:pt idx="222">
                  <c:v>0.661311865323652</c:v>
                </c:pt>
                <c:pt idx="223">
                  <c:v>0.684547105928689</c:v>
                </c:pt>
                <c:pt idx="224">
                  <c:v>0.707106781186547</c:v>
                </c:pt>
                <c:pt idx="225">
                  <c:v>0.72896862742141</c:v>
                </c:pt>
                <c:pt idx="226">
                  <c:v>0.750111069630459</c:v>
                </c:pt>
                <c:pt idx="227">
                  <c:v>0.770513242775789</c:v>
                </c:pt>
                <c:pt idx="228">
                  <c:v>0.79015501237569</c:v>
                </c:pt>
                <c:pt idx="229">
                  <c:v>0.809016994374947</c:v>
                </c:pt>
                <c:pt idx="230">
                  <c:v>0.827080574274561</c:v>
                </c:pt>
                <c:pt idx="231">
                  <c:v>0.844327925502015</c:v>
                </c:pt>
                <c:pt idx="232">
                  <c:v>0.860742027003944</c:v>
                </c:pt>
                <c:pt idx="233">
                  <c:v>0.876306680043863</c:v>
                </c:pt>
                <c:pt idx="234">
                  <c:v>0.891006524188368</c:v>
                </c:pt>
                <c:pt idx="235">
                  <c:v>0.904827052466019</c:v>
                </c:pt>
                <c:pt idx="236">
                  <c:v>0.917754625683981</c:v>
                </c:pt>
                <c:pt idx="237">
                  <c:v>0.929776485888251</c:v>
                </c:pt>
                <c:pt idx="238">
                  <c:v>0.940880768954225</c:v>
                </c:pt>
                <c:pt idx="239">
                  <c:v>0.951056516295153</c:v>
                </c:pt>
                <c:pt idx="240">
                  <c:v>0.960293685676943</c:v>
                </c:pt>
                <c:pt idx="241">
                  <c:v>0.968583161128631</c:v>
                </c:pt>
                <c:pt idx="242">
                  <c:v>0.975916761938747</c:v>
                </c:pt>
                <c:pt idx="243">
                  <c:v>0.982287250728689</c:v>
                </c:pt>
                <c:pt idx="244">
                  <c:v>0.987688340595138</c:v>
                </c:pt>
                <c:pt idx="245">
                  <c:v>0.992114701314478</c:v>
                </c:pt>
                <c:pt idx="246">
                  <c:v>0.99556196460308</c:v>
                </c:pt>
                <c:pt idx="247">
                  <c:v>0.998026728428272</c:v>
                </c:pt>
                <c:pt idx="248">
                  <c:v>0.999506560365732</c:v>
                </c:pt>
                <c:pt idx="249">
                  <c:v>1.0</c:v>
                </c:pt>
                <c:pt idx="250">
                  <c:v>0.999506560365732</c:v>
                </c:pt>
                <c:pt idx="251">
                  <c:v>0.998026728428272</c:v>
                </c:pt>
                <c:pt idx="252">
                  <c:v>0.99556196460308</c:v>
                </c:pt>
                <c:pt idx="253">
                  <c:v>0.992114701314478</c:v>
                </c:pt>
                <c:pt idx="254">
                  <c:v>0.987688340595138</c:v>
                </c:pt>
                <c:pt idx="255">
                  <c:v>0.982287250728689</c:v>
                </c:pt>
                <c:pt idx="256">
                  <c:v>0.975916761938748</c:v>
                </c:pt>
                <c:pt idx="257">
                  <c:v>0.968583161128631</c:v>
                </c:pt>
                <c:pt idx="258">
                  <c:v>0.960293685676943</c:v>
                </c:pt>
                <c:pt idx="259">
                  <c:v>0.951056516295154</c:v>
                </c:pt>
                <c:pt idx="260">
                  <c:v>0.940880768954226</c:v>
                </c:pt>
                <c:pt idx="261">
                  <c:v>0.929776485888252</c:v>
                </c:pt>
                <c:pt idx="262">
                  <c:v>0.917754625683981</c:v>
                </c:pt>
                <c:pt idx="263">
                  <c:v>0.904827052466019</c:v>
                </c:pt>
                <c:pt idx="264">
                  <c:v>0.891006524188368</c:v>
                </c:pt>
                <c:pt idx="265">
                  <c:v>0.876306680043863</c:v>
                </c:pt>
                <c:pt idx="266">
                  <c:v>0.860742027003943</c:v>
                </c:pt>
                <c:pt idx="267">
                  <c:v>0.844327925502015</c:v>
                </c:pt>
                <c:pt idx="268">
                  <c:v>0.827080574274562</c:v>
                </c:pt>
                <c:pt idx="269">
                  <c:v>0.809016994374948</c:v>
                </c:pt>
                <c:pt idx="270">
                  <c:v>0.790155012375691</c:v>
                </c:pt>
                <c:pt idx="271">
                  <c:v>0.770513242775789</c:v>
                </c:pt>
                <c:pt idx="272">
                  <c:v>0.75011106963046</c:v>
                </c:pt>
                <c:pt idx="273">
                  <c:v>0.728968627421411</c:v>
                </c:pt>
                <c:pt idx="274">
                  <c:v>0.707106781186548</c:v>
                </c:pt>
                <c:pt idx="275">
                  <c:v>0.68454710592869</c:v>
                </c:pt>
                <c:pt idx="276">
                  <c:v>0.661311865323652</c:v>
                </c:pt>
                <c:pt idx="277">
                  <c:v>0.637423989748691</c:v>
                </c:pt>
                <c:pt idx="278">
                  <c:v>0.612907053652977</c:v>
                </c:pt>
                <c:pt idx="279">
                  <c:v>0.587785252292473</c:v>
                </c:pt>
                <c:pt idx="280">
                  <c:v>0.562083377852131</c:v>
                </c:pt>
                <c:pt idx="281">
                  <c:v>0.535826794978997</c:v>
                </c:pt>
                <c:pt idx="282">
                  <c:v>0.509041415750372</c:v>
                </c:pt>
                <c:pt idx="283">
                  <c:v>0.481753674101716</c:v>
                </c:pt>
                <c:pt idx="284">
                  <c:v>0.453990499739546</c:v>
                </c:pt>
                <c:pt idx="285">
                  <c:v>0.425779291565074</c:v>
                </c:pt>
                <c:pt idx="286">
                  <c:v>0.39714789063478</c:v>
                </c:pt>
                <c:pt idx="287">
                  <c:v>0.368124552684678</c:v>
                </c:pt>
                <c:pt idx="288">
                  <c:v>0.338737920245292</c:v>
                </c:pt>
                <c:pt idx="289">
                  <c:v>0.309016994374948</c:v>
                </c:pt>
                <c:pt idx="290">
                  <c:v>0.27899110603923</c:v>
                </c:pt>
                <c:pt idx="291">
                  <c:v>0.248689887164855</c:v>
                </c:pt>
                <c:pt idx="292">
                  <c:v>0.218143241396542</c:v>
                </c:pt>
                <c:pt idx="293">
                  <c:v>0.187381314585726</c:v>
                </c:pt>
                <c:pt idx="294">
                  <c:v>0.15643446504023</c:v>
                </c:pt>
                <c:pt idx="295">
                  <c:v>0.125333233564304</c:v>
                </c:pt>
                <c:pt idx="296">
                  <c:v>0.0941083133185141</c:v>
                </c:pt>
                <c:pt idx="297">
                  <c:v>0.0627905195293134</c:v>
                </c:pt>
                <c:pt idx="298">
                  <c:v>0.0314107590781285</c:v>
                </c:pt>
                <c:pt idx="299">
                  <c:v>3.67394039744206E-16</c:v>
                </c:pt>
                <c:pt idx="300">
                  <c:v>-0.0314107590781277</c:v>
                </c:pt>
                <c:pt idx="301">
                  <c:v>-0.0627905195293126</c:v>
                </c:pt>
                <c:pt idx="302">
                  <c:v>-0.0941083133185134</c:v>
                </c:pt>
                <c:pt idx="303">
                  <c:v>-0.125333233564303</c:v>
                </c:pt>
                <c:pt idx="304">
                  <c:v>-0.15643446504023</c:v>
                </c:pt>
                <c:pt idx="305">
                  <c:v>-0.187381314585725</c:v>
                </c:pt>
                <c:pt idx="306">
                  <c:v>-0.218143241396541</c:v>
                </c:pt>
                <c:pt idx="307">
                  <c:v>-0.248689887164855</c:v>
                </c:pt>
                <c:pt idx="308">
                  <c:v>-0.278991106039229</c:v>
                </c:pt>
                <c:pt idx="309">
                  <c:v>-0.309016994374947</c:v>
                </c:pt>
                <c:pt idx="310">
                  <c:v>-0.338737920245291</c:v>
                </c:pt>
                <c:pt idx="311">
                  <c:v>-0.368124552684677</c:v>
                </c:pt>
                <c:pt idx="312">
                  <c:v>-0.39714789063478</c:v>
                </c:pt>
                <c:pt idx="313">
                  <c:v>-0.425779291565073</c:v>
                </c:pt>
                <c:pt idx="314">
                  <c:v>-0.453990499739546</c:v>
                </c:pt>
                <c:pt idx="315">
                  <c:v>-0.481753674101716</c:v>
                </c:pt>
                <c:pt idx="316">
                  <c:v>-0.509041415750371</c:v>
                </c:pt>
                <c:pt idx="317">
                  <c:v>-0.535826794978997</c:v>
                </c:pt>
                <c:pt idx="318">
                  <c:v>-0.56208337785213</c:v>
                </c:pt>
                <c:pt idx="319">
                  <c:v>-0.587785252292473</c:v>
                </c:pt>
                <c:pt idx="320">
                  <c:v>-0.612907053652976</c:v>
                </c:pt>
                <c:pt idx="321">
                  <c:v>-0.63742398974869</c:v>
                </c:pt>
                <c:pt idx="322">
                  <c:v>-0.661311865323651</c:v>
                </c:pt>
                <c:pt idx="323">
                  <c:v>-0.684547105928689</c:v>
                </c:pt>
                <c:pt idx="324">
                  <c:v>-0.707106781186548</c:v>
                </c:pt>
                <c:pt idx="325">
                  <c:v>-0.72896862742141</c:v>
                </c:pt>
                <c:pt idx="326">
                  <c:v>-0.75011106963046</c:v>
                </c:pt>
                <c:pt idx="327">
                  <c:v>-0.770513242775788</c:v>
                </c:pt>
                <c:pt idx="328">
                  <c:v>-0.79015501237569</c:v>
                </c:pt>
                <c:pt idx="329">
                  <c:v>-0.809016994374947</c:v>
                </c:pt>
                <c:pt idx="330">
                  <c:v>-0.827080574274561</c:v>
                </c:pt>
                <c:pt idx="331">
                  <c:v>-0.844327925502015</c:v>
                </c:pt>
                <c:pt idx="332">
                  <c:v>-0.860742027003943</c:v>
                </c:pt>
                <c:pt idx="333">
                  <c:v>-0.876306680043863</c:v>
                </c:pt>
                <c:pt idx="334">
                  <c:v>-0.891006524188368</c:v>
                </c:pt>
                <c:pt idx="335">
                  <c:v>-0.904827052466019</c:v>
                </c:pt>
                <c:pt idx="336">
                  <c:v>-0.917754625683981</c:v>
                </c:pt>
                <c:pt idx="337">
                  <c:v>-0.929776485888251</c:v>
                </c:pt>
                <c:pt idx="338">
                  <c:v>-0.940880768954225</c:v>
                </c:pt>
                <c:pt idx="339">
                  <c:v>-0.951056516295153</c:v>
                </c:pt>
                <c:pt idx="340">
                  <c:v>-0.960293685676943</c:v>
                </c:pt>
                <c:pt idx="341">
                  <c:v>-0.968583161128631</c:v>
                </c:pt>
                <c:pt idx="342">
                  <c:v>-0.975916761938748</c:v>
                </c:pt>
                <c:pt idx="343">
                  <c:v>-0.982287250728688</c:v>
                </c:pt>
                <c:pt idx="344">
                  <c:v>-0.987688340595138</c:v>
                </c:pt>
                <c:pt idx="345">
                  <c:v>-0.992114701314478</c:v>
                </c:pt>
                <c:pt idx="346">
                  <c:v>-0.99556196460308</c:v>
                </c:pt>
                <c:pt idx="347">
                  <c:v>-0.998026728428272</c:v>
                </c:pt>
                <c:pt idx="348">
                  <c:v>-0.999506560365732</c:v>
                </c:pt>
                <c:pt idx="349">
                  <c:v>-1.0</c:v>
                </c:pt>
                <c:pt idx="350">
                  <c:v>-0.999506560365732</c:v>
                </c:pt>
                <c:pt idx="351">
                  <c:v>-0.998026728428272</c:v>
                </c:pt>
                <c:pt idx="352">
                  <c:v>-0.99556196460308</c:v>
                </c:pt>
                <c:pt idx="353">
                  <c:v>-0.992114701314478</c:v>
                </c:pt>
                <c:pt idx="354">
                  <c:v>-0.987688340595138</c:v>
                </c:pt>
                <c:pt idx="355">
                  <c:v>-0.982287250728689</c:v>
                </c:pt>
                <c:pt idx="356">
                  <c:v>-0.975916761938748</c:v>
                </c:pt>
                <c:pt idx="357">
                  <c:v>-0.968583161128631</c:v>
                </c:pt>
                <c:pt idx="358">
                  <c:v>-0.960293685676943</c:v>
                </c:pt>
                <c:pt idx="359">
                  <c:v>-0.951056516295154</c:v>
                </c:pt>
                <c:pt idx="360">
                  <c:v>-0.940880768954226</c:v>
                </c:pt>
                <c:pt idx="361">
                  <c:v>-0.929776485888252</c:v>
                </c:pt>
                <c:pt idx="362">
                  <c:v>-0.917754625683981</c:v>
                </c:pt>
                <c:pt idx="363">
                  <c:v>-0.904827052466019</c:v>
                </c:pt>
                <c:pt idx="364">
                  <c:v>-0.891006524188368</c:v>
                </c:pt>
                <c:pt idx="365">
                  <c:v>-0.876306680043863</c:v>
                </c:pt>
                <c:pt idx="366">
                  <c:v>-0.860742027003944</c:v>
                </c:pt>
                <c:pt idx="367">
                  <c:v>-0.844327925502015</c:v>
                </c:pt>
                <c:pt idx="368">
                  <c:v>-0.827080574274562</c:v>
                </c:pt>
                <c:pt idx="369">
                  <c:v>-0.809016994374948</c:v>
                </c:pt>
                <c:pt idx="370">
                  <c:v>-0.790155012375691</c:v>
                </c:pt>
                <c:pt idx="371">
                  <c:v>-0.770513242775789</c:v>
                </c:pt>
                <c:pt idx="372">
                  <c:v>-0.75011106963046</c:v>
                </c:pt>
                <c:pt idx="373">
                  <c:v>-0.728968627421411</c:v>
                </c:pt>
                <c:pt idx="374">
                  <c:v>-0.707106781186548</c:v>
                </c:pt>
                <c:pt idx="375">
                  <c:v>-0.68454710592869</c:v>
                </c:pt>
                <c:pt idx="376">
                  <c:v>-0.661311865323652</c:v>
                </c:pt>
                <c:pt idx="377">
                  <c:v>-0.637423989748691</c:v>
                </c:pt>
                <c:pt idx="378">
                  <c:v>-0.612907053652977</c:v>
                </c:pt>
                <c:pt idx="379">
                  <c:v>-0.587785252292473</c:v>
                </c:pt>
                <c:pt idx="380">
                  <c:v>-0.562083377852131</c:v>
                </c:pt>
                <c:pt idx="381">
                  <c:v>-0.535826794978997</c:v>
                </c:pt>
                <c:pt idx="382">
                  <c:v>-0.509041415750372</c:v>
                </c:pt>
                <c:pt idx="383">
                  <c:v>-0.481753674101716</c:v>
                </c:pt>
                <c:pt idx="384">
                  <c:v>-0.453990499739546</c:v>
                </c:pt>
                <c:pt idx="385">
                  <c:v>-0.425779291565074</c:v>
                </c:pt>
                <c:pt idx="386">
                  <c:v>-0.39714789063478</c:v>
                </c:pt>
                <c:pt idx="387">
                  <c:v>-0.368124552684678</c:v>
                </c:pt>
                <c:pt idx="388">
                  <c:v>-0.338737920245292</c:v>
                </c:pt>
                <c:pt idx="389">
                  <c:v>-0.309016994374948</c:v>
                </c:pt>
                <c:pt idx="390">
                  <c:v>-0.27899110603923</c:v>
                </c:pt>
                <c:pt idx="391">
                  <c:v>-0.248689887164856</c:v>
                </c:pt>
                <c:pt idx="392">
                  <c:v>-0.218143241396542</c:v>
                </c:pt>
                <c:pt idx="393">
                  <c:v>-0.187381314585726</c:v>
                </c:pt>
                <c:pt idx="394">
                  <c:v>-0.15643446504023</c:v>
                </c:pt>
                <c:pt idx="395">
                  <c:v>-0.125333233564304</c:v>
                </c:pt>
                <c:pt idx="396">
                  <c:v>-0.0941083133185142</c:v>
                </c:pt>
                <c:pt idx="397">
                  <c:v>-0.0627905195293135</c:v>
                </c:pt>
                <c:pt idx="398">
                  <c:v>-0.0314107590781286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587368"/>
        <c:axId val="2146300376"/>
      </c:lineChart>
      <c:catAx>
        <c:axId val="2108587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146300376"/>
        <c:crosses val="autoZero"/>
        <c:auto val="1"/>
        <c:lblAlgn val="ctr"/>
        <c:lblOffset val="100"/>
        <c:noMultiLvlLbl val="0"/>
      </c:catAx>
      <c:valAx>
        <c:axId val="2146300376"/>
        <c:scaling>
          <c:orientation val="minMax"/>
        </c:scaling>
        <c:delete val="1"/>
        <c:axPos val="l"/>
        <c:numFmt formatCode="0.00000000" sourceLinked="1"/>
        <c:majorTickMark val="out"/>
        <c:minorTickMark val="none"/>
        <c:tickLblPos val="nextTo"/>
        <c:crossAx val="21085873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008000"/>
              </a:solidFill>
            </a:ln>
          </c:spPr>
          <c:marker>
            <c:symbol val="none"/>
          </c:marker>
          <c:val>
            <c:numRef>
              <c:f>Sheet1!$F$3:$F$402</c:f>
              <c:numCache>
                <c:formatCode>General</c:formatCode>
                <c:ptCount val="400"/>
                <c:pt idx="0">
                  <c:v>0.000986635785864219</c:v>
                </c:pt>
                <c:pt idx="1">
                  <c:v>0.00394264934276108</c:v>
                </c:pt>
                <c:pt idx="2">
                  <c:v>0.00885637463565566</c:v>
                </c:pt>
                <c:pt idx="3">
                  <c:v>0.0157084194356844</c:v>
                </c:pt>
                <c:pt idx="4">
                  <c:v>0.0244717418524232</c:v>
                </c:pt>
                <c:pt idx="5">
                  <c:v>0.0351117570558743</c:v>
                </c:pt>
                <c:pt idx="6">
                  <c:v>0.0475864737669902</c:v>
                </c:pt>
                <c:pt idx="7">
                  <c:v>0.0618466599780682</c:v>
                </c:pt>
                <c:pt idx="8">
                  <c:v>0.0778360372489925</c:v>
                </c:pt>
                <c:pt idx="9">
                  <c:v>0.0954915028125262</c:v>
                </c:pt>
                <c:pt idx="10">
                  <c:v>0.114743378612105</c:v>
                </c:pt>
                <c:pt idx="11">
                  <c:v>0.135515686289294</c:v>
                </c:pt>
                <c:pt idx="12">
                  <c:v>0.157726447035656</c:v>
                </c:pt>
                <c:pt idx="13">
                  <c:v>0.181288005125655</c:v>
                </c:pt>
                <c:pt idx="14">
                  <c:v>0.206107373853763</c:v>
                </c:pt>
                <c:pt idx="15">
                  <c:v>0.232086602510502</c:v>
                </c:pt>
                <c:pt idx="16">
                  <c:v>0.259123162949142</c:v>
                </c:pt>
                <c:pt idx="17">
                  <c:v>0.287110354217464</c:v>
                </c:pt>
                <c:pt idx="18">
                  <c:v>0.315937723657661</c:v>
                </c:pt>
                <c:pt idx="19">
                  <c:v>0.345491502812526</c:v>
                </c:pt>
                <c:pt idx="20">
                  <c:v>0.375655056417572</c:v>
                </c:pt>
                <c:pt idx="21">
                  <c:v>0.406309342707138</c:v>
                </c:pt>
                <c:pt idx="22">
                  <c:v>0.437333383217848</c:v>
                </c:pt>
                <c:pt idx="23">
                  <c:v>0.468604740235343</c:v>
                </c:pt>
                <c:pt idx="24">
                  <c:v>0.5</c:v>
                </c:pt>
                <c:pt idx="25">
                  <c:v>0.531395259764657</c:v>
                </c:pt>
                <c:pt idx="26">
                  <c:v>0.562666616782152</c:v>
                </c:pt>
                <c:pt idx="27">
                  <c:v>0.593690657292862</c:v>
                </c:pt>
                <c:pt idx="28">
                  <c:v>0.624344943582427</c:v>
                </c:pt>
                <c:pt idx="29">
                  <c:v>0.654508497187474</c:v>
                </c:pt>
                <c:pt idx="30">
                  <c:v>0.684062276342339</c:v>
                </c:pt>
                <c:pt idx="31">
                  <c:v>0.712889645782536</c:v>
                </c:pt>
                <c:pt idx="32">
                  <c:v>0.740876837050858</c:v>
                </c:pt>
                <c:pt idx="33">
                  <c:v>0.767913397489498</c:v>
                </c:pt>
                <c:pt idx="34">
                  <c:v>0.793892626146236</c:v>
                </c:pt>
                <c:pt idx="35">
                  <c:v>0.818711994874345</c:v>
                </c:pt>
                <c:pt idx="36">
                  <c:v>0.842273552964344</c:v>
                </c:pt>
                <c:pt idx="37">
                  <c:v>0.864484313710706</c:v>
                </c:pt>
                <c:pt idx="38">
                  <c:v>0.885256621387895</c:v>
                </c:pt>
                <c:pt idx="39">
                  <c:v>0.904508497187474</c:v>
                </c:pt>
                <c:pt idx="40">
                  <c:v>0.922163962751008</c:v>
                </c:pt>
                <c:pt idx="41">
                  <c:v>0.938153340021932</c:v>
                </c:pt>
                <c:pt idx="42">
                  <c:v>0.95241352623301</c:v>
                </c:pt>
                <c:pt idx="43">
                  <c:v>0.964888242944126</c:v>
                </c:pt>
                <c:pt idx="44">
                  <c:v>0.975528258147577</c:v>
                </c:pt>
                <c:pt idx="45">
                  <c:v>0.984291580564316</c:v>
                </c:pt>
                <c:pt idx="46">
                  <c:v>0.991143625364344</c:v>
                </c:pt>
                <c:pt idx="47">
                  <c:v>0.996057350657239</c:v>
                </c:pt>
                <c:pt idx="48">
                  <c:v>0.999013364214136</c:v>
                </c:pt>
                <c:pt idx="49">
                  <c:v>1.0</c:v>
                </c:pt>
                <c:pt idx="50">
                  <c:v>0.999013364214136</c:v>
                </c:pt>
                <c:pt idx="51">
                  <c:v>0.996057350657239</c:v>
                </c:pt>
                <c:pt idx="52">
                  <c:v>0.991143625364344</c:v>
                </c:pt>
                <c:pt idx="53">
                  <c:v>0.984291580564315</c:v>
                </c:pt>
                <c:pt idx="54">
                  <c:v>0.975528258147577</c:v>
                </c:pt>
                <c:pt idx="55">
                  <c:v>0.964888242944126</c:v>
                </c:pt>
                <c:pt idx="56">
                  <c:v>0.95241352623301</c:v>
                </c:pt>
                <c:pt idx="57">
                  <c:v>0.938153340021932</c:v>
                </c:pt>
                <c:pt idx="58">
                  <c:v>0.922163962751008</c:v>
                </c:pt>
                <c:pt idx="59">
                  <c:v>0.904508497187474</c:v>
                </c:pt>
                <c:pt idx="60">
                  <c:v>0.885256621387895</c:v>
                </c:pt>
                <c:pt idx="61">
                  <c:v>0.864484313710706</c:v>
                </c:pt>
                <c:pt idx="62">
                  <c:v>0.842273552964345</c:v>
                </c:pt>
                <c:pt idx="63">
                  <c:v>0.818711994874345</c:v>
                </c:pt>
                <c:pt idx="64">
                  <c:v>0.793892626146237</c:v>
                </c:pt>
                <c:pt idx="65">
                  <c:v>0.767913397489498</c:v>
                </c:pt>
                <c:pt idx="66">
                  <c:v>0.740876837050858</c:v>
                </c:pt>
                <c:pt idx="67">
                  <c:v>0.712889645782536</c:v>
                </c:pt>
                <c:pt idx="68">
                  <c:v>0.684062276342339</c:v>
                </c:pt>
                <c:pt idx="69">
                  <c:v>0.654508497187474</c:v>
                </c:pt>
                <c:pt idx="70">
                  <c:v>0.624344943582428</c:v>
                </c:pt>
                <c:pt idx="71">
                  <c:v>0.593690657292862</c:v>
                </c:pt>
                <c:pt idx="72">
                  <c:v>0.562666616782152</c:v>
                </c:pt>
                <c:pt idx="73">
                  <c:v>0.531395259764657</c:v>
                </c:pt>
                <c:pt idx="74">
                  <c:v>0.5</c:v>
                </c:pt>
                <c:pt idx="75">
                  <c:v>0.468604740235344</c:v>
                </c:pt>
                <c:pt idx="76">
                  <c:v>0.437333383217848</c:v>
                </c:pt>
                <c:pt idx="77">
                  <c:v>0.406309342707138</c:v>
                </c:pt>
                <c:pt idx="78">
                  <c:v>0.375655056417572</c:v>
                </c:pt>
                <c:pt idx="79">
                  <c:v>0.345491502812526</c:v>
                </c:pt>
                <c:pt idx="80">
                  <c:v>0.315937723657661</c:v>
                </c:pt>
                <c:pt idx="81">
                  <c:v>0.287110354217464</c:v>
                </c:pt>
                <c:pt idx="82">
                  <c:v>0.259123162949142</c:v>
                </c:pt>
                <c:pt idx="83">
                  <c:v>0.232086602510502</c:v>
                </c:pt>
                <c:pt idx="84">
                  <c:v>0.206107373853763</c:v>
                </c:pt>
                <c:pt idx="85">
                  <c:v>0.181288005125655</c:v>
                </c:pt>
                <c:pt idx="86">
                  <c:v>0.157726447035656</c:v>
                </c:pt>
                <c:pt idx="87">
                  <c:v>0.135515686289294</c:v>
                </c:pt>
                <c:pt idx="88">
                  <c:v>0.114743378612105</c:v>
                </c:pt>
                <c:pt idx="89">
                  <c:v>0.0954915028125263</c:v>
                </c:pt>
                <c:pt idx="90">
                  <c:v>0.0778360372489924</c:v>
                </c:pt>
                <c:pt idx="91">
                  <c:v>0.0618466599780682</c:v>
                </c:pt>
                <c:pt idx="92">
                  <c:v>0.0475864737669901</c:v>
                </c:pt>
                <c:pt idx="93">
                  <c:v>0.0351117570558744</c:v>
                </c:pt>
                <c:pt idx="94">
                  <c:v>0.0244717418524232</c:v>
                </c:pt>
                <c:pt idx="95">
                  <c:v>0.0157084194356845</c:v>
                </c:pt>
                <c:pt idx="96">
                  <c:v>0.00885637463565566</c:v>
                </c:pt>
                <c:pt idx="97">
                  <c:v>0.00394264934276111</c:v>
                </c:pt>
                <c:pt idx="98">
                  <c:v>0.000986635785864215</c:v>
                </c:pt>
                <c:pt idx="99">
                  <c:v>1.49975978266186E-32</c:v>
                </c:pt>
                <c:pt idx="100">
                  <c:v>0.0009866357858642</c:v>
                </c:pt>
                <c:pt idx="101">
                  <c:v>0.00394264934276108</c:v>
                </c:pt>
                <c:pt idx="102">
                  <c:v>0.00885637463565562</c:v>
                </c:pt>
                <c:pt idx="103">
                  <c:v>0.0157084194356845</c:v>
                </c:pt>
                <c:pt idx="104">
                  <c:v>0.0244717418524232</c:v>
                </c:pt>
                <c:pt idx="105">
                  <c:v>0.0351117570558743</c:v>
                </c:pt>
                <c:pt idx="106">
                  <c:v>0.0475864737669902</c:v>
                </c:pt>
                <c:pt idx="107">
                  <c:v>0.0618466599780683</c:v>
                </c:pt>
                <c:pt idx="108">
                  <c:v>0.0778360372489925</c:v>
                </c:pt>
                <c:pt idx="109">
                  <c:v>0.0954915028125265</c:v>
                </c:pt>
                <c:pt idx="110">
                  <c:v>0.114743378612105</c:v>
                </c:pt>
                <c:pt idx="111">
                  <c:v>0.135515686289295</c:v>
                </c:pt>
                <c:pt idx="112">
                  <c:v>0.157726447035655</c:v>
                </c:pt>
                <c:pt idx="113">
                  <c:v>0.181288005125655</c:v>
                </c:pt>
                <c:pt idx="114">
                  <c:v>0.206107373853763</c:v>
                </c:pt>
                <c:pt idx="115">
                  <c:v>0.232086602510501</c:v>
                </c:pt>
                <c:pt idx="116">
                  <c:v>0.259123162949142</c:v>
                </c:pt>
                <c:pt idx="117">
                  <c:v>0.287110354217463</c:v>
                </c:pt>
                <c:pt idx="118">
                  <c:v>0.315937723657661</c:v>
                </c:pt>
                <c:pt idx="119">
                  <c:v>0.345491502812526</c:v>
                </c:pt>
                <c:pt idx="120">
                  <c:v>0.375655056417572</c:v>
                </c:pt>
                <c:pt idx="121">
                  <c:v>0.406309342707138</c:v>
                </c:pt>
                <c:pt idx="122">
                  <c:v>0.437333383217848</c:v>
                </c:pt>
                <c:pt idx="123">
                  <c:v>0.468604740235343</c:v>
                </c:pt>
                <c:pt idx="124">
                  <c:v>0.5</c:v>
                </c:pt>
                <c:pt idx="125">
                  <c:v>0.531395259764656</c:v>
                </c:pt>
                <c:pt idx="126">
                  <c:v>0.562666616782152</c:v>
                </c:pt>
                <c:pt idx="127">
                  <c:v>0.593690657292862</c:v>
                </c:pt>
                <c:pt idx="128">
                  <c:v>0.624344943582427</c:v>
                </c:pt>
                <c:pt idx="129">
                  <c:v>0.654508497187474</c:v>
                </c:pt>
                <c:pt idx="130">
                  <c:v>0.684062276342339</c:v>
                </c:pt>
                <c:pt idx="131">
                  <c:v>0.712889645782537</c:v>
                </c:pt>
                <c:pt idx="132">
                  <c:v>0.740876837050858</c:v>
                </c:pt>
                <c:pt idx="133">
                  <c:v>0.767913397489498</c:v>
                </c:pt>
                <c:pt idx="134">
                  <c:v>0.793892626146236</c:v>
                </c:pt>
                <c:pt idx="135">
                  <c:v>0.818711994874345</c:v>
                </c:pt>
                <c:pt idx="136">
                  <c:v>0.842273552964345</c:v>
                </c:pt>
                <c:pt idx="137">
                  <c:v>0.864484313710705</c:v>
                </c:pt>
                <c:pt idx="138">
                  <c:v>0.885256621387894</c:v>
                </c:pt>
                <c:pt idx="139">
                  <c:v>0.904508497187474</c:v>
                </c:pt>
                <c:pt idx="140">
                  <c:v>0.922163962751007</c:v>
                </c:pt>
                <c:pt idx="141">
                  <c:v>0.938153340021931</c:v>
                </c:pt>
                <c:pt idx="142">
                  <c:v>0.952413526233009</c:v>
                </c:pt>
                <c:pt idx="143">
                  <c:v>0.964888242944126</c:v>
                </c:pt>
                <c:pt idx="144">
                  <c:v>0.975528258147577</c:v>
                </c:pt>
                <c:pt idx="145">
                  <c:v>0.984291580564315</c:v>
                </c:pt>
                <c:pt idx="146">
                  <c:v>0.991143625364344</c:v>
                </c:pt>
                <c:pt idx="147">
                  <c:v>0.996057350657239</c:v>
                </c:pt>
                <c:pt idx="148">
                  <c:v>0.999013364214136</c:v>
                </c:pt>
                <c:pt idx="149">
                  <c:v>1.0</c:v>
                </c:pt>
                <c:pt idx="150">
                  <c:v>0.999013364214136</c:v>
                </c:pt>
                <c:pt idx="151">
                  <c:v>0.996057350657239</c:v>
                </c:pt>
                <c:pt idx="152">
                  <c:v>0.991143625364344</c:v>
                </c:pt>
                <c:pt idx="153">
                  <c:v>0.984291580564316</c:v>
                </c:pt>
                <c:pt idx="154">
                  <c:v>0.975528258147577</c:v>
                </c:pt>
                <c:pt idx="155">
                  <c:v>0.964888242944126</c:v>
                </c:pt>
                <c:pt idx="156">
                  <c:v>0.95241352623301</c:v>
                </c:pt>
                <c:pt idx="157">
                  <c:v>0.938153340021932</c:v>
                </c:pt>
                <c:pt idx="158">
                  <c:v>0.922163962751008</c:v>
                </c:pt>
                <c:pt idx="159">
                  <c:v>0.904508497187474</c:v>
                </c:pt>
                <c:pt idx="160">
                  <c:v>0.885256621387894</c:v>
                </c:pt>
                <c:pt idx="161">
                  <c:v>0.864484313710705</c:v>
                </c:pt>
                <c:pt idx="162">
                  <c:v>0.842273552964345</c:v>
                </c:pt>
                <c:pt idx="163">
                  <c:v>0.818711994874345</c:v>
                </c:pt>
                <c:pt idx="164">
                  <c:v>0.793892626146237</c:v>
                </c:pt>
                <c:pt idx="165">
                  <c:v>0.767913397489499</c:v>
                </c:pt>
                <c:pt idx="166">
                  <c:v>0.740876837050858</c:v>
                </c:pt>
                <c:pt idx="167">
                  <c:v>0.712889645782537</c:v>
                </c:pt>
                <c:pt idx="168">
                  <c:v>0.684062276342339</c:v>
                </c:pt>
                <c:pt idx="169">
                  <c:v>0.654508497187474</c:v>
                </c:pt>
                <c:pt idx="170">
                  <c:v>0.624344943582428</c:v>
                </c:pt>
                <c:pt idx="171">
                  <c:v>0.593690657292863</c:v>
                </c:pt>
                <c:pt idx="172">
                  <c:v>0.562666616782152</c:v>
                </c:pt>
                <c:pt idx="173">
                  <c:v>0.531395259764657</c:v>
                </c:pt>
                <c:pt idx="174">
                  <c:v>0.5</c:v>
                </c:pt>
                <c:pt idx="175">
                  <c:v>0.468604740235344</c:v>
                </c:pt>
                <c:pt idx="176">
                  <c:v>0.437333383217848</c:v>
                </c:pt>
                <c:pt idx="177">
                  <c:v>0.406309342707138</c:v>
                </c:pt>
                <c:pt idx="178">
                  <c:v>0.375655056417573</c:v>
                </c:pt>
                <c:pt idx="179">
                  <c:v>0.345491502812526</c:v>
                </c:pt>
                <c:pt idx="180">
                  <c:v>0.315937723657661</c:v>
                </c:pt>
                <c:pt idx="181">
                  <c:v>0.287110354217463</c:v>
                </c:pt>
                <c:pt idx="182">
                  <c:v>0.259123162949142</c:v>
                </c:pt>
                <c:pt idx="183">
                  <c:v>0.232086602510502</c:v>
                </c:pt>
                <c:pt idx="184">
                  <c:v>0.206107373853764</c:v>
                </c:pt>
                <c:pt idx="185">
                  <c:v>0.181288005125655</c:v>
                </c:pt>
                <c:pt idx="186">
                  <c:v>0.157726447035655</c:v>
                </c:pt>
                <c:pt idx="187">
                  <c:v>0.135515686289295</c:v>
                </c:pt>
                <c:pt idx="188">
                  <c:v>0.114743378612106</c:v>
                </c:pt>
                <c:pt idx="189">
                  <c:v>0.0954915028125264</c:v>
                </c:pt>
                <c:pt idx="190">
                  <c:v>0.0778360372489926</c:v>
                </c:pt>
                <c:pt idx="191">
                  <c:v>0.0618466599780685</c:v>
                </c:pt>
                <c:pt idx="192">
                  <c:v>0.0475864737669906</c:v>
                </c:pt>
                <c:pt idx="193">
                  <c:v>0.0351117570558743</c:v>
                </c:pt>
                <c:pt idx="194">
                  <c:v>0.0244717418524233</c:v>
                </c:pt>
                <c:pt idx="195">
                  <c:v>0.0157084194356845</c:v>
                </c:pt>
                <c:pt idx="196">
                  <c:v>0.00885637463565577</c:v>
                </c:pt>
                <c:pt idx="197">
                  <c:v>0.00394264934276107</c:v>
                </c:pt>
                <c:pt idx="198">
                  <c:v>0.000986635785864223</c:v>
                </c:pt>
                <c:pt idx="199">
                  <c:v>5.99903913064772E-32</c:v>
                </c:pt>
                <c:pt idx="200">
                  <c:v>0.000986635785864137</c:v>
                </c:pt>
                <c:pt idx="201">
                  <c:v>0.00394264934276101</c:v>
                </c:pt>
                <c:pt idx="202">
                  <c:v>0.00885637463565551</c:v>
                </c:pt>
                <c:pt idx="203">
                  <c:v>0.0157084194356844</c:v>
                </c:pt>
                <c:pt idx="204">
                  <c:v>0.0244717418524229</c:v>
                </c:pt>
                <c:pt idx="205">
                  <c:v>0.0351117570558741</c:v>
                </c:pt>
                <c:pt idx="206">
                  <c:v>0.04758647376699</c:v>
                </c:pt>
                <c:pt idx="207">
                  <c:v>0.0618466599780683</c:v>
                </c:pt>
                <c:pt idx="208">
                  <c:v>0.0778360372489919</c:v>
                </c:pt>
                <c:pt idx="209">
                  <c:v>0.0954915028125261</c:v>
                </c:pt>
                <c:pt idx="210">
                  <c:v>0.114743378612105</c:v>
                </c:pt>
                <c:pt idx="211">
                  <c:v>0.135515686289294</c:v>
                </c:pt>
                <c:pt idx="212">
                  <c:v>0.157726447035655</c:v>
                </c:pt>
                <c:pt idx="213">
                  <c:v>0.181288005125655</c:v>
                </c:pt>
                <c:pt idx="214">
                  <c:v>0.206107373853763</c:v>
                </c:pt>
                <c:pt idx="215">
                  <c:v>0.232086602510502</c:v>
                </c:pt>
                <c:pt idx="216">
                  <c:v>0.259123162949142</c:v>
                </c:pt>
                <c:pt idx="217">
                  <c:v>0.287110354217464</c:v>
                </c:pt>
                <c:pt idx="218">
                  <c:v>0.315937723657661</c:v>
                </c:pt>
                <c:pt idx="219">
                  <c:v>0.345491502812527</c:v>
                </c:pt>
                <c:pt idx="220">
                  <c:v>0.375655056417572</c:v>
                </c:pt>
                <c:pt idx="221">
                  <c:v>0.406309342707138</c:v>
                </c:pt>
                <c:pt idx="222">
                  <c:v>0.437333383217848</c:v>
                </c:pt>
                <c:pt idx="223">
                  <c:v>0.468604740235344</c:v>
                </c:pt>
                <c:pt idx="224">
                  <c:v>0.5</c:v>
                </c:pt>
                <c:pt idx="225">
                  <c:v>0.531395259764655</c:v>
                </c:pt>
                <c:pt idx="226">
                  <c:v>0.562666616782152</c:v>
                </c:pt>
                <c:pt idx="227">
                  <c:v>0.593690657292861</c:v>
                </c:pt>
                <c:pt idx="228">
                  <c:v>0.624344943582427</c:v>
                </c:pt>
                <c:pt idx="229">
                  <c:v>0.654508497187473</c:v>
                </c:pt>
                <c:pt idx="230">
                  <c:v>0.684062276342338</c:v>
                </c:pt>
                <c:pt idx="231">
                  <c:v>0.712889645782536</c:v>
                </c:pt>
                <c:pt idx="232">
                  <c:v>0.740876837050858</c:v>
                </c:pt>
                <c:pt idx="233">
                  <c:v>0.767913397489497</c:v>
                </c:pt>
                <c:pt idx="234">
                  <c:v>0.793892626146236</c:v>
                </c:pt>
                <c:pt idx="235">
                  <c:v>0.818711994874344</c:v>
                </c:pt>
                <c:pt idx="236">
                  <c:v>0.842273552964345</c:v>
                </c:pt>
                <c:pt idx="237">
                  <c:v>0.864484313710705</c:v>
                </c:pt>
                <c:pt idx="238">
                  <c:v>0.885256621387895</c:v>
                </c:pt>
                <c:pt idx="239">
                  <c:v>0.904508497187473</c:v>
                </c:pt>
                <c:pt idx="240">
                  <c:v>0.922163962751008</c:v>
                </c:pt>
                <c:pt idx="241">
                  <c:v>0.938153340021931</c:v>
                </c:pt>
                <c:pt idx="242">
                  <c:v>0.95241352623301</c:v>
                </c:pt>
                <c:pt idx="243">
                  <c:v>0.964888242944126</c:v>
                </c:pt>
                <c:pt idx="244">
                  <c:v>0.975528258147577</c:v>
                </c:pt>
                <c:pt idx="245">
                  <c:v>0.984291580564315</c:v>
                </c:pt>
                <c:pt idx="246">
                  <c:v>0.991143625364344</c:v>
                </c:pt>
                <c:pt idx="247">
                  <c:v>0.996057350657239</c:v>
                </c:pt>
                <c:pt idx="248">
                  <c:v>0.999013364214136</c:v>
                </c:pt>
                <c:pt idx="249">
                  <c:v>1.0</c:v>
                </c:pt>
                <c:pt idx="250">
                  <c:v>0.999013364214136</c:v>
                </c:pt>
                <c:pt idx="251">
                  <c:v>0.996057350657239</c:v>
                </c:pt>
                <c:pt idx="252">
                  <c:v>0.991143625364344</c:v>
                </c:pt>
                <c:pt idx="253">
                  <c:v>0.984291580564316</c:v>
                </c:pt>
                <c:pt idx="254">
                  <c:v>0.975528258147577</c:v>
                </c:pt>
                <c:pt idx="255">
                  <c:v>0.964888242944126</c:v>
                </c:pt>
                <c:pt idx="256">
                  <c:v>0.95241352623301</c:v>
                </c:pt>
                <c:pt idx="257">
                  <c:v>0.938153340021932</c:v>
                </c:pt>
                <c:pt idx="258">
                  <c:v>0.922163962751008</c:v>
                </c:pt>
                <c:pt idx="259">
                  <c:v>0.904508497187474</c:v>
                </c:pt>
                <c:pt idx="260">
                  <c:v>0.885256621387895</c:v>
                </c:pt>
                <c:pt idx="261">
                  <c:v>0.864484313710706</c:v>
                </c:pt>
                <c:pt idx="262">
                  <c:v>0.842273552964345</c:v>
                </c:pt>
                <c:pt idx="263">
                  <c:v>0.818711994874344</c:v>
                </c:pt>
                <c:pt idx="264">
                  <c:v>0.793892626146237</c:v>
                </c:pt>
                <c:pt idx="265">
                  <c:v>0.767913397489498</c:v>
                </c:pt>
                <c:pt idx="266">
                  <c:v>0.740876837050857</c:v>
                </c:pt>
                <c:pt idx="267">
                  <c:v>0.712889645782536</c:v>
                </c:pt>
                <c:pt idx="268">
                  <c:v>0.684062276342339</c:v>
                </c:pt>
                <c:pt idx="269">
                  <c:v>0.654508497187474</c:v>
                </c:pt>
                <c:pt idx="270">
                  <c:v>0.624344943582428</c:v>
                </c:pt>
                <c:pt idx="271">
                  <c:v>0.593690657292861</c:v>
                </c:pt>
                <c:pt idx="272">
                  <c:v>0.562666616782153</c:v>
                </c:pt>
                <c:pt idx="273">
                  <c:v>0.531395259764656</c:v>
                </c:pt>
                <c:pt idx="274">
                  <c:v>0.500000000000001</c:v>
                </c:pt>
                <c:pt idx="275">
                  <c:v>0.468604740235345</c:v>
                </c:pt>
                <c:pt idx="276">
                  <c:v>0.437333383217848</c:v>
                </c:pt>
                <c:pt idx="277">
                  <c:v>0.406309342707139</c:v>
                </c:pt>
                <c:pt idx="278">
                  <c:v>0.375655056417573</c:v>
                </c:pt>
                <c:pt idx="279">
                  <c:v>0.345491502812526</c:v>
                </c:pt>
                <c:pt idx="280">
                  <c:v>0.315937723657661</c:v>
                </c:pt>
                <c:pt idx="281">
                  <c:v>0.287110354217464</c:v>
                </c:pt>
                <c:pt idx="282">
                  <c:v>0.259123162949143</c:v>
                </c:pt>
                <c:pt idx="283">
                  <c:v>0.232086602510503</c:v>
                </c:pt>
                <c:pt idx="284">
                  <c:v>0.206107373853763</c:v>
                </c:pt>
                <c:pt idx="285">
                  <c:v>0.181288005125656</c:v>
                </c:pt>
                <c:pt idx="286">
                  <c:v>0.157726447035656</c:v>
                </c:pt>
                <c:pt idx="287">
                  <c:v>0.135515686289294</c:v>
                </c:pt>
                <c:pt idx="288">
                  <c:v>0.114743378612106</c:v>
                </c:pt>
                <c:pt idx="289">
                  <c:v>0.0954915028125265</c:v>
                </c:pt>
                <c:pt idx="290">
                  <c:v>0.0778360372489927</c:v>
                </c:pt>
                <c:pt idx="291">
                  <c:v>0.0618466599780685</c:v>
                </c:pt>
                <c:pt idx="292">
                  <c:v>0.0475864737669898</c:v>
                </c:pt>
                <c:pt idx="293">
                  <c:v>0.0351117570558747</c:v>
                </c:pt>
                <c:pt idx="294">
                  <c:v>0.024471741852423</c:v>
                </c:pt>
                <c:pt idx="295">
                  <c:v>0.0157084194356844</c:v>
                </c:pt>
                <c:pt idx="296">
                  <c:v>0.00885637463565563</c:v>
                </c:pt>
                <c:pt idx="297">
                  <c:v>0.00394264934276108</c:v>
                </c:pt>
                <c:pt idx="298">
                  <c:v>0.00098663578586423</c:v>
                </c:pt>
                <c:pt idx="299">
                  <c:v>1.34978380439567E-31</c:v>
                </c:pt>
                <c:pt idx="300">
                  <c:v>0.000986635785864185</c:v>
                </c:pt>
                <c:pt idx="301">
                  <c:v>0.00394264934276099</c:v>
                </c:pt>
                <c:pt idx="302">
                  <c:v>0.00885637463565549</c:v>
                </c:pt>
                <c:pt idx="303">
                  <c:v>0.0157084194356842</c:v>
                </c:pt>
                <c:pt idx="304">
                  <c:v>0.0244717418524228</c:v>
                </c:pt>
                <c:pt idx="305">
                  <c:v>0.0351117570558744</c:v>
                </c:pt>
                <c:pt idx="306">
                  <c:v>0.0475864737669895</c:v>
                </c:pt>
                <c:pt idx="307">
                  <c:v>0.0618466599780682</c:v>
                </c:pt>
                <c:pt idx="308">
                  <c:v>0.0778360372489923</c:v>
                </c:pt>
                <c:pt idx="309">
                  <c:v>0.095491502812526</c:v>
                </c:pt>
                <c:pt idx="310">
                  <c:v>0.114743378612105</c:v>
                </c:pt>
                <c:pt idx="311">
                  <c:v>0.135515686289294</c:v>
                </c:pt>
                <c:pt idx="312">
                  <c:v>0.157726447035655</c:v>
                </c:pt>
                <c:pt idx="313">
                  <c:v>0.181288005125656</c:v>
                </c:pt>
                <c:pt idx="314">
                  <c:v>0.206107373853762</c:v>
                </c:pt>
                <c:pt idx="315">
                  <c:v>0.232086602510502</c:v>
                </c:pt>
                <c:pt idx="316">
                  <c:v>0.259123162949142</c:v>
                </c:pt>
                <c:pt idx="317">
                  <c:v>0.287110354217464</c:v>
                </c:pt>
                <c:pt idx="318">
                  <c:v>0.315937723657661</c:v>
                </c:pt>
                <c:pt idx="319">
                  <c:v>0.345491502812526</c:v>
                </c:pt>
                <c:pt idx="320">
                  <c:v>0.375655056417572</c:v>
                </c:pt>
                <c:pt idx="321">
                  <c:v>0.406309342707139</c:v>
                </c:pt>
                <c:pt idx="322">
                  <c:v>0.437333383217847</c:v>
                </c:pt>
                <c:pt idx="323">
                  <c:v>0.468604740235344</c:v>
                </c:pt>
                <c:pt idx="324">
                  <c:v>0.500000000000001</c:v>
                </c:pt>
                <c:pt idx="325">
                  <c:v>0.531395259764655</c:v>
                </c:pt>
                <c:pt idx="326">
                  <c:v>0.562666616782152</c:v>
                </c:pt>
                <c:pt idx="327">
                  <c:v>0.59369065729286</c:v>
                </c:pt>
                <c:pt idx="328">
                  <c:v>0.624344943582427</c:v>
                </c:pt>
                <c:pt idx="329">
                  <c:v>0.654508497187473</c:v>
                </c:pt>
                <c:pt idx="330">
                  <c:v>0.684062276342338</c:v>
                </c:pt>
                <c:pt idx="331">
                  <c:v>0.712889645782535</c:v>
                </c:pt>
                <c:pt idx="332">
                  <c:v>0.740876837050857</c:v>
                </c:pt>
                <c:pt idx="333">
                  <c:v>0.767913397489497</c:v>
                </c:pt>
                <c:pt idx="334">
                  <c:v>0.793892626146237</c:v>
                </c:pt>
                <c:pt idx="335">
                  <c:v>0.818711994874344</c:v>
                </c:pt>
                <c:pt idx="336">
                  <c:v>0.842273552964344</c:v>
                </c:pt>
                <c:pt idx="337">
                  <c:v>0.864484313710706</c:v>
                </c:pt>
                <c:pt idx="338">
                  <c:v>0.885256621387894</c:v>
                </c:pt>
                <c:pt idx="339">
                  <c:v>0.904508497187473</c:v>
                </c:pt>
                <c:pt idx="340">
                  <c:v>0.922163962751007</c:v>
                </c:pt>
                <c:pt idx="341">
                  <c:v>0.938153340021931</c:v>
                </c:pt>
                <c:pt idx="342">
                  <c:v>0.95241352623301</c:v>
                </c:pt>
                <c:pt idx="343">
                  <c:v>0.964888242944125</c:v>
                </c:pt>
                <c:pt idx="344">
                  <c:v>0.975528258147577</c:v>
                </c:pt>
                <c:pt idx="345">
                  <c:v>0.984291580564316</c:v>
                </c:pt>
                <c:pt idx="346">
                  <c:v>0.991143625364344</c:v>
                </c:pt>
                <c:pt idx="347">
                  <c:v>0.996057350657239</c:v>
                </c:pt>
                <c:pt idx="348">
                  <c:v>0.999013364214136</c:v>
                </c:pt>
                <c:pt idx="349">
                  <c:v>1.0</c:v>
                </c:pt>
                <c:pt idx="350">
                  <c:v>0.999013364214136</c:v>
                </c:pt>
                <c:pt idx="351">
                  <c:v>0.996057350657239</c:v>
                </c:pt>
                <c:pt idx="352">
                  <c:v>0.991143625364344</c:v>
                </c:pt>
                <c:pt idx="353">
                  <c:v>0.984291580564316</c:v>
                </c:pt>
                <c:pt idx="354">
                  <c:v>0.975528258147577</c:v>
                </c:pt>
                <c:pt idx="355">
                  <c:v>0.964888242944126</c:v>
                </c:pt>
                <c:pt idx="356">
                  <c:v>0.95241352623301</c:v>
                </c:pt>
                <c:pt idx="357">
                  <c:v>0.938153340021932</c:v>
                </c:pt>
                <c:pt idx="358">
                  <c:v>0.922163962751008</c:v>
                </c:pt>
                <c:pt idx="359">
                  <c:v>0.904508497187474</c:v>
                </c:pt>
                <c:pt idx="360">
                  <c:v>0.885256621387895</c:v>
                </c:pt>
                <c:pt idx="361">
                  <c:v>0.864484313710706</c:v>
                </c:pt>
                <c:pt idx="362">
                  <c:v>0.842273552964345</c:v>
                </c:pt>
                <c:pt idx="363">
                  <c:v>0.818711994874344</c:v>
                </c:pt>
                <c:pt idx="364">
                  <c:v>0.793892626146237</c:v>
                </c:pt>
                <c:pt idx="365">
                  <c:v>0.767913397489498</c:v>
                </c:pt>
                <c:pt idx="366">
                  <c:v>0.740876837050858</c:v>
                </c:pt>
                <c:pt idx="367">
                  <c:v>0.712889645782536</c:v>
                </c:pt>
                <c:pt idx="368">
                  <c:v>0.684062276342339</c:v>
                </c:pt>
                <c:pt idx="369">
                  <c:v>0.654508497187474</c:v>
                </c:pt>
                <c:pt idx="370">
                  <c:v>0.624344943582428</c:v>
                </c:pt>
                <c:pt idx="371">
                  <c:v>0.593690657292861</c:v>
                </c:pt>
                <c:pt idx="372">
                  <c:v>0.562666616782153</c:v>
                </c:pt>
                <c:pt idx="373">
                  <c:v>0.531395259764656</c:v>
                </c:pt>
                <c:pt idx="374">
                  <c:v>0.500000000000001</c:v>
                </c:pt>
                <c:pt idx="375">
                  <c:v>0.468604740235345</c:v>
                </c:pt>
                <c:pt idx="376">
                  <c:v>0.437333383217848</c:v>
                </c:pt>
                <c:pt idx="377">
                  <c:v>0.406309342707139</c:v>
                </c:pt>
                <c:pt idx="378">
                  <c:v>0.375655056417573</c:v>
                </c:pt>
                <c:pt idx="379">
                  <c:v>0.345491502812527</c:v>
                </c:pt>
                <c:pt idx="380">
                  <c:v>0.315937723657662</c:v>
                </c:pt>
                <c:pt idx="381">
                  <c:v>0.287110354217464</c:v>
                </c:pt>
                <c:pt idx="382">
                  <c:v>0.259123162949143</c:v>
                </c:pt>
                <c:pt idx="383">
                  <c:v>0.232086602510503</c:v>
                </c:pt>
                <c:pt idx="384">
                  <c:v>0.206107373853763</c:v>
                </c:pt>
                <c:pt idx="385">
                  <c:v>0.181288005125656</c:v>
                </c:pt>
                <c:pt idx="386">
                  <c:v>0.157726447035656</c:v>
                </c:pt>
                <c:pt idx="387">
                  <c:v>0.135515686289294</c:v>
                </c:pt>
                <c:pt idx="388">
                  <c:v>0.114743378612106</c:v>
                </c:pt>
                <c:pt idx="389">
                  <c:v>0.0954915028125266</c:v>
                </c:pt>
                <c:pt idx="390">
                  <c:v>0.0778360372489928</c:v>
                </c:pt>
                <c:pt idx="391">
                  <c:v>0.0618466599780686</c:v>
                </c:pt>
                <c:pt idx="392">
                  <c:v>0.0475864737669899</c:v>
                </c:pt>
                <c:pt idx="393">
                  <c:v>0.0351117570558747</c:v>
                </c:pt>
                <c:pt idx="394">
                  <c:v>0.0244717418524231</c:v>
                </c:pt>
                <c:pt idx="395">
                  <c:v>0.0157084194356844</c:v>
                </c:pt>
                <c:pt idx="396">
                  <c:v>0.00885637463565565</c:v>
                </c:pt>
                <c:pt idx="397">
                  <c:v>0.0039426493427611</c:v>
                </c:pt>
                <c:pt idx="398">
                  <c:v>0.000986635785864238</c:v>
                </c:pt>
                <c:pt idx="399">
                  <c:v>2.39961565225897E-31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708776"/>
        <c:axId val="2130518440"/>
      </c:lineChart>
      <c:catAx>
        <c:axId val="21297087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0518440"/>
        <c:crosses val="autoZero"/>
        <c:auto val="1"/>
        <c:lblAlgn val="ctr"/>
        <c:lblOffset val="100"/>
        <c:noMultiLvlLbl val="0"/>
      </c:catAx>
      <c:valAx>
        <c:axId val="2130518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97087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689E3E-2D30-4728-9A35-21D7CE78170C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C5DDCE-6786-4FA0-A868-77B5B28EF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1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See  1 </a:t>
            </a:r>
            <a:r>
              <a:rPr lang="en-US" dirty="0" smtClean="0"/>
              <a:t>AC motor applet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5DDCE-6786-4FA0-A868-77B5B28EF5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C1F49-6DBA-4077-831B-53AE2FA8122D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457E9-2237-408B-B41F-9AE61E15C46F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9645-4F78-45BB-A4D4-BA5D4478E18C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DC63-68D2-4867-BAFE-B3FF30328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A636-1D51-4C38-9F3C-70FE0BB00AA6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A7DC-1D5B-448A-8812-8A9B42073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D64-75BB-449B-BBA7-4D057B5A68BA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8CF8-40A9-4880-AB40-DDF4DE3C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ACB65-6B95-4A67-91C1-9F976F5DFB4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663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3A1BC-4B68-4AD8-BBA4-7D7EE9B2B4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66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0F20-C7B8-4DC1-B78B-0185B4DEAD9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798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B8C1A-A4F6-49A6-8D40-96948395640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640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149A8-26C9-4989-8192-819635911E2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73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2090F-D323-438F-A060-1D46EEECD3E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472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BA908-5AF7-4472-885A-3F68041E3D0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276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BA7E8-182C-42F7-AB51-95633F4A50A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24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D9DA-7511-430D-BA20-7F69778F4C63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97A5-B4DE-4AE5-B630-E1F09783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4005B-64CB-4142-BDB0-DBDCDC4BDA8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5352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CED6A-2408-4D4C-85FA-4AF8290A65D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45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5A4A9-0BEE-43F9-8F77-1EAA954D3A3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5234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1351C-6904-44B6-9132-00D0F50AA47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53331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FF15F-00A6-4CA5-BBDB-D9DC0353355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26608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FDBE-6D1A-45CD-9A48-1A254F11E05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5356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A408A-355C-49E6-A99B-5CAD6874741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786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9A8AF-E0BD-418A-9665-D4F12659AF2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88911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75A16-7093-44D5-9E28-DBEAECCAA18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3644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7285D-FA22-4824-A118-9A96F46C705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7020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D521-66D4-456A-A1BE-3130304843A1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AD01-48A3-49D4-9043-728FAD63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B6F43-626F-4328-8EB3-FDAE2339B3F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1675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6BBF4-8273-4173-9872-43DB2A60F11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4006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D02F0-2983-4529-9BC3-56BBE8CF2A0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43571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888B1-4575-4D63-9957-5766346B7E0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40538"/>
      </p:ext>
    </p:extLst>
  </p:cSld>
  <p:clrMapOvr>
    <a:masterClrMapping/>
  </p:clrMapOvr>
  <p:transition xmlns:p14="http://schemas.microsoft.com/office/powerpoint/2010/main"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9645-4F78-45BB-A4D4-BA5D4478E1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DC63-68D2-4867-BAFE-B3FF303283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2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D9DA-7511-430D-BA20-7F69778F4C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97A5-B4DE-4AE5-B630-E1F09783FD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14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D521-66D4-456A-A1BE-31303048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AD01-48A3-49D4-9043-728FAD63FD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75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4DBE-BCAD-49F8-A9B6-3271914F93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0217-8487-4A99-9CDA-9CB92CF339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5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5DFF-8A1F-414D-90AB-1F4FFC3D7C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F6DD-959D-4EFF-97F3-24BBD03526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ED29-DEE2-4DC4-8C54-9868A3DE0C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4363-6BB9-4A41-918F-AEBAE58A6A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4DBE-BCAD-49F8-A9B6-3271914F93B3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0217-8487-4A99-9CDA-9CB92CF33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F10E-4C10-483D-88FF-853F25C7A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7B3D-4C0A-49EB-B5B3-713FA85B76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7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F817-1A14-426E-A0B7-7534C44C0D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B3A8-46CA-4DC7-A4E8-96E2CB3006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34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87FF-CD9B-416B-B6C1-09516C29A0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FB49-C11A-4D4A-B384-D492D2B6FC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7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A636-1D51-4C38-9F3C-70FE0BB00A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A7DC-1D5B-448A-8812-8A9B42073B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3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D64-75BB-449B-BBA7-4D057B5A68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8CF8-40A9-4880-AB40-DDF4DE3CBA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81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674C-7BC9-4291-BAA8-332E7120A6C8}" type="slidenum">
              <a:rPr lang="en-A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6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5DFF-8A1F-414D-90AB-1F4FFC3D7C1D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F6DD-959D-4EFF-97F3-24BBD0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ED29-DEE2-4DC4-8C54-9868A3DE0C6E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4363-6BB9-4A41-918F-AEBAE58A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F10E-4C10-483D-88FF-853F25C7A19D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7B3D-4C0A-49EB-B5B3-713FA85B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F817-1A14-426E-A0B7-7534C44C0D83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B3A8-46CA-4DC7-A4E8-96E2CB300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87FF-CD9B-416B-B6C1-09516C29A0DA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FB49-C11A-4D4A-B384-D492D2B6F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B4179-299B-4DC5-9F8E-7B3DC0ACEEF5}" type="datetimeFigureOut">
              <a:rPr lang="en-US"/>
              <a:pPr>
                <a:defRPr/>
              </a:pPr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A872B-AB57-43F1-ADF6-BF61BD6DC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D65D276-E829-4812-ADCA-C40BB2985027}" type="slidenum">
              <a:rPr lang="en-US" altLang="en-US" smtClean="0">
                <a:solidFill>
                  <a:prstClr val="black"/>
                </a:solidFill>
                <a:latin typeface="Verdana" pitchFamily="-65" charset="0"/>
                <a:ea typeface="ＭＳ Ｐゴシック" pitchFamily="-65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62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31FCD2E-E53F-4D3C-B18E-CFB5E0B93C55}" type="slidenum">
              <a:rPr lang="en-US" altLang="en-US" smtClean="0">
                <a:solidFill>
                  <a:prstClr val="black"/>
                </a:solidFill>
                <a:latin typeface="Verdana" pitchFamily="-65" charset="0"/>
                <a:ea typeface="ＭＳ Ｐゴシック" pitchFamily="-65" charset="-128"/>
              </a:rPr>
              <a:pPr/>
              <a:t>‹#›</a:t>
            </a:fld>
            <a:endParaRPr lang="en-US" altLang="en-US" smtClean="0">
              <a:solidFill>
                <a:prstClr val="black"/>
              </a:solidFill>
              <a:latin typeface="Verdana" pitchFamily="-65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2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xmlns:p14="http://schemas.microsoft.com/office/powerpoint/2010/main"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B4179-299B-4DC5-9F8E-7B3DC0ACE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A872B-AB57-43F1-ADF6-BF61BD6DC3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9257" y="228600"/>
            <a:ext cx="57711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 Circuits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743670"/>
            <a:ext cx="7353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it all about???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46528"/>
            <a:ext cx="454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19711" y="4170528"/>
            <a:ext cx="668542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 </a:t>
            </a:r>
            <a:r>
              <a:rPr lang="en-N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</a:t>
            </a:r>
            <a:r>
              <a:rPr lang="en-N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Math, Pythagoras, </a:t>
            </a:r>
          </a:p>
          <a:p>
            <a:pPr algn="ctr">
              <a:defRPr/>
            </a:pPr>
            <a:r>
              <a:rPr lang="en-NZ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Phasors</a:t>
            </a:r>
            <a:r>
              <a:rPr lang="en-N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N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Sine curves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99" y="5764143"/>
            <a:ext cx="88505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Note: L3 is only a tiddly bit / taste…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22445"/>
            <a:ext cx="8991600" cy="44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7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407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990600" y="4724400"/>
            <a:ext cx="5105400" cy="3698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R </a:t>
            </a:r>
            <a:r>
              <a:rPr lang="en-US" dirty="0"/>
              <a:t>&amp; I </a:t>
            </a:r>
            <a:r>
              <a:rPr lang="en-US" dirty="0" err="1" smtClean="0"/>
              <a:t>Phasors</a:t>
            </a:r>
            <a:r>
              <a:rPr lang="en-US" dirty="0" smtClean="0"/>
              <a:t> Applet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21622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</a:rPr>
              <a:t>How to measure AC?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2681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10281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132" y="2436125"/>
            <a:ext cx="75285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17293" y="3581400"/>
            <a:ext cx="3390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rms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 ????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391" y="4671747"/>
            <a:ext cx="7026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Root mean square…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575481" y="5595077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Unless stated all AC voltage &amp; current values are </a:t>
            </a:r>
            <a:r>
              <a:rPr lang="en-US" sz="3200" b="1" dirty="0" err="1">
                <a:solidFill>
                  <a:srgbClr val="FF0000"/>
                </a:solidFill>
              </a:rPr>
              <a:t>rms</a:t>
            </a:r>
            <a:r>
              <a:rPr lang="en-US" sz="3200" dirty="0">
                <a:solidFill>
                  <a:prstClr val="black"/>
                </a:solidFill>
              </a:rPr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402587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609600"/>
            <a:ext cx="5334000" cy="1905000"/>
          </a:xfrm>
        </p:spPr>
        <p:txBody>
          <a:bodyPr/>
          <a:lstStyle/>
          <a:p>
            <a:pPr eaLnBrk="1" hangingPunct="1"/>
            <a:r>
              <a:rPr lang="en-US" sz="1900" dirty="0" smtClean="0">
                <a:latin typeface="Arial" charset="0"/>
                <a:cs typeface="Arial" charset="0"/>
              </a:rPr>
              <a:t>An AC power supply with a maximum voltage of 10V and a frequency of 0.025Hz was connected to a 10Ω resistor as shown</a:t>
            </a:r>
          </a:p>
          <a:p>
            <a:pPr eaLnBrk="1" hangingPunct="1"/>
            <a:r>
              <a:rPr lang="en-US" sz="1900" dirty="0" smtClean="0">
                <a:latin typeface="Arial" charset="0"/>
                <a:cs typeface="Arial" charset="0"/>
              </a:rPr>
              <a:t>As AC is constantly changing we need to use an average value to be able to compare an AC supply to a DC supply.</a:t>
            </a:r>
            <a:endParaRPr lang="en-AU" sz="1900" dirty="0" smtClean="0">
              <a:latin typeface="Arial" charset="0"/>
              <a:cs typeface="Arial" charset="0"/>
            </a:endParaRPr>
          </a:p>
        </p:txBody>
      </p:sp>
      <p:grpSp>
        <p:nvGrpSpPr>
          <p:cNvPr id="2052" name="Group 31"/>
          <p:cNvGrpSpPr>
            <a:grpSpLocks/>
          </p:cNvGrpSpPr>
          <p:nvPr/>
        </p:nvGrpSpPr>
        <p:grpSpPr bwMode="auto">
          <a:xfrm flipH="1">
            <a:off x="2132013" y="2055813"/>
            <a:ext cx="687387" cy="611187"/>
            <a:chOff x="1828006" y="3810000"/>
            <a:chExt cx="686594" cy="610394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1524394" y="4115196"/>
              <a:ext cx="608809" cy="1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829591" y="3810000"/>
              <a:ext cx="685009" cy="1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533400" y="685800"/>
            <a:ext cx="2736850" cy="2124075"/>
            <a:chOff x="1519" y="1119"/>
            <a:chExt cx="1724" cy="1722"/>
          </a:xfrm>
        </p:grpSpPr>
        <p:sp>
          <p:nvSpPr>
            <p:cNvPr id="2119" name="Oval 4"/>
            <p:cNvSpPr>
              <a:spLocks noChangeArrowheads="1"/>
            </p:cNvSpPr>
            <p:nvPr/>
          </p:nvSpPr>
          <p:spPr bwMode="auto">
            <a:xfrm>
              <a:off x="2191" y="1119"/>
              <a:ext cx="373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0" name="Freeform 5"/>
            <p:cNvSpPr>
              <a:spLocks/>
            </p:cNvSpPr>
            <p:nvPr/>
          </p:nvSpPr>
          <p:spPr bwMode="auto">
            <a:xfrm>
              <a:off x="2245" y="1238"/>
              <a:ext cx="234" cy="121"/>
            </a:xfrm>
            <a:custGeom>
              <a:avLst/>
              <a:gdLst>
                <a:gd name="T0" fmla="*/ 0 w 317"/>
                <a:gd name="T1" fmla="*/ 1 h 211"/>
                <a:gd name="T2" fmla="*/ 1 w 317"/>
                <a:gd name="T3" fmla="*/ 1 h 211"/>
                <a:gd name="T4" fmla="*/ 4 w 317"/>
                <a:gd name="T5" fmla="*/ 1 h 211"/>
                <a:gd name="T6" fmla="*/ 7 w 317"/>
                <a:gd name="T7" fmla="*/ 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211"/>
                <a:gd name="T14" fmla="*/ 317 w 317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211">
                  <a:moveTo>
                    <a:pt x="0" y="106"/>
                  </a:moveTo>
                  <a:cubicBezTo>
                    <a:pt x="26" y="53"/>
                    <a:pt x="53" y="0"/>
                    <a:pt x="91" y="15"/>
                  </a:cubicBezTo>
                  <a:cubicBezTo>
                    <a:pt x="129" y="30"/>
                    <a:pt x="189" y="181"/>
                    <a:pt x="227" y="196"/>
                  </a:cubicBezTo>
                  <a:cubicBezTo>
                    <a:pt x="265" y="211"/>
                    <a:pt x="291" y="158"/>
                    <a:pt x="317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1" name="Freeform 7"/>
            <p:cNvSpPr>
              <a:spLocks/>
            </p:cNvSpPr>
            <p:nvPr/>
          </p:nvSpPr>
          <p:spPr bwMode="auto">
            <a:xfrm>
              <a:off x="1519" y="1344"/>
              <a:ext cx="672" cy="1360"/>
            </a:xfrm>
            <a:custGeom>
              <a:avLst/>
              <a:gdLst>
                <a:gd name="T0" fmla="*/ 1325 w 635"/>
                <a:gd name="T1" fmla="*/ 0 h 1360"/>
                <a:gd name="T2" fmla="*/ 0 w 635"/>
                <a:gd name="T3" fmla="*/ 0 h 1360"/>
                <a:gd name="T4" fmla="*/ 0 w 635"/>
                <a:gd name="T5" fmla="*/ 1360 h 1360"/>
                <a:gd name="T6" fmla="*/ 1041 w 635"/>
                <a:gd name="T7" fmla="*/ 136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1360"/>
                <a:gd name="T14" fmla="*/ 635 w 635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1360">
                  <a:moveTo>
                    <a:pt x="635" y="0"/>
                  </a:moveTo>
                  <a:lnTo>
                    <a:pt x="0" y="0"/>
                  </a:lnTo>
                  <a:lnTo>
                    <a:pt x="0" y="1360"/>
                  </a:lnTo>
                  <a:lnTo>
                    <a:pt x="499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2" name="Freeform 8"/>
            <p:cNvSpPr>
              <a:spLocks/>
            </p:cNvSpPr>
            <p:nvPr/>
          </p:nvSpPr>
          <p:spPr bwMode="auto">
            <a:xfrm>
              <a:off x="2575" y="1344"/>
              <a:ext cx="668" cy="1360"/>
            </a:xfrm>
            <a:custGeom>
              <a:avLst/>
              <a:gdLst>
                <a:gd name="T0" fmla="*/ 0 w 544"/>
                <a:gd name="T1" fmla="*/ 0 h 1360"/>
                <a:gd name="T2" fmla="*/ 7850 w 544"/>
                <a:gd name="T3" fmla="*/ 0 h 1360"/>
                <a:gd name="T4" fmla="*/ 7850 w 544"/>
                <a:gd name="T5" fmla="*/ 1360 h 1360"/>
                <a:gd name="T6" fmla="*/ 2607 w 544"/>
                <a:gd name="T7" fmla="*/ 136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1360"/>
                <a:gd name="T14" fmla="*/ 544 w 544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1360">
                  <a:moveTo>
                    <a:pt x="0" y="0"/>
                  </a:moveTo>
                  <a:lnTo>
                    <a:pt x="544" y="0"/>
                  </a:lnTo>
                  <a:lnTo>
                    <a:pt x="544" y="1360"/>
                  </a:lnTo>
                  <a:lnTo>
                    <a:pt x="181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3" name="Text Box 9"/>
            <p:cNvSpPr txBox="1">
              <a:spLocks noChangeArrowheads="1"/>
            </p:cNvSpPr>
            <p:nvPr/>
          </p:nvSpPr>
          <p:spPr bwMode="auto">
            <a:xfrm>
              <a:off x="1855" y="1503"/>
              <a:ext cx="1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prstClr val="black"/>
                  </a:solidFill>
                </a:rPr>
                <a:t>10 V  f =</a:t>
              </a:r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 0.025Hz</a:t>
              </a:r>
              <a:r>
                <a:rPr lang="en-US" sz="1600">
                  <a:solidFill>
                    <a:prstClr val="black"/>
                  </a:solidFill>
                </a:rPr>
                <a:t> </a:t>
              </a:r>
              <a:endParaRPr lang="el-GR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24" name="Text Box 11"/>
            <p:cNvSpPr txBox="1">
              <a:spLocks noChangeArrowheads="1"/>
            </p:cNvSpPr>
            <p:nvPr/>
          </p:nvSpPr>
          <p:spPr bwMode="auto">
            <a:xfrm>
              <a:off x="1565" y="1842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i="1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  <a:endParaRPr lang="el-GR" i="1">
                <a:solidFill>
                  <a:prstClr val="black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25" name="Line 12"/>
            <p:cNvSpPr>
              <a:spLocks noChangeShapeType="1"/>
            </p:cNvSpPr>
            <p:nvPr/>
          </p:nvSpPr>
          <p:spPr bwMode="auto">
            <a:xfrm>
              <a:off x="1519" y="184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2126" name="Rectangle 6"/>
            <p:cNvSpPr>
              <a:spLocks noChangeArrowheads="1"/>
            </p:cNvSpPr>
            <p:nvPr/>
          </p:nvSpPr>
          <p:spPr bwMode="auto">
            <a:xfrm>
              <a:off x="2001" y="2614"/>
              <a:ext cx="862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7" name="Text Box 10"/>
            <p:cNvSpPr txBox="1">
              <a:spLocks noChangeArrowheads="1"/>
            </p:cNvSpPr>
            <p:nvPr/>
          </p:nvSpPr>
          <p:spPr bwMode="auto">
            <a:xfrm>
              <a:off x="2191" y="2607"/>
              <a:ext cx="5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>
                  <a:solidFill>
                    <a:prstClr val="black"/>
                  </a:solidFill>
                </a:rPr>
                <a:t>10 </a:t>
              </a:r>
              <a:r>
                <a:rPr lang="el-GR">
                  <a:solidFill>
                    <a:prstClr val="black"/>
                  </a:solidFill>
                </a:rPr>
                <a:t>Ω</a:t>
              </a:r>
              <a:endParaRPr lang="el-GR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rot="5400000" flipH="1" flipV="1">
            <a:off x="760413" y="2360612"/>
            <a:ext cx="6096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65213" y="2055813"/>
            <a:ext cx="685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74813" y="1827213"/>
            <a:ext cx="609600" cy="5334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7" name="TextBox 16"/>
          <p:cNvSpPr txBox="1">
            <a:spLocks noChangeArrowheads="1"/>
          </p:cNvSpPr>
          <p:nvPr/>
        </p:nvSpPr>
        <p:spPr bwMode="auto">
          <a:xfrm>
            <a:off x="1827213" y="19034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V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76600" y="2667000"/>
          <a:ext cx="5470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2349360" imgH="228600" progId="Equation.3">
                  <p:embed/>
                </p:oleObj>
              </mc:Choice>
              <mc:Fallback>
                <p:oleObj name="Equation" r:id="rId4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54705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52400" y="5181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Average V and I are = 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Average power is half the maximum power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As the maximum voltage and current only happen for an instant we need a more meaningful description ~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Use RMS values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(root mean square) </a:t>
            </a:r>
            <a:endParaRPr lang="en-A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48140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measure AC?</a:t>
            </a: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37285"/>
              </p:ext>
            </p:extLst>
          </p:nvPr>
        </p:nvGraphicFramePr>
        <p:xfrm>
          <a:off x="152400" y="3246120"/>
          <a:ext cx="8839201" cy="1828800"/>
        </p:xfrm>
        <a:graphic>
          <a:graphicData uri="http://schemas.openxmlformats.org/drawingml/2006/table">
            <a:tbl>
              <a:tblPr/>
              <a:tblGrid>
                <a:gridCol w="1371600"/>
                <a:gridCol w="466885"/>
                <a:gridCol w="676115"/>
                <a:gridCol w="698493"/>
                <a:gridCol w="804338"/>
                <a:gridCol w="544736"/>
                <a:gridCol w="916148"/>
                <a:gridCol w="922338"/>
                <a:gridCol w="829872"/>
                <a:gridCol w="804338"/>
                <a:gridCol w="8043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Time (s)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Voltage (V)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-7.1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-7.1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(A)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0.71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-0.71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-0.71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Power (W)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694147" y="3733800"/>
            <a:ext cx="7068852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1164" y="4191000"/>
            <a:ext cx="71018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53654" y="4648200"/>
            <a:ext cx="710934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9"/>
          <p:cNvSpPr txBox="1">
            <a:spLocks noChangeArrowheads="1"/>
          </p:cNvSpPr>
          <p:nvPr/>
        </p:nvSpPr>
        <p:spPr bwMode="auto">
          <a:xfrm>
            <a:off x="914400" y="4221162"/>
            <a:ext cx="723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400" dirty="0">
                <a:solidFill>
                  <a:prstClr val="black"/>
                </a:solidFill>
                <a:cs typeface="Arial" charset="0"/>
              </a:rPr>
              <a:t>P = VI </a:t>
            </a:r>
            <a:r>
              <a:rPr lang="en-NZ" sz="2400" dirty="0" smtClean="0">
                <a:solidFill>
                  <a:prstClr val="black"/>
                </a:solidFill>
                <a:cs typeface="Arial" charset="0"/>
              </a:rPr>
              <a:t>   (no direction – scalar)     </a:t>
            </a:r>
            <a:endParaRPr lang="en-NZ" sz="24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NZ" sz="2400" dirty="0">
                <a:solidFill>
                  <a:prstClr val="black"/>
                </a:solidFill>
                <a:cs typeface="Arial" charset="0"/>
              </a:rPr>
              <a:t>P = </a:t>
            </a:r>
            <a:r>
              <a:rPr lang="en-NZ" sz="2400" dirty="0" err="1">
                <a:solidFill>
                  <a:prstClr val="black"/>
                </a:solidFill>
                <a:cs typeface="Arial" charset="0"/>
              </a:rPr>
              <a:t>V</a:t>
            </a:r>
            <a:r>
              <a:rPr lang="en-NZ" sz="2400" baseline="-25000" dirty="0" err="1">
                <a:solidFill>
                  <a:prstClr val="black"/>
                </a:solidFill>
                <a:cs typeface="Arial" charset="0"/>
              </a:rPr>
              <a:t>m</a:t>
            </a:r>
            <a:r>
              <a:rPr lang="en-NZ" sz="2400" baseline="-25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NZ" sz="2400" dirty="0">
                <a:solidFill>
                  <a:prstClr val="black"/>
                </a:solidFill>
                <a:cs typeface="Arial" charset="0"/>
              </a:rPr>
              <a:t>sin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ω</a:t>
            </a:r>
            <a:r>
              <a:rPr lang="en-NZ" sz="2400" dirty="0">
                <a:solidFill>
                  <a:prstClr val="black"/>
                </a:solidFill>
                <a:cs typeface="Arial" charset="0"/>
              </a:rPr>
              <a:t>t x </a:t>
            </a:r>
            <a:r>
              <a:rPr lang="en-NZ" sz="2400" dirty="0" err="1">
                <a:solidFill>
                  <a:prstClr val="black"/>
                </a:solidFill>
                <a:cs typeface="Arial" charset="0"/>
              </a:rPr>
              <a:t>I</a:t>
            </a:r>
            <a:r>
              <a:rPr lang="en-NZ" sz="2400" baseline="-25000" dirty="0" err="1">
                <a:solidFill>
                  <a:prstClr val="black"/>
                </a:solidFill>
                <a:cs typeface="Arial" charset="0"/>
              </a:rPr>
              <a:t>m</a:t>
            </a:r>
            <a:r>
              <a:rPr lang="en-NZ" sz="2400" baseline="30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NZ" sz="2400" dirty="0">
                <a:solidFill>
                  <a:prstClr val="black"/>
                </a:solidFill>
                <a:cs typeface="Arial" charset="0"/>
              </a:rPr>
              <a:t>sin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ω</a:t>
            </a:r>
            <a:r>
              <a:rPr lang="en-NZ" sz="2400" dirty="0">
                <a:solidFill>
                  <a:prstClr val="black"/>
                </a:solidFill>
                <a:cs typeface="Arial" charset="0"/>
              </a:rPr>
              <a:t>t        </a:t>
            </a:r>
          </a:p>
          <a:p>
            <a:pPr>
              <a:spcBef>
                <a:spcPct val="50000"/>
              </a:spcBef>
            </a:pPr>
            <a:r>
              <a:rPr lang="en-NZ" sz="2400" dirty="0">
                <a:solidFill>
                  <a:prstClr val="black"/>
                </a:solidFill>
                <a:cs typeface="Arial" charset="0"/>
              </a:rPr>
              <a:t>P = (VI)</a:t>
            </a:r>
            <a:r>
              <a:rPr lang="en-NZ" sz="2400" baseline="-25000" dirty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NZ" sz="2400" dirty="0">
                <a:solidFill>
                  <a:prstClr val="black"/>
                </a:solidFill>
                <a:cs typeface="Arial" charset="0"/>
              </a:rPr>
              <a:t>sin</a:t>
            </a:r>
            <a:r>
              <a:rPr lang="en-NZ" sz="2400" baseline="30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cs typeface="Arial" charset="0"/>
              </a:rPr>
              <a:t>ω</a:t>
            </a:r>
            <a:r>
              <a:rPr lang="en-NZ" sz="2400" dirty="0" smtClean="0">
                <a:solidFill>
                  <a:prstClr val="black"/>
                </a:solidFill>
                <a:cs typeface="Arial" charset="0"/>
              </a:rPr>
              <a:t>t      - gives M shape trig graphs</a:t>
            </a:r>
            <a:endParaRPr lang="el-GR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ext Box 42"/>
          <p:cNvSpPr txBox="1">
            <a:spLocks noChangeArrowheads="1"/>
          </p:cNvSpPr>
          <p:nvPr/>
        </p:nvSpPr>
        <p:spPr bwMode="auto">
          <a:xfrm>
            <a:off x="1631950" y="1096962"/>
            <a:ext cx="103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  <a:cs typeface="Arial" charset="0"/>
              </a:rPr>
              <a:t>I</a:t>
            </a:r>
            <a:r>
              <a:rPr lang="en-NZ" sz="20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NZ" sz="2000">
                <a:solidFill>
                  <a:prstClr val="black"/>
                </a:solidFill>
                <a:cs typeface="Arial" charset="0"/>
              </a:rPr>
              <a:t>R</a:t>
            </a:r>
          </a:p>
        </p:txBody>
      </p:sp>
      <p:sp>
        <p:nvSpPr>
          <p:cNvPr id="3077" name="Text Box 45"/>
          <p:cNvSpPr txBox="1">
            <a:spLocks noChangeArrowheads="1"/>
          </p:cNvSpPr>
          <p:nvPr/>
        </p:nvSpPr>
        <p:spPr bwMode="auto">
          <a:xfrm>
            <a:off x="7086600" y="3840162"/>
            <a:ext cx="43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  <a:cs typeface="Arial" charset="0"/>
              </a:rPr>
              <a:t>t</a:t>
            </a:r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2133600" y="1096962"/>
            <a:ext cx="4978400" cy="2935288"/>
            <a:chOff x="4822825" y="3668713"/>
            <a:chExt cx="3279775" cy="1552575"/>
          </a:xfrm>
        </p:grpSpPr>
        <p:sp>
          <p:nvSpPr>
            <p:cNvPr id="3084" name="Line 43"/>
            <p:cNvSpPr>
              <a:spLocks noChangeShapeType="1"/>
            </p:cNvSpPr>
            <p:nvPr/>
          </p:nvSpPr>
          <p:spPr bwMode="auto">
            <a:xfrm>
              <a:off x="4822825" y="3798888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grpSp>
          <p:nvGrpSpPr>
            <p:cNvPr id="3085" name="Group 58"/>
            <p:cNvGrpSpPr>
              <a:grpSpLocks/>
            </p:cNvGrpSpPr>
            <p:nvPr/>
          </p:nvGrpSpPr>
          <p:grpSpPr bwMode="auto">
            <a:xfrm>
              <a:off x="4921250" y="3775075"/>
              <a:ext cx="2914650" cy="1441450"/>
              <a:chOff x="1066" y="1706"/>
              <a:chExt cx="3628" cy="908"/>
            </a:xfrm>
          </p:grpSpPr>
          <p:sp>
            <p:nvSpPr>
              <p:cNvPr id="3089" name="Freeform 59"/>
              <p:cNvSpPr>
                <a:spLocks/>
              </p:cNvSpPr>
              <p:nvPr/>
            </p:nvSpPr>
            <p:spPr bwMode="auto">
              <a:xfrm>
                <a:off x="1066" y="1706"/>
                <a:ext cx="3628" cy="908"/>
              </a:xfrm>
              <a:custGeom>
                <a:avLst/>
                <a:gdLst>
                  <a:gd name="T0" fmla="*/ 0 w 3628"/>
                  <a:gd name="T1" fmla="*/ 908 h 908"/>
                  <a:gd name="T2" fmla="*/ 181 w 3628"/>
                  <a:gd name="T3" fmla="*/ 817 h 908"/>
                  <a:gd name="T4" fmla="*/ 453 w 3628"/>
                  <a:gd name="T5" fmla="*/ 454 h 908"/>
                  <a:gd name="T6" fmla="*/ 725 w 3628"/>
                  <a:gd name="T7" fmla="*/ 91 h 908"/>
                  <a:gd name="T8" fmla="*/ 907 w 3628"/>
                  <a:gd name="T9" fmla="*/ 0 h 908"/>
                  <a:gd name="T10" fmla="*/ 1088 w 3628"/>
                  <a:gd name="T11" fmla="*/ 91 h 908"/>
                  <a:gd name="T12" fmla="*/ 1360 w 3628"/>
                  <a:gd name="T13" fmla="*/ 454 h 908"/>
                  <a:gd name="T14" fmla="*/ 1633 w 3628"/>
                  <a:gd name="T15" fmla="*/ 817 h 908"/>
                  <a:gd name="T16" fmla="*/ 1814 w 3628"/>
                  <a:gd name="T17" fmla="*/ 908 h 908"/>
                  <a:gd name="T18" fmla="*/ 1995 w 3628"/>
                  <a:gd name="T19" fmla="*/ 817 h 908"/>
                  <a:gd name="T20" fmla="*/ 2268 w 3628"/>
                  <a:gd name="T21" fmla="*/ 409 h 908"/>
                  <a:gd name="T22" fmla="*/ 2540 w 3628"/>
                  <a:gd name="T23" fmla="*/ 91 h 908"/>
                  <a:gd name="T24" fmla="*/ 2721 w 3628"/>
                  <a:gd name="T25" fmla="*/ 0 h 908"/>
                  <a:gd name="T26" fmla="*/ 2903 w 3628"/>
                  <a:gd name="T27" fmla="*/ 91 h 908"/>
                  <a:gd name="T28" fmla="*/ 3175 w 3628"/>
                  <a:gd name="T29" fmla="*/ 454 h 908"/>
                  <a:gd name="T30" fmla="*/ 3447 w 3628"/>
                  <a:gd name="T31" fmla="*/ 817 h 908"/>
                  <a:gd name="T32" fmla="*/ 3628 w 3628"/>
                  <a:gd name="T33" fmla="*/ 908 h 9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28"/>
                  <a:gd name="T52" fmla="*/ 0 h 908"/>
                  <a:gd name="T53" fmla="*/ 3628 w 3628"/>
                  <a:gd name="T54" fmla="*/ 908 h 9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28" h="908">
                    <a:moveTo>
                      <a:pt x="0" y="908"/>
                    </a:moveTo>
                    <a:cubicBezTo>
                      <a:pt x="53" y="900"/>
                      <a:pt x="106" y="893"/>
                      <a:pt x="181" y="817"/>
                    </a:cubicBezTo>
                    <a:cubicBezTo>
                      <a:pt x="256" y="741"/>
                      <a:pt x="362" y="575"/>
                      <a:pt x="453" y="454"/>
                    </a:cubicBezTo>
                    <a:cubicBezTo>
                      <a:pt x="544" y="333"/>
                      <a:pt x="649" y="167"/>
                      <a:pt x="725" y="91"/>
                    </a:cubicBezTo>
                    <a:cubicBezTo>
                      <a:pt x="801" y="15"/>
                      <a:pt x="847" y="0"/>
                      <a:pt x="907" y="0"/>
                    </a:cubicBezTo>
                    <a:cubicBezTo>
                      <a:pt x="967" y="0"/>
                      <a:pt x="1013" y="15"/>
                      <a:pt x="1088" y="91"/>
                    </a:cubicBezTo>
                    <a:cubicBezTo>
                      <a:pt x="1163" y="167"/>
                      <a:pt x="1269" y="333"/>
                      <a:pt x="1360" y="454"/>
                    </a:cubicBezTo>
                    <a:cubicBezTo>
                      <a:pt x="1451" y="575"/>
                      <a:pt x="1557" y="741"/>
                      <a:pt x="1633" y="817"/>
                    </a:cubicBezTo>
                    <a:cubicBezTo>
                      <a:pt x="1709" y="893"/>
                      <a:pt x="1754" y="908"/>
                      <a:pt x="1814" y="908"/>
                    </a:cubicBezTo>
                    <a:cubicBezTo>
                      <a:pt x="1874" y="908"/>
                      <a:pt x="1919" y="900"/>
                      <a:pt x="1995" y="817"/>
                    </a:cubicBezTo>
                    <a:cubicBezTo>
                      <a:pt x="2071" y="734"/>
                      <a:pt x="2177" y="530"/>
                      <a:pt x="2268" y="409"/>
                    </a:cubicBezTo>
                    <a:cubicBezTo>
                      <a:pt x="2359" y="288"/>
                      <a:pt x="2465" y="159"/>
                      <a:pt x="2540" y="91"/>
                    </a:cubicBezTo>
                    <a:cubicBezTo>
                      <a:pt x="2615" y="23"/>
                      <a:pt x="2661" y="0"/>
                      <a:pt x="2721" y="0"/>
                    </a:cubicBezTo>
                    <a:cubicBezTo>
                      <a:pt x="2781" y="0"/>
                      <a:pt x="2827" y="15"/>
                      <a:pt x="2903" y="91"/>
                    </a:cubicBezTo>
                    <a:cubicBezTo>
                      <a:pt x="2979" y="167"/>
                      <a:pt x="3084" y="333"/>
                      <a:pt x="3175" y="454"/>
                    </a:cubicBezTo>
                    <a:cubicBezTo>
                      <a:pt x="3266" y="575"/>
                      <a:pt x="3372" y="741"/>
                      <a:pt x="3447" y="817"/>
                    </a:cubicBezTo>
                    <a:cubicBezTo>
                      <a:pt x="3522" y="893"/>
                      <a:pt x="3575" y="900"/>
                      <a:pt x="3628" y="908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90" name="Line 60"/>
              <p:cNvSpPr>
                <a:spLocks noChangeShapeType="1"/>
              </p:cNvSpPr>
              <p:nvPr/>
            </p:nvSpPr>
            <p:spPr bwMode="auto">
              <a:xfrm>
                <a:off x="1066" y="2614"/>
                <a:ext cx="3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86" name="Line 53"/>
            <p:cNvSpPr>
              <a:spLocks noChangeShapeType="1"/>
            </p:cNvSpPr>
            <p:nvPr/>
          </p:nvSpPr>
          <p:spPr bwMode="auto">
            <a:xfrm>
              <a:off x="4922838" y="4524375"/>
              <a:ext cx="2960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3087" name="Line 61"/>
            <p:cNvSpPr>
              <a:spLocks noChangeShapeType="1"/>
            </p:cNvSpPr>
            <p:nvPr/>
          </p:nvSpPr>
          <p:spPr bwMode="auto">
            <a:xfrm>
              <a:off x="4924425" y="5207000"/>
              <a:ext cx="31781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3088" name="Line 62"/>
            <p:cNvSpPr>
              <a:spLocks noChangeShapeType="1"/>
            </p:cNvSpPr>
            <p:nvPr/>
          </p:nvSpPr>
          <p:spPr bwMode="auto">
            <a:xfrm flipV="1">
              <a:off x="4908550" y="3668713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</p:grp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04800" y="563562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>
                <a:solidFill>
                  <a:srgbClr val="FF0000"/>
                </a:solidFill>
              </a:rPr>
              <a:t>Graph of Power output vs Time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1935162"/>
          <a:ext cx="1592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35162"/>
                        <a:ext cx="15922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676400" y="2468562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1323975"/>
            <a:ext cx="3733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xtBox 27"/>
          <p:cNvSpPr txBox="1">
            <a:spLocks noChangeArrowheads="1"/>
          </p:cNvSpPr>
          <p:nvPr/>
        </p:nvSpPr>
        <p:spPr bwMode="auto">
          <a:xfrm>
            <a:off x="6553200" y="1096962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prstClr val="black"/>
                </a:solidFill>
              </a:rPr>
              <a:t>Max Output</a:t>
            </a:r>
          </a:p>
        </p:txBody>
      </p:sp>
      <p:sp>
        <p:nvSpPr>
          <p:cNvPr id="3083" name="TextBox 28"/>
          <p:cNvSpPr txBox="1">
            <a:spLocks noChangeArrowheads="1"/>
          </p:cNvSpPr>
          <p:nvPr/>
        </p:nvSpPr>
        <p:spPr bwMode="auto">
          <a:xfrm>
            <a:off x="6781800" y="2544762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prstClr val="black"/>
                </a:solidFill>
              </a:rPr>
              <a:t>Average Output</a:t>
            </a:r>
          </a:p>
        </p:txBody>
      </p:sp>
    </p:spTree>
    <p:extLst>
      <p:ext uri="{BB962C8B-B14F-4D97-AF65-F5344CB8AC3E}">
        <p14:creationId xmlns:p14="http://schemas.microsoft.com/office/powerpoint/2010/main" val="33500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2" y="152401"/>
            <a:ext cx="42828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019301"/>
            <a:ext cx="4648200" cy="48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6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25"/>
          <p:cNvGrpSpPr>
            <a:grpSpLocks/>
          </p:cNvGrpSpPr>
          <p:nvPr/>
        </p:nvGrpSpPr>
        <p:grpSpPr bwMode="auto">
          <a:xfrm>
            <a:off x="6324600" y="1371600"/>
            <a:ext cx="1447800" cy="1447800"/>
            <a:chOff x="703" y="944"/>
            <a:chExt cx="1249" cy="1357"/>
          </a:xfrm>
        </p:grpSpPr>
        <p:sp>
          <p:nvSpPr>
            <p:cNvPr id="4134" name="Oval 6"/>
            <p:cNvSpPr>
              <a:spLocks noChangeArrowheads="1"/>
            </p:cNvSpPr>
            <p:nvPr/>
          </p:nvSpPr>
          <p:spPr bwMode="auto">
            <a:xfrm>
              <a:off x="1163" y="944"/>
              <a:ext cx="395" cy="3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5" name="Freeform 7"/>
            <p:cNvSpPr>
              <a:spLocks/>
            </p:cNvSpPr>
            <p:nvPr/>
          </p:nvSpPr>
          <p:spPr bwMode="auto">
            <a:xfrm>
              <a:off x="1229" y="1048"/>
              <a:ext cx="230" cy="131"/>
            </a:xfrm>
            <a:custGeom>
              <a:avLst/>
              <a:gdLst>
                <a:gd name="T0" fmla="*/ 0 w 317"/>
                <a:gd name="T1" fmla="*/ 1 h 211"/>
                <a:gd name="T2" fmla="*/ 1 w 317"/>
                <a:gd name="T3" fmla="*/ 1 h 211"/>
                <a:gd name="T4" fmla="*/ 4 w 317"/>
                <a:gd name="T5" fmla="*/ 1 h 211"/>
                <a:gd name="T6" fmla="*/ 5 w 317"/>
                <a:gd name="T7" fmla="*/ 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211"/>
                <a:gd name="T14" fmla="*/ 317 w 317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211">
                  <a:moveTo>
                    <a:pt x="0" y="106"/>
                  </a:moveTo>
                  <a:cubicBezTo>
                    <a:pt x="26" y="53"/>
                    <a:pt x="53" y="0"/>
                    <a:pt x="91" y="15"/>
                  </a:cubicBezTo>
                  <a:cubicBezTo>
                    <a:pt x="129" y="30"/>
                    <a:pt x="189" y="181"/>
                    <a:pt x="227" y="196"/>
                  </a:cubicBezTo>
                  <a:cubicBezTo>
                    <a:pt x="265" y="211"/>
                    <a:pt x="291" y="158"/>
                    <a:pt x="317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6" name="Rectangle 8"/>
            <p:cNvSpPr>
              <a:spLocks noChangeArrowheads="1"/>
            </p:cNvSpPr>
            <p:nvPr/>
          </p:nvSpPr>
          <p:spPr bwMode="auto">
            <a:xfrm>
              <a:off x="1065" y="1904"/>
              <a:ext cx="624" cy="1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7" name="Freeform 9"/>
            <p:cNvSpPr>
              <a:spLocks/>
            </p:cNvSpPr>
            <p:nvPr/>
          </p:nvSpPr>
          <p:spPr bwMode="auto">
            <a:xfrm>
              <a:off x="703" y="1114"/>
              <a:ext cx="460" cy="846"/>
            </a:xfrm>
            <a:custGeom>
              <a:avLst/>
              <a:gdLst>
                <a:gd name="T0" fmla="*/ 9 w 635"/>
                <a:gd name="T1" fmla="*/ 0 h 1360"/>
                <a:gd name="T2" fmla="*/ 0 w 635"/>
                <a:gd name="T3" fmla="*/ 0 h 1360"/>
                <a:gd name="T4" fmla="*/ 0 w 635"/>
                <a:gd name="T5" fmla="*/ 2 h 1360"/>
                <a:gd name="T6" fmla="*/ 7 w 635"/>
                <a:gd name="T7" fmla="*/ 2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1360"/>
                <a:gd name="T14" fmla="*/ 635 w 635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1360">
                  <a:moveTo>
                    <a:pt x="635" y="0"/>
                  </a:moveTo>
                  <a:lnTo>
                    <a:pt x="0" y="0"/>
                  </a:lnTo>
                  <a:lnTo>
                    <a:pt x="0" y="1360"/>
                  </a:lnTo>
                  <a:lnTo>
                    <a:pt x="499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8" name="Freeform 10"/>
            <p:cNvSpPr>
              <a:spLocks/>
            </p:cNvSpPr>
            <p:nvPr/>
          </p:nvSpPr>
          <p:spPr bwMode="auto">
            <a:xfrm>
              <a:off x="1558" y="1114"/>
              <a:ext cx="394" cy="846"/>
            </a:xfrm>
            <a:custGeom>
              <a:avLst/>
              <a:gdLst>
                <a:gd name="T0" fmla="*/ 0 w 544"/>
                <a:gd name="T1" fmla="*/ 0 h 1360"/>
                <a:gd name="T2" fmla="*/ 9 w 544"/>
                <a:gd name="T3" fmla="*/ 0 h 1360"/>
                <a:gd name="T4" fmla="*/ 9 w 544"/>
                <a:gd name="T5" fmla="*/ 2 h 1360"/>
                <a:gd name="T6" fmla="*/ 3 w 544"/>
                <a:gd name="T7" fmla="*/ 2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1360"/>
                <a:gd name="T14" fmla="*/ 544 w 544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1360">
                  <a:moveTo>
                    <a:pt x="0" y="0"/>
                  </a:moveTo>
                  <a:lnTo>
                    <a:pt x="544" y="0"/>
                  </a:lnTo>
                  <a:lnTo>
                    <a:pt x="544" y="1360"/>
                  </a:lnTo>
                  <a:lnTo>
                    <a:pt x="181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9" name="Text Box 11"/>
            <p:cNvSpPr txBox="1">
              <a:spLocks noChangeArrowheads="1"/>
            </p:cNvSpPr>
            <p:nvPr/>
          </p:nvSpPr>
          <p:spPr bwMode="auto">
            <a:xfrm>
              <a:off x="984" y="1307"/>
              <a:ext cx="81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V</a:t>
              </a:r>
              <a:r>
                <a:rPr lang="en-NZ" sz="1600" baseline="-25000">
                  <a:solidFill>
                    <a:prstClr val="black"/>
                  </a:solidFill>
                  <a:cs typeface="Arial" charset="0"/>
                </a:rPr>
                <a:t>m</a:t>
              </a: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sin</a:t>
              </a:r>
              <a:r>
                <a:rPr lang="el-GR" sz="1600">
                  <a:solidFill>
                    <a:prstClr val="black"/>
                  </a:solidFill>
                  <a:cs typeface="Arial" charset="0"/>
                </a:rPr>
                <a:t>ω</a:t>
              </a: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t</a:t>
              </a:r>
              <a:endParaRPr lang="el-GR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0" name="Text Box 12"/>
            <p:cNvSpPr txBox="1">
              <a:spLocks noChangeArrowheads="1"/>
            </p:cNvSpPr>
            <p:nvPr/>
          </p:nvSpPr>
          <p:spPr bwMode="auto">
            <a:xfrm>
              <a:off x="1295" y="2045"/>
              <a:ext cx="26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R</a:t>
              </a:r>
              <a:endParaRPr lang="el-GR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1" name="Text Box 13"/>
            <p:cNvSpPr txBox="1">
              <a:spLocks noChangeArrowheads="1"/>
            </p:cNvSpPr>
            <p:nvPr/>
          </p:nvSpPr>
          <p:spPr bwMode="auto">
            <a:xfrm>
              <a:off x="736" y="1423"/>
              <a:ext cx="26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 i="1">
                  <a:solidFill>
                    <a:prstClr val="black"/>
                  </a:solidFill>
                  <a:cs typeface="Arial" charset="0"/>
                </a:rPr>
                <a:t>I</a:t>
              </a:r>
              <a:endParaRPr lang="el-GR" sz="1600" i="1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2" name="Line 14"/>
            <p:cNvSpPr>
              <a:spLocks noChangeShapeType="1"/>
            </p:cNvSpPr>
            <p:nvPr/>
          </p:nvSpPr>
          <p:spPr bwMode="auto">
            <a:xfrm>
              <a:off x="703" y="1424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</p:grpSp>
      <p:grpSp>
        <p:nvGrpSpPr>
          <p:cNvPr id="4102" name="Group 26"/>
          <p:cNvGrpSpPr>
            <a:grpSpLocks/>
          </p:cNvGrpSpPr>
          <p:nvPr/>
        </p:nvGrpSpPr>
        <p:grpSpPr bwMode="auto">
          <a:xfrm>
            <a:off x="1981200" y="1676400"/>
            <a:ext cx="1430338" cy="1552575"/>
            <a:chOff x="3084" y="997"/>
            <a:chExt cx="1149" cy="1290"/>
          </a:xfrm>
        </p:grpSpPr>
        <p:sp>
          <p:nvSpPr>
            <p:cNvPr id="4126" name="Line 16"/>
            <p:cNvSpPr>
              <a:spLocks noChangeShapeType="1"/>
            </p:cNvSpPr>
            <p:nvPr/>
          </p:nvSpPr>
          <p:spPr bwMode="auto">
            <a:xfrm>
              <a:off x="3621" y="997"/>
              <a:ext cx="0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4127" name="Line 17"/>
            <p:cNvSpPr>
              <a:spLocks noChangeShapeType="1"/>
            </p:cNvSpPr>
            <p:nvPr/>
          </p:nvSpPr>
          <p:spPr bwMode="auto">
            <a:xfrm>
              <a:off x="3694" y="1060"/>
              <a:ext cx="0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4128" name="Rectangle 18"/>
            <p:cNvSpPr>
              <a:spLocks noChangeArrowheads="1"/>
            </p:cNvSpPr>
            <p:nvPr/>
          </p:nvSpPr>
          <p:spPr bwMode="auto">
            <a:xfrm>
              <a:off x="3365" y="1893"/>
              <a:ext cx="621" cy="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9" name="Freeform 19"/>
            <p:cNvSpPr>
              <a:spLocks/>
            </p:cNvSpPr>
            <p:nvPr/>
          </p:nvSpPr>
          <p:spPr bwMode="auto">
            <a:xfrm>
              <a:off x="3099" y="1161"/>
              <a:ext cx="522" cy="796"/>
            </a:xfrm>
            <a:custGeom>
              <a:avLst/>
              <a:gdLst>
                <a:gd name="T0" fmla="*/ 522 w 522"/>
                <a:gd name="T1" fmla="*/ 0 h 796"/>
                <a:gd name="T2" fmla="*/ 0 w 522"/>
                <a:gd name="T3" fmla="*/ 0 h 796"/>
                <a:gd name="T4" fmla="*/ 0 w 522"/>
                <a:gd name="T5" fmla="*/ 796 h 796"/>
                <a:gd name="T6" fmla="*/ 275 w 522"/>
                <a:gd name="T7" fmla="*/ 796 h 7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2"/>
                <a:gd name="T13" fmla="*/ 0 h 796"/>
                <a:gd name="T14" fmla="*/ 522 w 522"/>
                <a:gd name="T15" fmla="*/ 796 h 7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2" h="796">
                  <a:moveTo>
                    <a:pt x="522" y="0"/>
                  </a:moveTo>
                  <a:lnTo>
                    <a:pt x="0" y="0"/>
                  </a:lnTo>
                  <a:lnTo>
                    <a:pt x="0" y="796"/>
                  </a:lnTo>
                  <a:lnTo>
                    <a:pt x="275" y="7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0" name="Freeform 21"/>
            <p:cNvSpPr>
              <a:spLocks/>
            </p:cNvSpPr>
            <p:nvPr/>
          </p:nvSpPr>
          <p:spPr bwMode="auto">
            <a:xfrm>
              <a:off x="3694" y="1161"/>
              <a:ext cx="539" cy="805"/>
            </a:xfrm>
            <a:custGeom>
              <a:avLst/>
              <a:gdLst>
                <a:gd name="T0" fmla="*/ 0 w 539"/>
                <a:gd name="T1" fmla="*/ 0 h 805"/>
                <a:gd name="T2" fmla="*/ 539 w 539"/>
                <a:gd name="T3" fmla="*/ 0 h 805"/>
                <a:gd name="T4" fmla="*/ 539 w 539"/>
                <a:gd name="T5" fmla="*/ 805 h 805"/>
                <a:gd name="T6" fmla="*/ 274 w 539"/>
                <a:gd name="T7" fmla="*/ 805 h 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9"/>
                <a:gd name="T13" fmla="*/ 0 h 805"/>
                <a:gd name="T14" fmla="*/ 539 w 539"/>
                <a:gd name="T15" fmla="*/ 805 h 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9" h="805">
                  <a:moveTo>
                    <a:pt x="0" y="0"/>
                  </a:moveTo>
                  <a:lnTo>
                    <a:pt x="539" y="0"/>
                  </a:lnTo>
                  <a:lnTo>
                    <a:pt x="539" y="805"/>
                  </a:lnTo>
                  <a:lnTo>
                    <a:pt x="274" y="8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1" name="Text Box 22"/>
            <p:cNvSpPr txBox="1">
              <a:spLocks noChangeArrowheads="1"/>
            </p:cNvSpPr>
            <p:nvPr/>
          </p:nvSpPr>
          <p:spPr bwMode="auto">
            <a:xfrm>
              <a:off x="3580" y="2007"/>
              <a:ext cx="26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R</a:t>
              </a:r>
              <a:endParaRPr lang="el-GR" sz="16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2" name="Text Box 23"/>
            <p:cNvSpPr txBox="1">
              <a:spLocks noChangeArrowheads="1"/>
            </p:cNvSpPr>
            <p:nvPr/>
          </p:nvSpPr>
          <p:spPr bwMode="auto">
            <a:xfrm>
              <a:off x="3651" y="1311"/>
              <a:ext cx="43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V</a:t>
              </a:r>
              <a:r>
                <a:rPr lang="en-NZ" sz="1600" baseline="-25000">
                  <a:solidFill>
                    <a:prstClr val="black"/>
                  </a:solidFill>
                  <a:cs typeface="Arial" charset="0"/>
                </a:rPr>
                <a:t>rms</a:t>
              </a:r>
              <a:endParaRPr lang="el-GR" sz="1600" baseline="-25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3" name="Text Box 24"/>
            <p:cNvSpPr txBox="1">
              <a:spLocks noChangeArrowheads="1"/>
            </p:cNvSpPr>
            <p:nvPr/>
          </p:nvSpPr>
          <p:spPr bwMode="auto">
            <a:xfrm>
              <a:off x="3084" y="1456"/>
              <a:ext cx="39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1600">
                  <a:solidFill>
                    <a:prstClr val="black"/>
                  </a:solidFill>
                  <a:cs typeface="Arial" charset="0"/>
                </a:rPr>
                <a:t>I</a:t>
              </a:r>
              <a:r>
                <a:rPr lang="en-NZ" sz="1600" baseline="-25000">
                  <a:solidFill>
                    <a:prstClr val="black"/>
                  </a:solidFill>
                  <a:cs typeface="Arial" charset="0"/>
                </a:rPr>
                <a:t>rms</a:t>
              </a:r>
              <a:endParaRPr lang="el-GR" sz="1600" baseline="-2500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103" name="Group 46"/>
          <p:cNvGrpSpPr>
            <a:grpSpLocks/>
          </p:cNvGrpSpPr>
          <p:nvPr/>
        </p:nvGrpSpPr>
        <p:grpSpPr bwMode="auto">
          <a:xfrm>
            <a:off x="457200" y="2362200"/>
            <a:ext cx="4187825" cy="2057400"/>
            <a:chOff x="96" y="2069"/>
            <a:chExt cx="2638" cy="1256"/>
          </a:xfrm>
        </p:grpSpPr>
        <p:sp>
          <p:nvSpPr>
            <p:cNvPr id="4120" name="Line 28"/>
            <p:cNvSpPr>
              <a:spLocks noChangeShapeType="1"/>
            </p:cNvSpPr>
            <p:nvPr/>
          </p:nvSpPr>
          <p:spPr bwMode="auto">
            <a:xfrm flipV="1">
              <a:off x="612" y="2069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4121" name="Line 29"/>
            <p:cNvSpPr>
              <a:spLocks noChangeShapeType="1"/>
            </p:cNvSpPr>
            <p:nvPr/>
          </p:nvSpPr>
          <p:spPr bwMode="auto">
            <a:xfrm>
              <a:off x="612" y="3067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4122" name="Line 30"/>
            <p:cNvSpPr>
              <a:spLocks noChangeShapeType="1"/>
            </p:cNvSpPr>
            <p:nvPr/>
          </p:nvSpPr>
          <p:spPr bwMode="auto">
            <a:xfrm>
              <a:off x="612" y="2614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4123" name="Rectangle 31"/>
            <p:cNvSpPr>
              <a:spLocks noChangeArrowheads="1"/>
            </p:cNvSpPr>
            <p:nvPr/>
          </p:nvSpPr>
          <p:spPr bwMode="auto">
            <a:xfrm>
              <a:off x="621" y="2614"/>
              <a:ext cx="181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4" name="Text Box 41"/>
            <p:cNvSpPr txBox="1">
              <a:spLocks noChangeArrowheads="1"/>
            </p:cNvSpPr>
            <p:nvPr/>
          </p:nvSpPr>
          <p:spPr bwMode="auto">
            <a:xfrm>
              <a:off x="96" y="2497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I</a:t>
              </a:r>
              <a:r>
                <a:rPr lang="en-NZ" sz="2000" baseline="-25000">
                  <a:solidFill>
                    <a:prstClr val="black"/>
                  </a:solidFill>
                  <a:cs typeface="Arial" charset="0"/>
                </a:rPr>
                <a:t>rms</a:t>
              </a:r>
              <a:r>
                <a:rPr lang="en-NZ" sz="2000" baseline="30000">
                  <a:solidFill>
                    <a:prstClr val="black"/>
                  </a:solidFill>
                  <a:cs typeface="Arial" charset="0"/>
                </a:rPr>
                <a:t>2</a:t>
              </a: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4125" name="Text Box 44"/>
            <p:cNvSpPr txBox="1">
              <a:spLocks noChangeArrowheads="1"/>
            </p:cNvSpPr>
            <p:nvPr/>
          </p:nvSpPr>
          <p:spPr bwMode="auto">
            <a:xfrm>
              <a:off x="2460" y="3073"/>
              <a:ext cx="2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t</a:t>
              </a:r>
            </a:p>
          </p:txBody>
        </p:sp>
      </p:grpSp>
      <p:sp>
        <p:nvSpPr>
          <p:cNvPr id="4104" name="Text Box 42"/>
          <p:cNvSpPr txBox="1">
            <a:spLocks noChangeArrowheads="1"/>
          </p:cNvSpPr>
          <p:nvPr/>
        </p:nvSpPr>
        <p:spPr bwMode="auto">
          <a:xfrm>
            <a:off x="4927600" y="2362200"/>
            <a:ext cx="103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  <a:cs typeface="Arial" charset="0"/>
              </a:rPr>
              <a:t>I</a:t>
            </a:r>
            <a:r>
              <a:rPr lang="en-NZ" sz="20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NZ" sz="2000">
                <a:solidFill>
                  <a:prstClr val="black"/>
                </a:solidFill>
                <a:cs typeface="Arial" charset="0"/>
              </a:rPr>
              <a:t>R</a:t>
            </a:r>
          </a:p>
        </p:txBody>
      </p:sp>
      <p:sp>
        <p:nvSpPr>
          <p:cNvPr id="4105" name="Line 43"/>
          <p:cNvSpPr>
            <a:spLocks noChangeShapeType="1"/>
          </p:cNvSpPr>
          <p:nvPr/>
        </p:nvSpPr>
        <p:spPr bwMode="auto">
          <a:xfrm>
            <a:off x="5407025" y="25796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106" name="Text Box 45"/>
          <p:cNvSpPr txBox="1">
            <a:spLocks noChangeArrowheads="1"/>
          </p:cNvSpPr>
          <p:nvPr/>
        </p:nvSpPr>
        <p:spPr bwMode="auto">
          <a:xfrm>
            <a:off x="8382000" y="3544888"/>
            <a:ext cx="43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  <a:cs typeface="Arial" charset="0"/>
              </a:rPr>
              <a:t>t</a:t>
            </a:r>
          </a:p>
        </p:txBody>
      </p:sp>
      <p:grpSp>
        <p:nvGrpSpPr>
          <p:cNvPr id="4107" name="Group 58"/>
          <p:cNvGrpSpPr>
            <a:grpSpLocks/>
          </p:cNvGrpSpPr>
          <p:nvPr/>
        </p:nvGrpSpPr>
        <p:grpSpPr bwMode="auto">
          <a:xfrm>
            <a:off x="5505450" y="2555875"/>
            <a:ext cx="2914650" cy="1441450"/>
            <a:chOff x="1066" y="1706"/>
            <a:chExt cx="3628" cy="908"/>
          </a:xfrm>
        </p:grpSpPr>
        <p:sp>
          <p:nvSpPr>
            <p:cNvPr id="4118" name="Freeform 59"/>
            <p:cNvSpPr>
              <a:spLocks/>
            </p:cNvSpPr>
            <p:nvPr/>
          </p:nvSpPr>
          <p:spPr bwMode="auto">
            <a:xfrm>
              <a:off x="1066" y="1706"/>
              <a:ext cx="3628" cy="908"/>
            </a:xfrm>
            <a:custGeom>
              <a:avLst/>
              <a:gdLst>
                <a:gd name="T0" fmla="*/ 0 w 3628"/>
                <a:gd name="T1" fmla="*/ 908 h 908"/>
                <a:gd name="T2" fmla="*/ 181 w 3628"/>
                <a:gd name="T3" fmla="*/ 817 h 908"/>
                <a:gd name="T4" fmla="*/ 453 w 3628"/>
                <a:gd name="T5" fmla="*/ 454 h 908"/>
                <a:gd name="T6" fmla="*/ 725 w 3628"/>
                <a:gd name="T7" fmla="*/ 91 h 908"/>
                <a:gd name="T8" fmla="*/ 907 w 3628"/>
                <a:gd name="T9" fmla="*/ 0 h 908"/>
                <a:gd name="T10" fmla="*/ 1088 w 3628"/>
                <a:gd name="T11" fmla="*/ 91 h 908"/>
                <a:gd name="T12" fmla="*/ 1360 w 3628"/>
                <a:gd name="T13" fmla="*/ 454 h 908"/>
                <a:gd name="T14" fmla="*/ 1633 w 3628"/>
                <a:gd name="T15" fmla="*/ 817 h 908"/>
                <a:gd name="T16" fmla="*/ 1814 w 3628"/>
                <a:gd name="T17" fmla="*/ 908 h 908"/>
                <a:gd name="T18" fmla="*/ 1995 w 3628"/>
                <a:gd name="T19" fmla="*/ 817 h 908"/>
                <a:gd name="T20" fmla="*/ 2268 w 3628"/>
                <a:gd name="T21" fmla="*/ 409 h 908"/>
                <a:gd name="T22" fmla="*/ 2540 w 3628"/>
                <a:gd name="T23" fmla="*/ 91 h 908"/>
                <a:gd name="T24" fmla="*/ 2721 w 3628"/>
                <a:gd name="T25" fmla="*/ 0 h 908"/>
                <a:gd name="T26" fmla="*/ 2903 w 3628"/>
                <a:gd name="T27" fmla="*/ 91 h 908"/>
                <a:gd name="T28" fmla="*/ 3175 w 3628"/>
                <a:gd name="T29" fmla="*/ 454 h 908"/>
                <a:gd name="T30" fmla="*/ 3447 w 3628"/>
                <a:gd name="T31" fmla="*/ 817 h 908"/>
                <a:gd name="T32" fmla="*/ 3628 w 3628"/>
                <a:gd name="T33" fmla="*/ 908 h 9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28"/>
                <a:gd name="T52" fmla="*/ 0 h 908"/>
                <a:gd name="T53" fmla="*/ 3628 w 3628"/>
                <a:gd name="T54" fmla="*/ 908 h 9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28" h="908">
                  <a:moveTo>
                    <a:pt x="0" y="908"/>
                  </a:moveTo>
                  <a:cubicBezTo>
                    <a:pt x="53" y="900"/>
                    <a:pt x="106" y="893"/>
                    <a:pt x="181" y="817"/>
                  </a:cubicBezTo>
                  <a:cubicBezTo>
                    <a:pt x="256" y="741"/>
                    <a:pt x="362" y="575"/>
                    <a:pt x="453" y="454"/>
                  </a:cubicBezTo>
                  <a:cubicBezTo>
                    <a:pt x="544" y="333"/>
                    <a:pt x="649" y="167"/>
                    <a:pt x="725" y="91"/>
                  </a:cubicBezTo>
                  <a:cubicBezTo>
                    <a:pt x="801" y="15"/>
                    <a:pt x="847" y="0"/>
                    <a:pt x="907" y="0"/>
                  </a:cubicBezTo>
                  <a:cubicBezTo>
                    <a:pt x="967" y="0"/>
                    <a:pt x="1013" y="15"/>
                    <a:pt x="1088" y="91"/>
                  </a:cubicBezTo>
                  <a:cubicBezTo>
                    <a:pt x="1163" y="167"/>
                    <a:pt x="1269" y="333"/>
                    <a:pt x="1360" y="454"/>
                  </a:cubicBezTo>
                  <a:cubicBezTo>
                    <a:pt x="1451" y="575"/>
                    <a:pt x="1557" y="741"/>
                    <a:pt x="1633" y="817"/>
                  </a:cubicBezTo>
                  <a:cubicBezTo>
                    <a:pt x="1709" y="893"/>
                    <a:pt x="1754" y="908"/>
                    <a:pt x="1814" y="908"/>
                  </a:cubicBezTo>
                  <a:cubicBezTo>
                    <a:pt x="1874" y="908"/>
                    <a:pt x="1919" y="900"/>
                    <a:pt x="1995" y="817"/>
                  </a:cubicBezTo>
                  <a:cubicBezTo>
                    <a:pt x="2071" y="734"/>
                    <a:pt x="2177" y="530"/>
                    <a:pt x="2268" y="409"/>
                  </a:cubicBezTo>
                  <a:cubicBezTo>
                    <a:pt x="2359" y="288"/>
                    <a:pt x="2465" y="159"/>
                    <a:pt x="2540" y="91"/>
                  </a:cubicBezTo>
                  <a:cubicBezTo>
                    <a:pt x="2615" y="23"/>
                    <a:pt x="2661" y="0"/>
                    <a:pt x="2721" y="0"/>
                  </a:cubicBezTo>
                  <a:cubicBezTo>
                    <a:pt x="2781" y="0"/>
                    <a:pt x="2827" y="15"/>
                    <a:pt x="2903" y="91"/>
                  </a:cubicBezTo>
                  <a:cubicBezTo>
                    <a:pt x="2979" y="167"/>
                    <a:pt x="3084" y="333"/>
                    <a:pt x="3175" y="454"/>
                  </a:cubicBezTo>
                  <a:cubicBezTo>
                    <a:pt x="3266" y="575"/>
                    <a:pt x="3372" y="741"/>
                    <a:pt x="3447" y="817"/>
                  </a:cubicBezTo>
                  <a:cubicBezTo>
                    <a:pt x="3522" y="893"/>
                    <a:pt x="3575" y="900"/>
                    <a:pt x="3628" y="908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9" name="Line 60"/>
            <p:cNvSpPr>
              <a:spLocks noChangeShapeType="1"/>
            </p:cNvSpPr>
            <p:nvPr/>
          </p:nvSpPr>
          <p:spPr bwMode="auto">
            <a:xfrm>
              <a:off x="1066" y="2614"/>
              <a:ext cx="3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</p:grpSp>
      <p:sp>
        <p:nvSpPr>
          <p:cNvPr id="4108" name="Line 53"/>
          <p:cNvSpPr>
            <a:spLocks noChangeShapeType="1"/>
          </p:cNvSpPr>
          <p:nvPr/>
        </p:nvSpPr>
        <p:spPr bwMode="auto">
          <a:xfrm>
            <a:off x="5507038" y="3305175"/>
            <a:ext cx="2960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109" name="Line 61"/>
          <p:cNvSpPr>
            <a:spLocks noChangeShapeType="1"/>
          </p:cNvSpPr>
          <p:nvPr/>
        </p:nvSpPr>
        <p:spPr bwMode="auto">
          <a:xfrm>
            <a:off x="5257800" y="4002088"/>
            <a:ext cx="317817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110" name="Line 62"/>
          <p:cNvSpPr>
            <a:spLocks noChangeShapeType="1"/>
          </p:cNvSpPr>
          <p:nvPr/>
        </p:nvSpPr>
        <p:spPr bwMode="auto">
          <a:xfrm flipV="1">
            <a:off x="5486400" y="255428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  <p:sp>
        <p:nvSpPr>
          <p:cNvPr id="4111" name="TextBox 42"/>
          <p:cNvSpPr txBox="1">
            <a:spLocks noChangeArrowheads="1"/>
          </p:cNvSpPr>
          <p:nvPr/>
        </p:nvSpPr>
        <p:spPr bwMode="auto">
          <a:xfrm>
            <a:off x="228600" y="990600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000" b="1">
                <a:solidFill>
                  <a:srgbClr val="FF0000"/>
                </a:solidFill>
              </a:rPr>
              <a:t>The </a:t>
            </a:r>
            <a:r>
              <a:rPr lang="en-NZ" sz="2000" b="1">
                <a:solidFill>
                  <a:prstClr val="black"/>
                </a:solidFill>
              </a:rPr>
              <a:t>rms</a:t>
            </a:r>
            <a:r>
              <a:rPr lang="en-NZ" sz="2000" b="1">
                <a:solidFill>
                  <a:srgbClr val="FF0000"/>
                </a:solidFill>
              </a:rPr>
              <a:t> value of AC voltage or current is the DC value which produces the same average power output.</a:t>
            </a:r>
          </a:p>
        </p:txBody>
      </p:sp>
      <p:sp>
        <p:nvSpPr>
          <p:cNvPr id="4112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</a:rPr>
              <a:t>Hence:  </a:t>
            </a:r>
          </a:p>
        </p:txBody>
      </p:sp>
      <p:sp>
        <p:nvSpPr>
          <p:cNvPr id="4113" name="Text Box 5"/>
          <p:cNvSpPr txBox="1">
            <a:spLocks noChangeArrowheads="1"/>
          </p:cNvSpPr>
          <p:nvPr/>
        </p:nvSpPr>
        <p:spPr bwMode="auto">
          <a:xfrm>
            <a:off x="1433513" y="5559425"/>
            <a:ext cx="301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1600" y="4724400"/>
          <a:ext cx="266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3" imgW="939600" imgH="241200" progId="Equation.3">
                  <p:embed/>
                </p:oleObj>
              </mc:Choice>
              <mc:Fallback>
                <p:oleObj name="Equation" r:id="rId3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667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7"/>
          <p:cNvSpPr txBox="1">
            <a:spLocks noChangeArrowheads="1"/>
          </p:cNvSpPr>
          <p:nvPr/>
        </p:nvSpPr>
        <p:spPr bwMode="auto">
          <a:xfrm>
            <a:off x="184150" y="5638800"/>
            <a:ext cx="675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>
                <a:solidFill>
                  <a:prstClr val="black"/>
                </a:solidFill>
              </a:rPr>
              <a:t>It follows that: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905000" y="5287963"/>
          <a:ext cx="705326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5" imgW="2857320" imgH="419040" progId="Equation.3">
                  <p:embed/>
                </p:oleObj>
              </mc:Choice>
              <mc:Fallback>
                <p:oleObj name="Equation" r:id="rId5" imgW="285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87963"/>
                        <a:ext cx="7053263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117507" y="228600"/>
            <a:ext cx="81120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RMS (root mean square) </a:t>
            </a:r>
            <a:r>
              <a:rPr lang="en-NZ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I</a:t>
            </a:r>
            <a:r>
              <a:rPr lang="en-NZ" sz="4000" b="1" baseline="-250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rms</a:t>
            </a:r>
            <a:r>
              <a:rPr lang="en-NZ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 </a:t>
            </a:r>
            <a:r>
              <a:rPr lang="en-NZ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V</a:t>
            </a:r>
            <a:r>
              <a:rPr lang="en-NZ" sz="4000" b="1" baseline="-250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rms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676400" y="4038600"/>
          <a:ext cx="232251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7" imgW="838080" imgH="241200" progId="Equation.3">
                  <p:embed/>
                </p:oleObj>
              </mc:Choice>
              <mc:Fallback>
                <p:oleObj name="Equation" r:id="rId7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2322513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TextBox 45"/>
          <p:cNvSpPr txBox="1">
            <a:spLocks noChangeArrowheads="1"/>
          </p:cNvSpPr>
          <p:nvPr/>
        </p:nvSpPr>
        <p:spPr bwMode="auto">
          <a:xfrm>
            <a:off x="304800" y="62484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prstClr val="black"/>
                </a:solidFill>
              </a:rPr>
              <a:t>Unless stated all AC voltage &amp; current values are </a:t>
            </a:r>
            <a:r>
              <a:rPr lang="en-US" sz="2000" b="1">
                <a:solidFill>
                  <a:srgbClr val="FF0000"/>
                </a:solidFill>
              </a:rPr>
              <a:t>rms</a:t>
            </a:r>
            <a:r>
              <a:rPr lang="en-US" sz="2000">
                <a:solidFill>
                  <a:prstClr val="black"/>
                </a:solidFill>
              </a:rPr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127971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8600" y="3505200"/>
            <a:ext cx="4187825" cy="2057400"/>
            <a:chOff x="96" y="2069"/>
            <a:chExt cx="2638" cy="1256"/>
          </a:xfrm>
        </p:grpSpPr>
        <p:sp>
          <p:nvSpPr>
            <p:cNvPr id="16400" name="Line 28"/>
            <p:cNvSpPr>
              <a:spLocks noChangeShapeType="1"/>
            </p:cNvSpPr>
            <p:nvPr/>
          </p:nvSpPr>
          <p:spPr bwMode="auto">
            <a:xfrm flipV="1">
              <a:off x="612" y="2069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401" name="Line 29"/>
            <p:cNvSpPr>
              <a:spLocks noChangeShapeType="1"/>
            </p:cNvSpPr>
            <p:nvPr/>
          </p:nvSpPr>
          <p:spPr bwMode="auto">
            <a:xfrm>
              <a:off x="612" y="3067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402" name="Line 30"/>
            <p:cNvSpPr>
              <a:spLocks noChangeShapeType="1"/>
            </p:cNvSpPr>
            <p:nvPr/>
          </p:nvSpPr>
          <p:spPr bwMode="auto">
            <a:xfrm>
              <a:off x="612" y="2614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403" name="Rectangle 31"/>
            <p:cNvSpPr>
              <a:spLocks noChangeArrowheads="1"/>
            </p:cNvSpPr>
            <p:nvPr/>
          </p:nvSpPr>
          <p:spPr bwMode="auto">
            <a:xfrm>
              <a:off x="621" y="2614"/>
              <a:ext cx="181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04" name="Text Box 41"/>
            <p:cNvSpPr txBox="1">
              <a:spLocks noChangeArrowheads="1"/>
            </p:cNvSpPr>
            <p:nvPr/>
          </p:nvSpPr>
          <p:spPr bwMode="auto">
            <a:xfrm>
              <a:off x="96" y="2497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I</a:t>
              </a:r>
              <a:r>
                <a:rPr lang="en-NZ" sz="2000" baseline="-25000">
                  <a:solidFill>
                    <a:prstClr val="black"/>
                  </a:solidFill>
                  <a:cs typeface="Arial" charset="0"/>
                </a:rPr>
                <a:t>rms</a:t>
              </a:r>
              <a:r>
                <a:rPr lang="en-NZ" sz="2000" baseline="30000">
                  <a:solidFill>
                    <a:prstClr val="black"/>
                  </a:solidFill>
                  <a:cs typeface="Arial" charset="0"/>
                </a:rPr>
                <a:t>2</a:t>
              </a: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16405" name="Text Box 44"/>
            <p:cNvSpPr txBox="1">
              <a:spLocks noChangeArrowheads="1"/>
            </p:cNvSpPr>
            <p:nvPr/>
          </p:nvSpPr>
          <p:spPr bwMode="auto">
            <a:xfrm>
              <a:off x="2460" y="3073"/>
              <a:ext cx="2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t</a:t>
              </a:r>
            </a:p>
          </p:txBody>
        </p:sp>
      </p:grp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5026025" y="3505200"/>
            <a:ext cx="3889375" cy="1716088"/>
            <a:chOff x="5254625" y="3810000"/>
            <a:chExt cx="3889375" cy="1716088"/>
          </a:xfrm>
        </p:grpSpPr>
        <p:sp>
          <p:nvSpPr>
            <p:cNvPr id="16391" name="Text Box 42"/>
            <p:cNvSpPr txBox="1">
              <a:spLocks noChangeArrowheads="1"/>
            </p:cNvSpPr>
            <p:nvPr/>
          </p:nvSpPr>
          <p:spPr bwMode="auto">
            <a:xfrm>
              <a:off x="5254625" y="3810000"/>
              <a:ext cx="10350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I</a:t>
              </a:r>
              <a:r>
                <a:rPr lang="en-NZ" sz="2000" baseline="30000">
                  <a:solidFill>
                    <a:prstClr val="black"/>
                  </a:solidFill>
                  <a:cs typeface="Arial" charset="0"/>
                </a:rPr>
                <a:t>2</a:t>
              </a: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16392" name="Line 43"/>
            <p:cNvSpPr>
              <a:spLocks noChangeShapeType="1"/>
            </p:cNvSpPr>
            <p:nvPr/>
          </p:nvSpPr>
          <p:spPr bwMode="auto">
            <a:xfrm>
              <a:off x="5734050" y="4027488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393" name="Text Box 45"/>
            <p:cNvSpPr txBox="1">
              <a:spLocks noChangeArrowheads="1"/>
            </p:cNvSpPr>
            <p:nvPr/>
          </p:nvSpPr>
          <p:spPr bwMode="auto">
            <a:xfrm>
              <a:off x="8709025" y="4992688"/>
              <a:ext cx="434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>
                  <a:solidFill>
                    <a:prstClr val="black"/>
                  </a:solidFill>
                  <a:cs typeface="Arial" charset="0"/>
                </a:rPr>
                <a:t>t</a:t>
              </a:r>
            </a:p>
          </p:txBody>
        </p:sp>
        <p:grpSp>
          <p:nvGrpSpPr>
            <p:cNvPr id="16394" name="Group 58"/>
            <p:cNvGrpSpPr>
              <a:grpSpLocks/>
            </p:cNvGrpSpPr>
            <p:nvPr/>
          </p:nvGrpSpPr>
          <p:grpSpPr bwMode="auto">
            <a:xfrm>
              <a:off x="5832475" y="4003675"/>
              <a:ext cx="2914650" cy="1441450"/>
              <a:chOff x="1066" y="1706"/>
              <a:chExt cx="3628" cy="908"/>
            </a:xfrm>
          </p:grpSpPr>
          <p:sp>
            <p:nvSpPr>
              <p:cNvPr id="16398" name="Freeform 59"/>
              <p:cNvSpPr>
                <a:spLocks/>
              </p:cNvSpPr>
              <p:nvPr/>
            </p:nvSpPr>
            <p:spPr bwMode="auto">
              <a:xfrm>
                <a:off x="1066" y="1706"/>
                <a:ext cx="3628" cy="908"/>
              </a:xfrm>
              <a:custGeom>
                <a:avLst/>
                <a:gdLst>
                  <a:gd name="T0" fmla="*/ 0 w 3628"/>
                  <a:gd name="T1" fmla="*/ 908 h 908"/>
                  <a:gd name="T2" fmla="*/ 181 w 3628"/>
                  <a:gd name="T3" fmla="*/ 817 h 908"/>
                  <a:gd name="T4" fmla="*/ 453 w 3628"/>
                  <a:gd name="T5" fmla="*/ 454 h 908"/>
                  <a:gd name="T6" fmla="*/ 725 w 3628"/>
                  <a:gd name="T7" fmla="*/ 91 h 908"/>
                  <a:gd name="T8" fmla="*/ 907 w 3628"/>
                  <a:gd name="T9" fmla="*/ 0 h 908"/>
                  <a:gd name="T10" fmla="*/ 1088 w 3628"/>
                  <a:gd name="T11" fmla="*/ 91 h 908"/>
                  <a:gd name="T12" fmla="*/ 1360 w 3628"/>
                  <a:gd name="T13" fmla="*/ 454 h 908"/>
                  <a:gd name="T14" fmla="*/ 1633 w 3628"/>
                  <a:gd name="T15" fmla="*/ 817 h 908"/>
                  <a:gd name="T16" fmla="*/ 1814 w 3628"/>
                  <a:gd name="T17" fmla="*/ 908 h 908"/>
                  <a:gd name="T18" fmla="*/ 1995 w 3628"/>
                  <a:gd name="T19" fmla="*/ 817 h 908"/>
                  <a:gd name="T20" fmla="*/ 2268 w 3628"/>
                  <a:gd name="T21" fmla="*/ 409 h 908"/>
                  <a:gd name="T22" fmla="*/ 2540 w 3628"/>
                  <a:gd name="T23" fmla="*/ 91 h 908"/>
                  <a:gd name="T24" fmla="*/ 2721 w 3628"/>
                  <a:gd name="T25" fmla="*/ 0 h 908"/>
                  <a:gd name="T26" fmla="*/ 2903 w 3628"/>
                  <a:gd name="T27" fmla="*/ 91 h 908"/>
                  <a:gd name="T28" fmla="*/ 3175 w 3628"/>
                  <a:gd name="T29" fmla="*/ 454 h 908"/>
                  <a:gd name="T30" fmla="*/ 3447 w 3628"/>
                  <a:gd name="T31" fmla="*/ 817 h 908"/>
                  <a:gd name="T32" fmla="*/ 3628 w 3628"/>
                  <a:gd name="T33" fmla="*/ 908 h 9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28"/>
                  <a:gd name="T52" fmla="*/ 0 h 908"/>
                  <a:gd name="T53" fmla="*/ 3628 w 3628"/>
                  <a:gd name="T54" fmla="*/ 908 h 9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28" h="908">
                    <a:moveTo>
                      <a:pt x="0" y="908"/>
                    </a:moveTo>
                    <a:cubicBezTo>
                      <a:pt x="53" y="900"/>
                      <a:pt x="106" y="893"/>
                      <a:pt x="181" y="817"/>
                    </a:cubicBezTo>
                    <a:cubicBezTo>
                      <a:pt x="256" y="741"/>
                      <a:pt x="362" y="575"/>
                      <a:pt x="453" y="454"/>
                    </a:cubicBezTo>
                    <a:cubicBezTo>
                      <a:pt x="544" y="333"/>
                      <a:pt x="649" y="167"/>
                      <a:pt x="725" y="91"/>
                    </a:cubicBezTo>
                    <a:cubicBezTo>
                      <a:pt x="801" y="15"/>
                      <a:pt x="847" y="0"/>
                      <a:pt x="907" y="0"/>
                    </a:cubicBezTo>
                    <a:cubicBezTo>
                      <a:pt x="967" y="0"/>
                      <a:pt x="1013" y="15"/>
                      <a:pt x="1088" y="91"/>
                    </a:cubicBezTo>
                    <a:cubicBezTo>
                      <a:pt x="1163" y="167"/>
                      <a:pt x="1269" y="333"/>
                      <a:pt x="1360" y="454"/>
                    </a:cubicBezTo>
                    <a:cubicBezTo>
                      <a:pt x="1451" y="575"/>
                      <a:pt x="1557" y="741"/>
                      <a:pt x="1633" y="817"/>
                    </a:cubicBezTo>
                    <a:cubicBezTo>
                      <a:pt x="1709" y="893"/>
                      <a:pt x="1754" y="908"/>
                      <a:pt x="1814" y="908"/>
                    </a:cubicBezTo>
                    <a:cubicBezTo>
                      <a:pt x="1874" y="908"/>
                      <a:pt x="1919" y="900"/>
                      <a:pt x="1995" y="817"/>
                    </a:cubicBezTo>
                    <a:cubicBezTo>
                      <a:pt x="2071" y="734"/>
                      <a:pt x="2177" y="530"/>
                      <a:pt x="2268" y="409"/>
                    </a:cubicBezTo>
                    <a:cubicBezTo>
                      <a:pt x="2359" y="288"/>
                      <a:pt x="2465" y="159"/>
                      <a:pt x="2540" y="91"/>
                    </a:cubicBezTo>
                    <a:cubicBezTo>
                      <a:pt x="2615" y="23"/>
                      <a:pt x="2661" y="0"/>
                      <a:pt x="2721" y="0"/>
                    </a:cubicBezTo>
                    <a:cubicBezTo>
                      <a:pt x="2781" y="0"/>
                      <a:pt x="2827" y="15"/>
                      <a:pt x="2903" y="91"/>
                    </a:cubicBezTo>
                    <a:cubicBezTo>
                      <a:pt x="2979" y="167"/>
                      <a:pt x="3084" y="333"/>
                      <a:pt x="3175" y="454"/>
                    </a:cubicBezTo>
                    <a:cubicBezTo>
                      <a:pt x="3266" y="575"/>
                      <a:pt x="3372" y="741"/>
                      <a:pt x="3447" y="817"/>
                    </a:cubicBezTo>
                    <a:cubicBezTo>
                      <a:pt x="3522" y="893"/>
                      <a:pt x="3575" y="900"/>
                      <a:pt x="3628" y="908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399" name="Line 60"/>
              <p:cNvSpPr>
                <a:spLocks noChangeShapeType="1"/>
              </p:cNvSpPr>
              <p:nvPr/>
            </p:nvSpPr>
            <p:spPr bwMode="auto">
              <a:xfrm>
                <a:off x="1066" y="2614"/>
                <a:ext cx="3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5" name="Line 53"/>
            <p:cNvSpPr>
              <a:spLocks noChangeShapeType="1"/>
            </p:cNvSpPr>
            <p:nvPr/>
          </p:nvSpPr>
          <p:spPr bwMode="auto">
            <a:xfrm>
              <a:off x="5834063" y="4752975"/>
              <a:ext cx="2960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396" name="Line 61"/>
            <p:cNvSpPr>
              <a:spLocks noChangeShapeType="1"/>
            </p:cNvSpPr>
            <p:nvPr/>
          </p:nvSpPr>
          <p:spPr bwMode="auto">
            <a:xfrm>
              <a:off x="5584825" y="5449888"/>
              <a:ext cx="3178175" cy="1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  <p:sp>
          <p:nvSpPr>
            <p:cNvPr id="16397" name="Line 62"/>
            <p:cNvSpPr>
              <a:spLocks noChangeShapeType="1"/>
            </p:cNvSpPr>
            <p:nvPr/>
          </p:nvSpPr>
          <p:spPr bwMode="auto">
            <a:xfrm flipV="1">
              <a:off x="5813425" y="4002088"/>
              <a:ext cx="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97000" y="3505200"/>
            <a:ext cx="2819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761305"/>
            <a:ext cx="71400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use RMS (root mean square)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381000" y="152400"/>
            <a:ext cx="8839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 b="1">
                <a:solidFill>
                  <a:srgbClr val="FF0000"/>
                </a:solidFill>
              </a:rPr>
              <a:t>How  to state an AC value?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1000" y="17526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800" b="1">
                <a:solidFill>
                  <a:srgbClr val="FF0000"/>
                </a:solidFill>
              </a:rPr>
              <a:t>The </a:t>
            </a:r>
            <a:r>
              <a:rPr lang="en-NZ" sz="2800" b="1">
                <a:solidFill>
                  <a:prstClr val="black"/>
                </a:solidFill>
              </a:rPr>
              <a:t>rms</a:t>
            </a:r>
            <a:r>
              <a:rPr lang="en-NZ" sz="2800" b="1">
                <a:solidFill>
                  <a:srgbClr val="FF0000"/>
                </a:solidFill>
              </a:rPr>
              <a:t> value of AC voltage or current is the DC value which produces the same average </a:t>
            </a:r>
            <a:r>
              <a:rPr lang="en-NZ" sz="2800" b="1">
                <a:solidFill>
                  <a:prstClr val="black"/>
                </a:solidFill>
              </a:rPr>
              <a:t>power</a:t>
            </a:r>
            <a:r>
              <a:rPr lang="en-NZ" sz="2800" b="1">
                <a:solidFill>
                  <a:srgbClr val="FF0000"/>
                </a:solidFill>
              </a:rPr>
              <a:t> output.</a:t>
            </a:r>
            <a:endParaRPr lang="en-NZ" sz="280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785330"/>
              </p:ext>
            </p:extLst>
          </p:nvPr>
        </p:nvGraphicFramePr>
        <p:xfrm>
          <a:off x="1273968" y="5562600"/>
          <a:ext cx="70532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3" imgW="2857500" imgH="419100" progId="Equation.3">
                  <p:embed/>
                </p:oleObj>
              </mc:Choice>
              <mc:Fallback>
                <p:oleObj name="Equation" r:id="rId3" imgW="2857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968" y="5562600"/>
                        <a:ext cx="70532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00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5105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281" y="1776413"/>
            <a:ext cx="92964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52447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Stress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5046" y="5071352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 use a formula…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5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9"/>
            <a:ext cx="8686800" cy="67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2"/>
          <p:cNvSpPr txBox="1">
            <a:spLocks noChangeArrowheads="1"/>
          </p:cNvSpPr>
          <p:nvPr/>
        </p:nvSpPr>
        <p:spPr bwMode="auto">
          <a:xfrm>
            <a:off x="63500" y="50800"/>
            <a:ext cx="1574800" cy="384175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B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0000"/>
                </a:solidFill>
              </a:rPr>
              <a:t>AC circuits</a:t>
            </a:r>
          </a:p>
        </p:txBody>
      </p:sp>
      <p:sp>
        <p:nvSpPr>
          <p:cNvPr id="15365" name="TextBox 35"/>
          <p:cNvSpPr txBox="1">
            <a:spLocks noChangeArrowheads="1"/>
          </p:cNvSpPr>
          <p:nvPr/>
        </p:nvSpPr>
        <p:spPr bwMode="auto">
          <a:xfrm>
            <a:off x="5537200" y="1193800"/>
            <a:ext cx="3302000" cy="223202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Determine the following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Period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Frequency</a:t>
            </a:r>
            <a:endParaRPr lang="en-US" altLang="en-US" baseline="3000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Peak to peak voltage</a:t>
            </a: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Maximum voltage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AutoNum type="arabicPeriod"/>
            </a:pPr>
            <a:r>
              <a:rPr lang="en-US" altLang="en-US" smtClean="0">
                <a:solidFill>
                  <a:srgbClr val="000000"/>
                </a:solidFill>
              </a:rPr>
              <a:t>RMS voltage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37200" y="3606800"/>
            <a:ext cx="3302000" cy="2524125"/>
          </a:xfrm>
          <a:prstGeom prst="rect">
            <a:avLst/>
          </a:prstGeom>
          <a:gradFill rotWithShape="1">
            <a:gsLst>
              <a:gs pos="0">
                <a:srgbClr val="D9D9FF"/>
              </a:gs>
              <a:gs pos="64999">
                <a:srgbClr val="A4A4FF"/>
              </a:gs>
              <a:gs pos="100000">
                <a:srgbClr val="7E7EFF"/>
              </a:gs>
            </a:gsLst>
            <a:lin ang="5400000" scaled="1"/>
          </a:gradFill>
          <a:ln w="9525">
            <a:solidFill>
              <a:srgbClr val="2D2D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The working resistance of the lamp is 6 Ω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Calculate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dirty="0" smtClean="0">
                <a:solidFill>
                  <a:srgbClr val="000000"/>
                </a:solidFill>
              </a:rPr>
              <a:t>Maximum current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dirty="0" smtClean="0">
                <a:solidFill>
                  <a:srgbClr val="000000"/>
                </a:solidFill>
              </a:rPr>
              <a:t>RMS current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dirty="0" smtClean="0">
                <a:solidFill>
                  <a:srgbClr val="000000"/>
                </a:solidFill>
              </a:rPr>
              <a:t>Peak power 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dirty="0" smtClean="0">
                <a:solidFill>
                  <a:srgbClr val="000000"/>
                </a:solidFill>
              </a:rPr>
              <a:t>RMS power</a:t>
            </a:r>
          </a:p>
        </p:txBody>
      </p:sp>
      <p:sp>
        <p:nvSpPr>
          <p:cNvPr id="15367" name="TextBox 53"/>
          <p:cNvSpPr txBox="1">
            <a:spLocks noChangeArrowheads="1"/>
          </p:cNvSpPr>
          <p:nvPr/>
        </p:nvSpPr>
        <p:spPr bwMode="auto">
          <a:xfrm>
            <a:off x="4711700" y="63500"/>
            <a:ext cx="4356100" cy="969963"/>
          </a:xfrm>
          <a:prstGeom prst="rect">
            <a:avLst/>
          </a:prstGeom>
          <a:gradFill rotWithShape="1">
            <a:gsLst>
              <a:gs pos="0">
                <a:srgbClr val="FDFFD9"/>
              </a:gs>
              <a:gs pos="64999">
                <a:srgbClr val="F9FFA4"/>
              </a:gs>
              <a:gs pos="100000">
                <a:srgbClr val="F9FF7E"/>
              </a:gs>
            </a:gsLst>
            <a:lin ang="5400000" scaled="1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This diagram shows the display of an oscilloscope that is connected in parallel to a lamp. </a:t>
            </a:r>
          </a:p>
        </p:txBody>
      </p:sp>
      <p:grpSp>
        <p:nvGrpSpPr>
          <p:cNvPr id="15368" name="Group 46"/>
          <p:cNvGrpSpPr>
            <a:grpSpLocks/>
          </p:cNvGrpSpPr>
          <p:nvPr/>
        </p:nvGrpSpPr>
        <p:grpSpPr bwMode="auto">
          <a:xfrm>
            <a:off x="241300" y="1682750"/>
            <a:ext cx="4981575" cy="4991100"/>
            <a:chOff x="765" y="1695450"/>
            <a:chExt cx="4980810" cy="4991100"/>
          </a:xfrm>
        </p:grpSpPr>
        <p:pic>
          <p:nvPicPr>
            <p:cNvPr id="25" name="Picture 4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4675" y="1695450"/>
              <a:ext cx="4406900" cy="44069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alpha val="75000"/>
                </a:schemeClr>
              </a:glow>
            </a:effectLst>
          </p:spPr>
        </p:pic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1330886" y="6286500"/>
              <a:ext cx="2891981" cy="400050"/>
            </a:xfrm>
            <a:prstGeom prst="rect">
              <a:avLst/>
            </a:prstGeom>
            <a:gradFill rotWithShape="1">
              <a:gsLst>
                <a:gs pos="0">
                  <a:srgbClr val="DDFFFF"/>
                </a:gs>
                <a:gs pos="64999">
                  <a:srgbClr val="B0FFFF"/>
                </a:gs>
                <a:gs pos="100000">
                  <a:srgbClr val="8FFFFF"/>
                </a:gs>
              </a:gsLst>
              <a:lin ang="5400000" scaled="1"/>
            </a:gradFill>
            <a:ln w="9525">
              <a:solidFill>
                <a:srgbClr val="63FDFD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n-US" altLang="en-US" sz="2000" smtClean="0">
                  <a:solidFill>
                    <a:srgbClr val="000000"/>
                  </a:solidFill>
                </a:rPr>
                <a:t>Time base 5 ms cm</a:t>
              </a:r>
              <a:r>
                <a:rPr lang="en-US" altLang="en-US" sz="2000" baseline="30000" smtClean="0">
                  <a:solidFill>
                    <a:srgbClr val="000000"/>
                  </a:solidFill>
                </a:rPr>
                <a:t>-1</a:t>
              </a:r>
              <a:endParaRPr lang="en-US" alt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TextBox 31"/>
            <p:cNvSpPr txBox="1">
              <a:spLocks noChangeArrowheads="1"/>
            </p:cNvSpPr>
            <p:nvPr/>
          </p:nvSpPr>
          <p:spPr bwMode="auto">
            <a:xfrm rot="-5400000">
              <a:off x="-1547872" y="3728275"/>
              <a:ext cx="3497262" cy="399989"/>
            </a:xfrm>
            <a:prstGeom prst="rect">
              <a:avLst/>
            </a:prstGeom>
            <a:gradFill rotWithShape="1">
              <a:gsLst>
                <a:gs pos="0">
                  <a:srgbClr val="DDFFFF"/>
                </a:gs>
                <a:gs pos="64999">
                  <a:srgbClr val="B0FFFF"/>
                </a:gs>
                <a:gs pos="100000">
                  <a:srgbClr val="8FFFFF"/>
                </a:gs>
              </a:gsLst>
              <a:lin ang="5400000" scaled="1"/>
            </a:gradFill>
            <a:ln w="9525">
              <a:solidFill>
                <a:srgbClr val="63FDFD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pPr eaLnBrk="1" hangingPunct="1"/>
              <a:r>
                <a:rPr lang="en-US" altLang="en-US" sz="2000" smtClean="0">
                  <a:solidFill>
                    <a:srgbClr val="000000"/>
                  </a:solidFill>
                </a:rPr>
                <a:t>Y - gain setting 10 V cm</a:t>
              </a:r>
              <a:r>
                <a:rPr lang="en-US" altLang="en-US" sz="2000" baseline="30000" smtClean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5369" name="Group 49"/>
          <p:cNvGrpSpPr>
            <a:grpSpLocks/>
          </p:cNvGrpSpPr>
          <p:nvPr/>
        </p:nvGrpSpPr>
        <p:grpSpPr bwMode="auto">
          <a:xfrm>
            <a:off x="1409700" y="558800"/>
            <a:ext cx="3200400" cy="1638300"/>
            <a:chOff x="1409700" y="685800"/>
            <a:chExt cx="3200400" cy="16383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409700" y="685800"/>
              <a:ext cx="3200400" cy="1638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3">
                  <a:alpha val="75000"/>
                </a:schemeClr>
              </a:glow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5373" name="Group 48"/>
            <p:cNvGrpSpPr>
              <a:grpSpLocks/>
            </p:cNvGrpSpPr>
            <p:nvPr/>
          </p:nvGrpSpPr>
          <p:grpSpPr bwMode="auto">
            <a:xfrm>
              <a:off x="1701800" y="685800"/>
              <a:ext cx="2654300" cy="1600200"/>
              <a:chOff x="1701800" y="685800"/>
              <a:chExt cx="2654300" cy="1600200"/>
            </a:xfrm>
          </p:grpSpPr>
          <p:sp>
            <p:nvSpPr>
              <p:cNvPr id="15374" name="Rectangle 60"/>
              <p:cNvSpPr>
                <a:spLocks noChangeArrowheads="1"/>
              </p:cNvSpPr>
              <p:nvPr/>
            </p:nvSpPr>
            <p:spPr bwMode="auto">
              <a:xfrm rot="10800000">
                <a:off x="1701800" y="863555"/>
                <a:ext cx="2654300" cy="6602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 rot="10800000">
                <a:off x="2755900" y="1257537"/>
                <a:ext cx="533400" cy="533173"/>
                <a:chOff x="508000" y="2667000"/>
                <a:chExt cx="533400" cy="533400"/>
              </a:xfrm>
              <a:solidFill>
                <a:srgbClr val="69FFFF"/>
              </a:solidFill>
            </p:grpSpPr>
            <p:sp>
              <p:nvSpPr>
                <p:cNvPr id="61" name="Oval 30"/>
                <p:cNvSpPr>
                  <a:spLocks noChangeArrowheads="1"/>
                </p:cNvSpPr>
                <p:nvPr/>
              </p:nvSpPr>
              <p:spPr bwMode="auto">
                <a:xfrm>
                  <a:off x="508000" y="2667000"/>
                  <a:ext cx="533400" cy="533400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62" name="Straight Connector 3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6115" y="2745116"/>
                  <a:ext cx="377170" cy="37717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Straight Connector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4200" y="2747030"/>
                  <a:ext cx="377170" cy="37717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376" name="Rectangle 62"/>
              <p:cNvSpPr>
                <a:spLocks noChangeArrowheads="1"/>
              </p:cNvSpPr>
              <p:nvPr/>
            </p:nvSpPr>
            <p:spPr bwMode="auto">
              <a:xfrm rot="10800000">
                <a:off x="2806700" y="685800"/>
                <a:ext cx="444500" cy="368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377" name="Group 74"/>
              <p:cNvGrpSpPr>
                <a:grpSpLocks/>
              </p:cNvGrpSpPr>
              <p:nvPr/>
            </p:nvGrpSpPr>
            <p:grpSpPr bwMode="auto">
              <a:xfrm rot="5400000">
                <a:off x="3004003" y="650069"/>
                <a:ext cx="68245" cy="444430"/>
                <a:chOff x="5240338" y="1833549"/>
                <a:chExt cx="68262" cy="444500"/>
              </a:xfrm>
            </p:grpSpPr>
            <p:sp>
              <p:nvSpPr>
                <p:cNvPr id="15386" name="Oval 42"/>
                <p:cNvSpPr>
                  <a:spLocks noChangeArrowheads="1"/>
                </p:cNvSpPr>
                <p:nvPr/>
              </p:nvSpPr>
              <p:spPr bwMode="auto">
                <a:xfrm>
                  <a:off x="5240338" y="1833549"/>
                  <a:ext cx="63500" cy="6350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endParaRPr lang="en-US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87" name="Oval 43"/>
                <p:cNvSpPr>
                  <a:spLocks noChangeArrowheads="1"/>
                </p:cNvSpPr>
                <p:nvPr/>
              </p:nvSpPr>
              <p:spPr bwMode="auto">
                <a:xfrm>
                  <a:off x="5245100" y="2214549"/>
                  <a:ext cx="63500" cy="6350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endParaRPr lang="en-US" altLang="en-US" smtClean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5378" name="Picture 2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350" y="730260"/>
                <a:ext cx="241416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9" name="Rectangle 28"/>
              <p:cNvSpPr>
                <a:spLocks noChangeArrowheads="1"/>
              </p:cNvSpPr>
              <p:nvPr/>
            </p:nvSpPr>
            <p:spPr bwMode="auto">
              <a:xfrm>
                <a:off x="2667000" y="1879600"/>
                <a:ext cx="736600" cy="406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r>
                  <a:rPr lang="en-US" altLang="en-US" smtClean="0">
                    <a:solidFill>
                      <a:prstClr val="black"/>
                    </a:solidFill>
                  </a:rPr>
                  <a:t>OSC</a:t>
                </a:r>
              </a:p>
              <a:p>
                <a:endParaRPr lang="en-US" altLang="en-US" smtClean="0">
                  <a:solidFill>
                    <a:prstClr val="black"/>
                  </a:solidFill>
                </a:endParaRPr>
              </a:p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380" name="Group 42"/>
              <p:cNvGrpSpPr>
                <a:grpSpLocks/>
              </p:cNvGrpSpPr>
              <p:nvPr/>
            </p:nvGrpSpPr>
            <p:grpSpPr bwMode="auto">
              <a:xfrm>
                <a:off x="3403600" y="1524794"/>
                <a:ext cx="444500" cy="559594"/>
                <a:chOff x="7861300" y="927894"/>
                <a:chExt cx="444500" cy="559594"/>
              </a:xfrm>
            </p:grpSpPr>
            <p:cxnSp>
              <p:nvCxnSpPr>
                <p:cNvPr id="15384" name="Straight Connector 37"/>
                <p:cNvCxnSpPr>
                  <a:cxnSpLocks noChangeShapeType="1"/>
                  <a:stCxn id="15379" idx="3"/>
                </p:cNvCxnSpPr>
                <p:nvPr/>
              </p:nvCxnSpPr>
              <p:spPr bwMode="auto">
                <a:xfrm>
                  <a:off x="7861300" y="1485900"/>
                  <a:ext cx="4445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85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13700" y="1206500"/>
                  <a:ext cx="5588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381" name="Group 43"/>
              <p:cNvGrpSpPr>
                <a:grpSpLocks/>
              </p:cNvGrpSpPr>
              <p:nvPr/>
            </p:nvGrpSpPr>
            <p:grpSpPr bwMode="auto">
              <a:xfrm flipH="1">
                <a:off x="2209800" y="1524794"/>
                <a:ext cx="444500" cy="559594"/>
                <a:chOff x="7861300" y="927894"/>
                <a:chExt cx="444500" cy="559594"/>
              </a:xfrm>
            </p:grpSpPr>
            <p:cxnSp>
              <p:nvCxnSpPr>
                <p:cNvPr id="15382" name="Straight Connector 44"/>
                <p:cNvCxnSpPr>
                  <a:cxnSpLocks noChangeShapeType="1"/>
                </p:cNvCxnSpPr>
                <p:nvPr/>
              </p:nvCxnSpPr>
              <p:spPr bwMode="auto">
                <a:xfrm>
                  <a:off x="7861300" y="1485900"/>
                  <a:ext cx="4445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83" name="Straight Connector 4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13700" y="1206500"/>
                  <a:ext cx="5588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698620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1733550"/>
            <a:ext cx="4406900" cy="4406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alpha val="75000"/>
              </a:schemeClr>
            </a:glow>
          </a:effectLst>
        </p:spPr>
      </p:pic>
      <p:sp>
        <p:nvSpPr>
          <p:cNvPr id="15362" name="TextBox 30"/>
          <p:cNvSpPr txBox="1">
            <a:spLocks noChangeArrowheads="1"/>
          </p:cNvSpPr>
          <p:nvPr/>
        </p:nvSpPr>
        <p:spPr bwMode="auto">
          <a:xfrm>
            <a:off x="5295900" y="6210300"/>
            <a:ext cx="2892425" cy="400050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B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2000" smtClean="0">
                <a:solidFill>
                  <a:srgbClr val="000000"/>
                </a:solidFill>
              </a:rPr>
              <a:t>Time base 5 ms cm</a:t>
            </a:r>
            <a:r>
              <a:rPr lang="en-US" altLang="en-US" sz="2000" baseline="30000" smtClean="0">
                <a:solidFill>
                  <a:srgbClr val="000000"/>
                </a:solidFill>
              </a:rPr>
              <a:t>-1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15363" name="TextBox 31"/>
          <p:cNvSpPr txBox="1">
            <a:spLocks noChangeArrowheads="1"/>
          </p:cNvSpPr>
          <p:nvPr/>
        </p:nvSpPr>
        <p:spPr bwMode="auto">
          <a:xfrm rot="-5400000">
            <a:off x="2417763" y="4197350"/>
            <a:ext cx="3497262" cy="401638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B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2000" smtClean="0">
                <a:solidFill>
                  <a:srgbClr val="000000"/>
                </a:solidFill>
              </a:rPr>
              <a:t>Y - gain setting 10 V cm</a:t>
            </a:r>
            <a:r>
              <a:rPr lang="en-US" altLang="en-US" sz="2000" baseline="30000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5364" name="TextBox 32"/>
          <p:cNvSpPr txBox="1">
            <a:spLocks noChangeArrowheads="1"/>
          </p:cNvSpPr>
          <p:nvPr/>
        </p:nvSpPr>
        <p:spPr bwMode="auto">
          <a:xfrm>
            <a:off x="63500" y="50800"/>
            <a:ext cx="1752600" cy="384175"/>
          </a:xfrm>
          <a:prstGeom prst="rect">
            <a:avLst/>
          </a:prstGeom>
          <a:gradFill rotWithShape="1">
            <a:gsLst>
              <a:gs pos="0">
                <a:srgbClr val="DDFFFF"/>
              </a:gs>
              <a:gs pos="64999">
                <a:srgbClr val="B0FFFF"/>
              </a:gs>
              <a:gs pos="100000">
                <a:srgbClr val="8FFFFF"/>
              </a:gs>
            </a:gsLst>
            <a:lin ang="5400000" scaled="1"/>
          </a:gradFill>
          <a:ln w="9525">
            <a:solidFill>
              <a:srgbClr val="63FDF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AC circuits</a:t>
            </a:r>
          </a:p>
        </p:txBody>
      </p:sp>
      <p:sp>
        <p:nvSpPr>
          <p:cNvPr id="15367" name="TextBox 53"/>
          <p:cNvSpPr txBox="1">
            <a:spLocks noChangeArrowheads="1"/>
          </p:cNvSpPr>
          <p:nvPr/>
        </p:nvSpPr>
        <p:spPr bwMode="auto">
          <a:xfrm>
            <a:off x="1943100" y="50800"/>
            <a:ext cx="6477000" cy="677863"/>
          </a:xfrm>
          <a:prstGeom prst="rect">
            <a:avLst/>
          </a:prstGeom>
          <a:gradFill rotWithShape="1">
            <a:gsLst>
              <a:gs pos="0">
                <a:srgbClr val="FDFFD9"/>
              </a:gs>
              <a:gs pos="64999">
                <a:srgbClr val="F9FFA4"/>
              </a:gs>
              <a:gs pos="100000">
                <a:srgbClr val="F9FF7E"/>
              </a:gs>
            </a:gsLst>
            <a:lin ang="5400000" scaled="1"/>
          </a:gradFill>
          <a:ln w="9525">
            <a:solidFill>
              <a:srgbClr val="CAFE2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This diagram shows the display of an oscilloscope that is connected in parallel to a lamp. </a:t>
            </a:r>
          </a:p>
        </p:txBody>
      </p:sp>
      <p:cxnSp>
        <p:nvCxnSpPr>
          <p:cNvPr id="33" name="Straight Arrow Connector 38"/>
          <p:cNvCxnSpPr>
            <a:cxnSpLocks noChangeShapeType="1"/>
          </p:cNvCxnSpPr>
          <p:nvPr/>
        </p:nvCxnSpPr>
        <p:spPr bwMode="auto">
          <a:xfrm>
            <a:off x="4749800" y="3479800"/>
            <a:ext cx="2159000" cy="1588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6287294" y="3955256"/>
            <a:ext cx="1981200" cy="1588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6476207" y="4437856"/>
            <a:ext cx="1009650" cy="1587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5770563" y="3414713"/>
            <a:ext cx="3381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90"/>
                </a:solidFill>
              </a:rPr>
              <a:t>T</a:t>
            </a:r>
          </a:p>
        </p:txBody>
      </p:sp>
      <p:sp>
        <p:nvSpPr>
          <p:cNvPr id="38" name="WordArt 405"/>
          <p:cNvSpPr>
            <a:spLocks noChangeArrowheads="1" noChangeShapeType="1" noTextEdit="1"/>
          </p:cNvSpPr>
          <p:nvPr/>
        </p:nvSpPr>
        <p:spPr bwMode="auto">
          <a:xfrm>
            <a:off x="4975225" y="5616575"/>
            <a:ext cx="3584575" cy="388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kern="10" smtClean="0">
                <a:solidFill>
                  <a:srgbClr val="660066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ＭＳ Ｐゴシック" pitchFamily="-65" charset="-128"/>
              </a:rPr>
              <a:t>5 correct : Achieved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6192838" y="5138738"/>
            <a:ext cx="2159000" cy="1587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124700" y="5111750"/>
            <a:ext cx="3381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90"/>
                </a:solidFill>
              </a:rPr>
              <a:t>T</a:t>
            </a:r>
          </a:p>
        </p:txBody>
      </p:sp>
      <p:cxnSp>
        <p:nvCxnSpPr>
          <p:cNvPr id="41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7484269" y="3434556"/>
            <a:ext cx="1009650" cy="1588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38"/>
          <p:cNvCxnSpPr>
            <a:cxnSpLocks noChangeShapeType="1"/>
          </p:cNvCxnSpPr>
          <p:nvPr/>
        </p:nvCxnSpPr>
        <p:spPr bwMode="auto">
          <a:xfrm>
            <a:off x="7035800" y="2933700"/>
            <a:ext cx="114935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8"/>
          <p:cNvCxnSpPr>
            <a:cxnSpLocks noChangeShapeType="1"/>
          </p:cNvCxnSpPr>
          <p:nvPr/>
        </p:nvCxnSpPr>
        <p:spPr bwMode="auto">
          <a:xfrm>
            <a:off x="5892800" y="4941888"/>
            <a:ext cx="1574800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27000" y="3695700"/>
            <a:ext cx="3606800" cy="2524125"/>
          </a:xfrm>
          <a:prstGeom prst="rect">
            <a:avLst/>
          </a:prstGeom>
          <a:effectLst>
            <a:glow rad="139700">
              <a:schemeClr val="accent6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The working resistance of the lamp is 6 Ω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Calculate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smtClean="0">
                <a:solidFill>
                  <a:srgbClr val="000000"/>
                </a:solidFill>
              </a:rPr>
              <a:t>Maximum current = </a:t>
            </a:r>
            <a:r>
              <a:rPr lang="en-US" altLang="en-US" smtClean="0">
                <a:solidFill>
                  <a:srgbClr val="FF0000"/>
                </a:solidFill>
              </a:rPr>
              <a:t>3 A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smtClean="0">
                <a:solidFill>
                  <a:srgbClr val="000000"/>
                </a:solidFill>
              </a:rPr>
              <a:t>RMS current = </a:t>
            </a:r>
            <a:r>
              <a:rPr lang="en-US" altLang="en-US" smtClean="0">
                <a:solidFill>
                  <a:srgbClr val="FF0000"/>
                </a:solidFill>
              </a:rPr>
              <a:t>2 A</a:t>
            </a: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smtClean="0">
                <a:solidFill>
                  <a:srgbClr val="000000"/>
                </a:solidFill>
              </a:rPr>
              <a:t>Peak power = </a:t>
            </a:r>
            <a:r>
              <a:rPr lang="en-US" altLang="en-US" smtClean="0">
                <a:solidFill>
                  <a:srgbClr val="FF0000"/>
                </a:solidFill>
              </a:rPr>
              <a:t>54 W</a:t>
            </a:r>
          </a:p>
          <a:p>
            <a:pPr eaLnBrk="1" hangingPunct="1">
              <a:spcAft>
                <a:spcPts val="600"/>
              </a:spcAft>
              <a:buFont typeface="Verdana" pitchFamily="-65" charset="0"/>
              <a:buAutoNum type="arabicPeriod" startAt="6"/>
            </a:pPr>
            <a:r>
              <a:rPr lang="en-US" altLang="en-US" smtClean="0">
                <a:solidFill>
                  <a:srgbClr val="000000"/>
                </a:solidFill>
              </a:rPr>
              <a:t>RMS power</a:t>
            </a:r>
            <a:r>
              <a:rPr lang="en-US" altLang="en-US" smtClean="0">
                <a:solidFill>
                  <a:prstClr val="black"/>
                </a:solidFill>
              </a:rPr>
              <a:t> = </a:t>
            </a:r>
            <a:r>
              <a:rPr lang="en-US" altLang="en-US" smtClean="0">
                <a:solidFill>
                  <a:srgbClr val="FF0000"/>
                </a:solidFill>
              </a:rPr>
              <a:t>27 W</a:t>
            </a: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63500" y="1282700"/>
            <a:ext cx="2870200" cy="38417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90"/>
                </a:solidFill>
              </a:rPr>
              <a:t>1.	Period T =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20 ms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500" y="1727200"/>
            <a:ext cx="3771900" cy="38417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2.	Frequency f = </a:t>
            </a:r>
            <a:r>
              <a:rPr lang="en-US" altLang="en-US" smtClean="0">
                <a:solidFill>
                  <a:srgbClr val="FF0000"/>
                </a:solidFill>
              </a:rPr>
              <a:t>50 s</a:t>
            </a:r>
            <a:r>
              <a:rPr lang="en-US" altLang="en-US" baseline="30000" smtClean="0">
                <a:solidFill>
                  <a:srgbClr val="FF0000"/>
                </a:solidFill>
              </a:rPr>
              <a:t>-1</a:t>
            </a:r>
            <a:r>
              <a:rPr lang="en-US" altLang="en-US" smtClean="0">
                <a:solidFill>
                  <a:srgbClr val="FF0000"/>
                </a:solidFill>
              </a:rPr>
              <a:t> (Hz)</a:t>
            </a:r>
            <a:endParaRPr lang="en-US" altLang="en-US" baseline="3000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500" y="2159000"/>
            <a:ext cx="4140200" cy="38417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8000"/>
                </a:solidFill>
              </a:rPr>
              <a:t>3	Peak to peak voltage =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36 V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500" y="2590800"/>
            <a:ext cx="3751263" cy="38417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800000"/>
                </a:solidFill>
              </a:rPr>
              <a:t>4.	Maximum voltage =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</a:rPr>
              <a:t>18 V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409" name="TextBox 60"/>
          <p:cNvSpPr txBox="1">
            <a:spLocks noChangeArrowheads="1"/>
          </p:cNvSpPr>
          <p:nvPr/>
        </p:nvSpPr>
        <p:spPr bwMode="auto">
          <a:xfrm>
            <a:off x="50800" y="850900"/>
            <a:ext cx="3190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Answers to the following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3500" y="3048000"/>
            <a:ext cx="3108325" cy="384175"/>
          </a:xfrm>
          <a:prstGeom prst="rect">
            <a:avLst/>
          </a:prstGeom>
          <a:gradFill rotWithShape="1">
            <a:gsLst>
              <a:gs pos="0">
                <a:srgbClr val="D9EBFF"/>
              </a:gs>
              <a:gs pos="64999">
                <a:srgbClr val="A4D0FF"/>
              </a:gs>
              <a:gs pos="100000">
                <a:srgbClr val="7EBFFF"/>
              </a:gs>
            </a:gsLst>
            <a:lin ang="5400000" scaled="1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5.	RMS voltage = </a:t>
            </a:r>
            <a:r>
              <a:rPr lang="en-US" altLang="en-US" smtClean="0">
                <a:solidFill>
                  <a:srgbClr val="FF0000"/>
                </a:solidFill>
              </a:rPr>
              <a:t>13 V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6412" name="Group 42"/>
          <p:cNvGrpSpPr>
            <a:grpSpLocks/>
          </p:cNvGrpSpPr>
          <p:nvPr/>
        </p:nvGrpSpPr>
        <p:grpSpPr bwMode="auto">
          <a:xfrm>
            <a:off x="5130800" y="800100"/>
            <a:ext cx="3200400" cy="1638300"/>
            <a:chOff x="1409700" y="685800"/>
            <a:chExt cx="3200400" cy="16383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409700" y="685800"/>
              <a:ext cx="3200400" cy="1638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3">
                  <a:alpha val="75000"/>
                </a:schemeClr>
              </a:glow>
            </a:effec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6418" name="Group 48"/>
            <p:cNvGrpSpPr>
              <a:grpSpLocks/>
            </p:cNvGrpSpPr>
            <p:nvPr/>
          </p:nvGrpSpPr>
          <p:grpSpPr bwMode="auto">
            <a:xfrm>
              <a:off x="1701800" y="685800"/>
              <a:ext cx="2654300" cy="1600200"/>
              <a:chOff x="1701800" y="685800"/>
              <a:chExt cx="2654300" cy="1600200"/>
            </a:xfrm>
          </p:grpSpPr>
          <p:sp>
            <p:nvSpPr>
              <p:cNvPr id="16419" name="Rectangle 60"/>
              <p:cNvSpPr>
                <a:spLocks noChangeArrowheads="1"/>
              </p:cNvSpPr>
              <p:nvPr/>
            </p:nvSpPr>
            <p:spPr bwMode="auto">
              <a:xfrm rot="10800000">
                <a:off x="1701800" y="863555"/>
                <a:ext cx="2654300" cy="6602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 rot="10800000">
                <a:off x="2755900" y="1257537"/>
                <a:ext cx="533400" cy="533173"/>
                <a:chOff x="508000" y="2667000"/>
                <a:chExt cx="533400" cy="533400"/>
              </a:xfrm>
              <a:solidFill>
                <a:srgbClr val="69FFFF"/>
              </a:solidFill>
            </p:grpSpPr>
            <p:sp>
              <p:nvSpPr>
                <p:cNvPr id="71" name="Oval 30"/>
                <p:cNvSpPr>
                  <a:spLocks noChangeArrowheads="1"/>
                </p:cNvSpPr>
                <p:nvPr/>
              </p:nvSpPr>
              <p:spPr bwMode="auto">
                <a:xfrm>
                  <a:off x="508000" y="2667000"/>
                  <a:ext cx="533400" cy="533400"/>
                </a:xfrm>
                <a:prstGeom prst="ellips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900">
                    <a:solidFill>
                      <a:prstClr val="black"/>
                    </a:solidFill>
                    <a:latin typeface="Verdan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cxnSp>
              <p:nvCxnSpPr>
                <p:cNvPr id="72" name="Straight Connector 3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6115" y="2745116"/>
                  <a:ext cx="377170" cy="37717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Straight Connector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4200" y="2747030"/>
                  <a:ext cx="377170" cy="37717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421" name="Rectangle 62"/>
              <p:cNvSpPr>
                <a:spLocks noChangeArrowheads="1"/>
              </p:cNvSpPr>
              <p:nvPr/>
            </p:nvSpPr>
            <p:spPr bwMode="auto">
              <a:xfrm rot="10800000">
                <a:off x="2806700" y="685800"/>
                <a:ext cx="444500" cy="368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422" name="Group 74"/>
              <p:cNvGrpSpPr>
                <a:grpSpLocks/>
              </p:cNvGrpSpPr>
              <p:nvPr/>
            </p:nvGrpSpPr>
            <p:grpSpPr bwMode="auto">
              <a:xfrm rot="5400000">
                <a:off x="3004005" y="650069"/>
                <a:ext cx="68245" cy="444430"/>
                <a:chOff x="5240338" y="1833549"/>
                <a:chExt cx="68262" cy="444500"/>
              </a:xfrm>
            </p:grpSpPr>
            <p:sp>
              <p:nvSpPr>
                <p:cNvPr id="16431" name="Oval 42"/>
                <p:cNvSpPr>
                  <a:spLocks noChangeArrowheads="1"/>
                </p:cNvSpPr>
                <p:nvPr/>
              </p:nvSpPr>
              <p:spPr bwMode="auto">
                <a:xfrm>
                  <a:off x="5240338" y="1833549"/>
                  <a:ext cx="63500" cy="6350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endParaRPr lang="en-US" altLang="en-US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32" name="Oval 43"/>
                <p:cNvSpPr>
                  <a:spLocks noChangeArrowheads="1"/>
                </p:cNvSpPr>
                <p:nvPr/>
              </p:nvSpPr>
              <p:spPr bwMode="auto">
                <a:xfrm>
                  <a:off x="5245100" y="2214549"/>
                  <a:ext cx="63500" cy="63500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endParaRPr lang="en-US" altLang="en-US" smtClean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6423" name="Picture 2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350" y="730260"/>
                <a:ext cx="241416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4" name="Rectangle 58"/>
              <p:cNvSpPr>
                <a:spLocks noChangeArrowheads="1"/>
              </p:cNvSpPr>
              <p:nvPr/>
            </p:nvSpPr>
            <p:spPr bwMode="auto">
              <a:xfrm>
                <a:off x="2667000" y="1879600"/>
                <a:ext cx="736600" cy="406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r>
                  <a:rPr lang="en-US" altLang="en-US" smtClean="0">
                    <a:solidFill>
                      <a:prstClr val="black"/>
                    </a:solidFill>
                  </a:rPr>
                  <a:t>OSC</a:t>
                </a:r>
              </a:p>
              <a:p>
                <a:endParaRPr lang="en-US" altLang="en-US" smtClean="0">
                  <a:solidFill>
                    <a:prstClr val="black"/>
                  </a:solidFill>
                </a:endParaRPr>
              </a:p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425" name="Group 42"/>
              <p:cNvGrpSpPr>
                <a:grpSpLocks/>
              </p:cNvGrpSpPr>
              <p:nvPr/>
            </p:nvGrpSpPr>
            <p:grpSpPr bwMode="auto">
              <a:xfrm>
                <a:off x="3403600" y="1524794"/>
                <a:ext cx="444500" cy="559594"/>
                <a:chOff x="7861300" y="927894"/>
                <a:chExt cx="444500" cy="559594"/>
              </a:xfrm>
            </p:grpSpPr>
            <p:cxnSp>
              <p:nvCxnSpPr>
                <p:cNvPr id="16429" name="Straight Connector 66"/>
                <p:cNvCxnSpPr>
                  <a:cxnSpLocks noChangeShapeType="1"/>
                  <a:stCxn id="16424" idx="3"/>
                </p:cNvCxnSpPr>
                <p:nvPr/>
              </p:nvCxnSpPr>
              <p:spPr bwMode="auto">
                <a:xfrm>
                  <a:off x="7861300" y="1485900"/>
                  <a:ext cx="4445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30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13700" y="1206500"/>
                  <a:ext cx="5588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6426" name="Group 43"/>
              <p:cNvGrpSpPr>
                <a:grpSpLocks/>
              </p:cNvGrpSpPr>
              <p:nvPr/>
            </p:nvGrpSpPr>
            <p:grpSpPr bwMode="auto">
              <a:xfrm flipH="1">
                <a:off x="2209800" y="1524794"/>
                <a:ext cx="444500" cy="559594"/>
                <a:chOff x="7861300" y="927894"/>
                <a:chExt cx="444500" cy="559594"/>
              </a:xfrm>
            </p:grpSpPr>
            <p:cxnSp>
              <p:nvCxnSpPr>
                <p:cNvPr id="16427" name="Straight Connector 64"/>
                <p:cNvCxnSpPr>
                  <a:cxnSpLocks noChangeShapeType="1"/>
                </p:cNvCxnSpPr>
                <p:nvPr/>
              </p:nvCxnSpPr>
              <p:spPr bwMode="auto">
                <a:xfrm>
                  <a:off x="7861300" y="1485900"/>
                  <a:ext cx="4445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28" name="Straight Connector 6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13700" y="1206500"/>
                  <a:ext cx="558800" cy="15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74" name="Straight Arrow Connector 43"/>
          <p:cNvCxnSpPr>
            <a:cxnSpLocks noChangeShapeType="1"/>
          </p:cNvCxnSpPr>
          <p:nvPr/>
        </p:nvCxnSpPr>
        <p:spPr bwMode="auto">
          <a:xfrm rot="5400000" flipH="1" flipV="1">
            <a:off x="8002587" y="3584576"/>
            <a:ext cx="7016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Arrow Connector 38"/>
          <p:cNvCxnSpPr>
            <a:cxnSpLocks noChangeShapeType="1"/>
          </p:cNvCxnSpPr>
          <p:nvPr/>
        </p:nvCxnSpPr>
        <p:spPr bwMode="auto">
          <a:xfrm>
            <a:off x="4591050" y="3227388"/>
            <a:ext cx="4292600" cy="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9773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40" grpId="0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35"/>
          <p:cNvSpPr txBox="1">
            <a:spLocks noChangeArrowheads="1"/>
          </p:cNvSpPr>
          <p:nvPr/>
        </p:nvSpPr>
        <p:spPr bwMode="auto">
          <a:xfrm>
            <a:off x="25400" y="2435284"/>
            <a:ext cx="4267200" cy="389337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700" b="1" u="sng" dirty="0" smtClean="0">
                <a:solidFill>
                  <a:srgbClr val="000000"/>
                </a:solidFill>
              </a:rPr>
              <a:t>Sketch</a:t>
            </a:r>
            <a:r>
              <a:rPr lang="en-US" altLang="en-US" sz="1700" dirty="0" smtClean="0">
                <a:solidFill>
                  <a:srgbClr val="000000"/>
                </a:solidFill>
              </a:rPr>
              <a:t> this diagram in your notes.</a:t>
            </a:r>
          </a:p>
          <a:p>
            <a:pPr eaLnBrk="1" hangingPunct="1">
              <a:spcAft>
                <a:spcPts val="1200"/>
              </a:spcAft>
              <a:buFont typeface="Verdana" pitchFamily="-65" charset="0"/>
              <a:buAutoNum type="arabicPeriod"/>
            </a:pPr>
            <a:r>
              <a:rPr lang="en-US" altLang="en-US" sz="1700" dirty="0" smtClean="0">
                <a:solidFill>
                  <a:srgbClr val="000000"/>
                </a:solidFill>
              </a:rPr>
              <a:t>Superimpose on your sketch the current going through the 10 Ω lamp.  </a:t>
            </a:r>
          </a:p>
          <a:p>
            <a:pPr eaLnBrk="1" hangingPunct="1">
              <a:spcAft>
                <a:spcPts val="1200"/>
              </a:spcAft>
              <a:buFont typeface="Verdana" pitchFamily="-65" charset="0"/>
              <a:buAutoNum type="arabicPeriod"/>
            </a:pPr>
            <a:r>
              <a:rPr lang="en-US" altLang="en-US" sz="1700" dirty="0" smtClean="0">
                <a:solidFill>
                  <a:srgbClr val="000000"/>
                </a:solidFill>
              </a:rPr>
              <a:t>Superimpose on your sketch the peak power used by the lamp.</a:t>
            </a:r>
          </a:p>
          <a:p>
            <a:pPr eaLnBrk="1" hangingPunct="1">
              <a:spcAft>
                <a:spcPts val="1200"/>
              </a:spcAft>
              <a:buFont typeface="Verdana" pitchFamily="-65" charset="0"/>
              <a:buAutoNum type="arabicPeriod"/>
            </a:pPr>
            <a:r>
              <a:rPr lang="en-US" altLang="en-US" sz="1700" dirty="0" smtClean="0">
                <a:solidFill>
                  <a:srgbClr val="000000"/>
                </a:solidFill>
              </a:rPr>
              <a:t>Draw a line on your sketch to represent the RMS value of: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dirty="0" smtClean="0">
                <a:solidFill>
                  <a:srgbClr val="000000"/>
                </a:solidFill>
              </a:rPr>
              <a:t>a)	 of the volts,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dirty="0" smtClean="0">
                <a:solidFill>
                  <a:srgbClr val="000000"/>
                </a:solidFill>
              </a:rPr>
              <a:t>b)	the current and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dirty="0" smtClean="0">
                <a:solidFill>
                  <a:srgbClr val="000000"/>
                </a:solidFill>
              </a:rPr>
              <a:t>c)	the power</a:t>
            </a:r>
          </a:p>
        </p:txBody>
      </p:sp>
      <p:sp>
        <p:nvSpPr>
          <p:cNvPr id="15366" name="TextBox 32"/>
          <p:cNvSpPr txBox="1">
            <a:spLocks noChangeArrowheads="1"/>
          </p:cNvSpPr>
          <p:nvPr/>
        </p:nvSpPr>
        <p:spPr bwMode="auto">
          <a:xfrm>
            <a:off x="63500" y="50800"/>
            <a:ext cx="1511300" cy="369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algn="ctr" eaLnBrk="1" hangingPunct="1"/>
            <a:r>
              <a:rPr lang="en-US" altLang="en-US" sz="1800" u="sng" smtClean="0">
                <a:solidFill>
                  <a:srgbClr val="000000"/>
                </a:solidFill>
              </a:rPr>
              <a:t>AC circuits</a:t>
            </a:r>
          </a:p>
        </p:txBody>
      </p:sp>
      <p:sp>
        <p:nvSpPr>
          <p:cNvPr id="15367" name="TextBox 30"/>
          <p:cNvSpPr txBox="1">
            <a:spLocks noChangeArrowheads="1"/>
          </p:cNvSpPr>
          <p:nvPr/>
        </p:nvSpPr>
        <p:spPr bwMode="auto">
          <a:xfrm>
            <a:off x="1549400" y="76200"/>
            <a:ext cx="7518400" cy="646113"/>
          </a:xfrm>
          <a:prstGeom prst="rect">
            <a:avLst/>
          </a:prstGeom>
          <a:gradFill rotWithShape="1">
            <a:gsLst>
              <a:gs pos="0">
                <a:srgbClr val="FFFFAF"/>
              </a:gs>
              <a:gs pos="100000">
                <a:srgbClr val="FBE896"/>
              </a:gs>
            </a:gsLst>
            <a:lin ang="5400000"/>
          </a:gradFill>
          <a:ln w="9525">
            <a:solidFill>
              <a:srgbClr val="ECDD9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This diagram shows two cycles of a sine wave representing the peak voltage across a 10 Ω lamp.  The peak voltage is 14 V</a:t>
            </a:r>
          </a:p>
        </p:txBody>
      </p:sp>
      <p:grpSp>
        <p:nvGrpSpPr>
          <p:cNvPr id="15369" name="Group 39"/>
          <p:cNvGrpSpPr>
            <a:grpSpLocks/>
          </p:cNvGrpSpPr>
          <p:nvPr/>
        </p:nvGrpSpPr>
        <p:grpSpPr bwMode="auto">
          <a:xfrm>
            <a:off x="4278313" y="1079500"/>
            <a:ext cx="4954245" cy="5613400"/>
            <a:chOff x="4278312" y="914400"/>
            <a:chExt cx="4954183" cy="56134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343400" y="914400"/>
              <a:ext cx="4800600" cy="5270500"/>
            </a:xfrm>
            <a:prstGeom prst="rect">
              <a:avLst/>
            </a:prstGeom>
            <a:solidFill>
              <a:srgbClr val="F5BAB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5390" name="Group 34"/>
            <p:cNvGrpSpPr>
              <a:grpSpLocks/>
            </p:cNvGrpSpPr>
            <p:nvPr/>
          </p:nvGrpSpPr>
          <p:grpSpPr bwMode="auto">
            <a:xfrm>
              <a:off x="4278312" y="1054100"/>
              <a:ext cx="4954183" cy="5473700"/>
              <a:chOff x="4051300" y="1295400"/>
              <a:chExt cx="4954183" cy="5473700"/>
            </a:xfrm>
          </p:grpSpPr>
          <p:graphicFrame>
            <p:nvGraphicFramePr>
              <p:cNvPr id="49" name="Chart 48"/>
              <p:cNvGraphicFramePr>
                <a:graphicFrameLocks/>
              </p:cNvGraphicFramePr>
              <p:nvPr/>
            </p:nvGraphicFramePr>
            <p:xfrm>
              <a:off x="4591050" y="1295400"/>
              <a:ext cx="4356039" cy="54737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5392" name="Group 33"/>
              <p:cNvGrpSpPr>
                <a:grpSpLocks/>
              </p:cNvGrpSpPr>
              <p:nvPr/>
            </p:nvGrpSpPr>
            <p:grpSpPr bwMode="auto">
              <a:xfrm>
                <a:off x="4051300" y="1600200"/>
                <a:ext cx="4954183" cy="4637088"/>
                <a:chOff x="4051300" y="1600200"/>
                <a:chExt cx="4954183" cy="4637088"/>
              </a:xfrm>
            </p:grpSpPr>
            <p:cxnSp>
              <p:nvCxnSpPr>
                <p:cNvPr id="15393" name="Straight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4699000" y="4032250"/>
                  <a:ext cx="4217988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4" name="Straight Connector 1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392364" y="3917949"/>
                  <a:ext cx="4637088" cy="15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5" name="Straight Connector 34"/>
                <p:cNvCxnSpPr>
                  <a:cxnSpLocks noChangeShapeType="1"/>
                </p:cNvCxnSpPr>
                <p:nvPr/>
              </p:nvCxnSpPr>
              <p:spPr bwMode="auto">
                <a:xfrm>
                  <a:off x="4711700" y="2197100"/>
                  <a:ext cx="2997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96" name="Straight Connector 35"/>
                <p:cNvCxnSpPr>
                  <a:cxnSpLocks noChangeShapeType="1"/>
                </p:cNvCxnSpPr>
                <p:nvPr/>
              </p:nvCxnSpPr>
              <p:spPr bwMode="auto">
                <a:xfrm>
                  <a:off x="4724400" y="5867400"/>
                  <a:ext cx="2997200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39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4051300" y="5702300"/>
                  <a:ext cx="75112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smtClean="0">
                      <a:solidFill>
                        <a:prstClr val="black"/>
                      </a:solidFill>
                    </a:rPr>
                    <a:t>-14 V</a:t>
                  </a:r>
                </a:p>
              </p:txBody>
            </p:sp>
            <p:sp>
              <p:nvSpPr>
                <p:cNvPr id="1539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4114800" y="2044700"/>
                  <a:ext cx="65915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smtClean="0">
                      <a:solidFill>
                        <a:prstClr val="black"/>
                      </a:solidFill>
                    </a:rPr>
                    <a:t>14 V</a:t>
                  </a:r>
                </a:p>
              </p:txBody>
            </p:sp>
            <p:sp>
              <p:nvSpPr>
                <p:cNvPr id="1537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8179993" y="3606006"/>
                  <a:ext cx="825490" cy="369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 smtClean="0">
                      <a:solidFill>
                        <a:srgbClr val="640F10"/>
                      </a:solidFill>
                    </a:rPr>
                    <a:t>time</a:t>
                  </a:r>
                </a:p>
              </p:txBody>
            </p:sp>
          </p:grpSp>
        </p:grpSp>
      </p:grpSp>
      <p:grpSp>
        <p:nvGrpSpPr>
          <p:cNvPr id="15372" name="Group 38"/>
          <p:cNvGrpSpPr>
            <a:grpSpLocks/>
          </p:cNvGrpSpPr>
          <p:nvPr/>
        </p:nvGrpSpPr>
        <p:grpSpPr bwMode="auto">
          <a:xfrm>
            <a:off x="152400" y="889000"/>
            <a:ext cx="3708400" cy="1447800"/>
            <a:chOff x="152400" y="736600"/>
            <a:chExt cx="3708400" cy="1447800"/>
          </a:xfrm>
        </p:grpSpPr>
        <p:sp>
          <p:nvSpPr>
            <p:cNvPr id="29" name="Oval 28"/>
            <p:cNvSpPr/>
            <p:nvPr/>
          </p:nvSpPr>
          <p:spPr bwMode="auto">
            <a:xfrm>
              <a:off x="152400" y="736600"/>
              <a:ext cx="3708400" cy="14478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5"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5376" name="Rectangle 56"/>
            <p:cNvSpPr>
              <a:spLocks noChangeArrowheads="1"/>
            </p:cNvSpPr>
            <p:nvPr/>
          </p:nvSpPr>
          <p:spPr bwMode="auto">
            <a:xfrm>
              <a:off x="635000" y="1189258"/>
              <a:ext cx="2654300" cy="660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5377" name="Group 37"/>
            <p:cNvGrpSpPr>
              <a:grpSpLocks/>
            </p:cNvGrpSpPr>
            <p:nvPr/>
          </p:nvGrpSpPr>
          <p:grpSpPr bwMode="auto">
            <a:xfrm>
              <a:off x="1701800" y="922338"/>
              <a:ext cx="533400" cy="533173"/>
              <a:chOff x="1701800" y="922338"/>
              <a:chExt cx="533400" cy="533173"/>
            </a:xfrm>
          </p:grpSpPr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1701800" y="922338"/>
                <a:ext cx="533400" cy="533173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pPr eaLnBrk="1" hangingPunct="1"/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5" name="Straight Connector 31"/>
              <p:cNvCxnSpPr>
                <a:cxnSpLocks noChangeShapeType="1"/>
              </p:cNvCxnSpPr>
              <p:nvPr/>
            </p:nvCxnSpPr>
            <p:spPr bwMode="auto">
              <a:xfrm rot="16200000" flipH="1">
                <a:off x="1779588" y="1000125"/>
                <a:ext cx="377825" cy="377825"/>
              </a:xfrm>
              <a:prstGeom prst="line">
                <a:avLst/>
              </a:prstGeom>
              <a:solidFill>
                <a:schemeClr val="accent1">
                  <a:lumMod val="6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1778000" y="1001713"/>
                <a:ext cx="377825" cy="377825"/>
              </a:xfrm>
              <a:prstGeom prst="line">
                <a:avLst/>
              </a:prstGeom>
              <a:solidFill>
                <a:schemeClr val="accent1">
                  <a:lumMod val="6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5378" name="Group 30"/>
            <p:cNvGrpSpPr>
              <a:grpSpLocks/>
            </p:cNvGrpSpPr>
            <p:nvPr/>
          </p:nvGrpSpPr>
          <p:grpSpPr bwMode="auto">
            <a:xfrm>
              <a:off x="1692661" y="1806642"/>
              <a:ext cx="558730" cy="68244"/>
              <a:chOff x="3267461" y="5210242"/>
              <a:chExt cx="558730" cy="68244"/>
            </a:xfrm>
          </p:grpSpPr>
          <p:sp>
            <p:nvSpPr>
              <p:cNvPr id="15380" name="Oval 42"/>
              <p:cNvSpPr>
                <a:spLocks noChangeArrowheads="1"/>
              </p:cNvSpPr>
              <p:nvPr/>
            </p:nvSpPr>
            <p:spPr bwMode="auto">
              <a:xfrm rot="-5400000">
                <a:off x="3267464" y="5214999"/>
                <a:ext cx="63484" cy="634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81" name="Oval 43"/>
              <p:cNvSpPr>
                <a:spLocks noChangeArrowheads="1"/>
              </p:cNvSpPr>
              <p:nvPr/>
            </p:nvSpPr>
            <p:spPr bwMode="auto">
              <a:xfrm rot="-5400000">
                <a:off x="3762704" y="5210239"/>
                <a:ext cx="63484" cy="634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300" y="1676400"/>
              <a:ext cx="419100" cy="3338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2428250530"/>
      </p:ext>
    </p:extLst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Box 35"/>
          <p:cNvSpPr txBox="1">
            <a:spLocks noChangeArrowheads="1"/>
          </p:cNvSpPr>
          <p:nvPr/>
        </p:nvSpPr>
        <p:spPr bwMode="auto">
          <a:xfrm>
            <a:off x="38100" y="2435284"/>
            <a:ext cx="4241800" cy="8771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Verdana" pitchFamily="-65" charset="0"/>
              <a:buAutoNum type="arabicPeriod"/>
            </a:pPr>
            <a:r>
              <a:rPr lang="en-US" altLang="en-US" sz="1700" smtClean="0">
                <a:solidFill>
                  <a:srgbClr val="7E13E3"/>
                </a:solidFill>
              </a:rPr>
              <a:t>Superimpose on your sketch the current going through the 10 Ω lamp.</a:t>
            </a:r>
            <a:r>
              <a:rPr lang="en-US" altLang="en-US" sz="17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5366" name="TextBox 32"/>
          <p:cNvSpPr txBox="1">
            <a:spLocks noChangeArrowheads="1"/>
          </p:cNvSpPr>
          <p:nvPr/>
        </p:nvSpPr>
        <p:spPr bwMode="auto">
          <a:xfrm>
            <a:off x="63500" y="50800"/>
            <a:ext cx="1511300" cy="369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algn="ctr" eaLnBrk="1" hangingPunct="1"/>
            <a:r>
              <a:rPr lang="en-US" altLang="en-US" sz="1800" u="sng" smtClean="0">
                <a:solidFill>
                  <a:srgbClr val="000000"/>
                </a:solidFill>
              </a:rPr>
              <a:t>AC circuits</a:t>
            </a:r>
          </a:p>
        </p:txBody>
      </p:sp>
      <p:sp>
        <p:nvSpPr>
          <p:cNvPr id="15367" name="TextBox 30"/>
          <p:cNvSpPr txBox="1">
            <a:spLocks noChangeArrowheads="1"/>
          </p:cNvSpPr>
          <p:nvPr/>
        </p:nvSpPr>
        <p:spPr bwMode="auto">
          <a:xfrm>
            <a:off x="1549400" y="76200"/>
            <a:ext cx="7518400" cy="646113"/>
          </a:xfrm>
          <a:prstGeom prst="rect">
            <a:avLst/>
          </a:prstGeom>
          <a:gradFill rotWithShape="1">
            <a:gsLst>
              <a:gs pos="0">
                <a:srgbClr val="FFFFAF"/>
              </a:gs>
              <a:gs pos="100000">
                <a:srgbClr val="FBE896"/>
              </a:gs>
            </a:gsLst>
            <a:lin ang="5400000"/>
          </a:gradFill>
          <a:ln w="9525">
            <a:solidFill>
              <a:srgbClr val="ECDD9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This diagram shows two cycles of a sine wave representing the peak voltage across a 10 Ω lamp.  The peak voltage is 14 V</a:t>
            </a:r>
          </a:p>
        </p:txBody>
      </p:sp>
      <p:grpSp>
        <p:nvGrpSpPr>
          <p:cNvPr id="16393" name="Group 50"/>
          <p:cNvGrpSpPr>
            <a:grpSpLocks/>
          </p:cNvGrpSpPr>
          <p:nvPr/>
        </p:nvGrpSpPr>
        <p:grpSpPr bwMode="auto">
          <a:xfrm>
            <a:off x="4278313" y="1079500"/>
            <a:ext cx="4895850" cy="5613400"/>
            <a:chOff x="4278312" y="1079500"/>
            <a:chExt cx="4895789" cy="56134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343400" y="1079500"/>
              <a:ext cx="4800600" cy="5270500"/>
            </a:xfrm>
            <a:prstGeom prst="rect">
              <a:avLst/>
            </a:prstGeom>
            <a:solidFill>
              <a:srgbClr val="F5BAB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6426" name="Group 49"/>
            <p:cNvGrpSpPr>
              <a:grpSpLocks/>
            </p:cNvGrpSpPr>
            <p:nvPr/>
          </p:nvGrpSpPr>
          <p:grpSpPr bwMode="auto">
            <a:xfrm>
              <a:off x="4278312" y="1198563"/>
              <a:ext cx="4895789" cy="5494337"/>
              <a:chOff x="4278312" y="1198563"/>
              <a:chExt cx="4895789" cy="5494337"/>
            </a:xfrm>
          </p:grpSpPr>
          <p:graphicFrame>
            <p:nvGraphicFramePr>
              <p:cNvPr id="49" name="Chart 48"/>
              <p:cNvGraphicFramePr>
                <a:graphicFrameLocks/>
              </p:cNvGraphicFramePr>
              <p:nvPr/>
            </p:nvGraphicFramePr>
            <p:xfrm>
              <a:off x="4818062" y="1219200"/>
              <a:ext cx="4356039" cy="54737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6428" name="Group 47"/>
              <p:cNvGrpSpPr>
                <a:grpSpLocks/>
              </p:cNvGrpSpPr>
              <p:nvPr/>
            </p:nvGrpSpPr>
            <p:grpSpPr bwMode="auto">
              <a:xfrm>
                <a:off x="4278312" y="1198563"/>
                <a:ext cx="4865688" cy="4962525"/>
                <a:chOff x="4278312" y="1198563"/>
                <a:chExt cx="4865688" cy="4962525"/>
              </a:xfrm>
            </p:grpSpPr>
            <p:cxnSp>
              <p:nvCxnSpPr>
                <p:cNvPr id="16429" name="Straight Connector 98"/>
                <p:cNvCxnSpPr>
                  <a:cxnSpLocks noChangeShapeType="1"/>
                </p:cNvCxnSpPr>
                <p:nvPr/>
              </p:nvCxnSpPr>
              <p:spPr bwMode="auto">
                <a:xfrm>
                  <a:off x="4926012" y="3956050"/>
                  <a:ext cx="4217988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30" name="Straight Connector 11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619376" y="3841749"/>
                  <a:ext cx="4637088" cy="15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431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4278312" y="5626100"/>
                  <a:ext cx="75112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smtClean="0">
                      <a:solidFill>
                        <a:prstClr val="black"/>
                      </a:solidFill>
                    </a:rPr>
                    <a:t>-14 V</a:t>
                  </a:r>
                </a:p>
              </p:txBody>
            </p:sp>
            <p:sp>
              <p:nvSpPr>
                <p:cNvPr id="1643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4341812" y="1968500"/>
                  <a:ext cx="65915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smtClean="0">
                      <a:solidFill>
                        <a:prstClr val="black"/>
                      </a:solidFill>
                    </a:rPr>
                    <a:t>14 V</a:t>
                  </a:r>
                </a:p>
              </p:txBody>
            </p:sp>
            <p:sp>
              <p:nvSpPr>
                <p:cNvPr id="16433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4519612" y="1198563"/>
                  <a:ext cx="8255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65" charset="0"/>
                      <a:ea typeface="ＭＳ Ｐゴシック" pitchFamily="-65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smtClean="0">
                      <a:solidFill>
                        <a:prstClr val="black"/>
                      </a:solidFill>
                    </a:rPr>
                    <a:t>Volts</a:t>
                  </a:r>
                </a:p>
              </p:txBody>
            </p:sp>
          </p:grpSp>
        </p:grpSp>
      </p:grp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152400" y="889000"/>
            <a:ext cx="3708400" cy="1447800"/>
            <a:chOff x="152400" y="736600"/>
            <a:chExt cx="3708400" cy="1447800"/>
          </a:xfrm>
        </p:grpSpPr>
        <p:sp>
          <p:nvSpPr>
            <p:cNvPr id="29" name="Oval 28"/>
            <p:cNvSpPr/>
            <p:nvPr/>
          </p:nvSpPr>
          <p:spPr bwMode="auto">
            <a:xfrm>
              <a:off x="152400" y="736600"/>
              <a:ext cx="3708400" cy="14478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5"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6412" name="Rectangle 56"/>
            <p:cNvSpPr>
              <a:spLocks noChangeArrowheads="1"/>
            </p:cNvSpPr>
            <p:nvPr/>
          </p:nvSpPr>
          <p:spPr bwMode="auto">
            <a:xfrm>
              <a:off x="635000" y="1189258"/>
              <a:ext cx="2654300" cy="6602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65" charset="0"/>
                  <a:ea typeface="ＭＳ Ｐゴシック" pitchFamily="-65" charset="-128"/>
                </a:defRPr>
              </a:lvl9pPr>
            </a:lstStyle>
            <a:p>
              <a:endParaRPr lang="en-US" altLang="en-US" smtClean="0">
                <a:solidFill>
                  <a:prstClr val="black"/>
                </a:solidFill>
              </a:endParaRPr>
            </a:p>
          </p:txBody>
        </p:sp>
        <p:grpSp>
          <p:nvGrpSpPr>
            <p:cNvPr id="16413" name="Group 37"/>
            <p:cNvGrpSpPr>
              <a:grpSpLocks/>
            </p:cNvGrpSpPr>
            <p:nvPr/>
          </p:nvGrpSpPr>
          <p:grpSpPr bwMode="auto">
            <a:xfrm>
              <a:off x="1701800" y="922338"/>
              <a:ext cx="533400" cy="533173"/>
              <a:chOff x="1701800" y="922338"/>
              <a:chExt cx="533400" cy="533173"/>
            </a:xfrm>
          </p:grpSpPr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1701800" y="922338"/>
                <a:ext cx="533400" cy="533173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pPr eaLnBrk="1" hangingPunct="1"/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5" name="Straight Connector 31"/>
              <p:cNvCxnSpPr>
                <a:cxnSpLocks noChangeShapeType="1"/>
              </p:cNvCxnSpPr>
              <p:nvPr/>
            </p:nvCxnSpPr>
            <p:spPr bwMode="auto">
              <a:xfrm rot="16200000" flipH="1">
                <a:off x="1779588" y="1000125"/>
                <a:ext cx="377825" cy="377825"/>
              </a:xfrm>
              <a:prstGeom prst="line">
                <a:avLst/>
              </a:prstGeom>
              <a:solidFill>
                <a:schemeClr val="accent1">
                  <a:lumMod val="6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1778000" y="1001713"/>
                <a:ext cx="377825" cy="377825"/>
              </a:xfrm>
              <a:prstGeom prst="line">
                <a:avLst/>
              </a:prstGeom>
              <a:solidFill>
                <a:schemeClr val="accent1">
                  <a:lumMod val="65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6414" name="Group 30"/>
            <p:cNvGrpSpPr>
              <a:grpSpLocks/>
            </p:cNvGrpSpPr>
            <p:nvPr/>
          </p:nvGrpSpPr>
          <p:grpSpPr bwMode="auto">
            <a:xfrm>
              <a:off x="1692661" y="1806642"/>
              <a:ext cx="558730" cy="68244"/>
              <a:chOff x="3267461" y="5210242"/>
              <a:chExt cx="558730" cy="68244"/>
            </a:xfrm>
          </p:grpSpPr>
          <p:sp>
            <p:nvSpPr>
              <p:cNvPr id="16416" name="Oval 42"/>
              <p:cNvSpPr>
                <a:spLocks noChangeArrowheads="1"/>
              </p:cNvSpPr>
              <p:nvPr/>
            </p:nvSpPr>
            <p:spPr bwMode="auto">
              <a:xfrm rot="-5400000">
                <a:off x="3267464" y="5214999"/>
                <a:ext cx="63484" cy="634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17" name="Oval 43"/>
              <p:cNvSpPr>
                <a:spLocks noChangeArrowheads="1"/>
              </p:cNvSpPr>
              <p:nvPr/>
            </p:nvSpPr>
            <p:spPr bwMode="auto">
              <a:xfrm rot="-5400000">
                <a:off x="3762704" y="5210239"/>
                <a:ext cx="63484" cy="634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65" charset="0"/>
                    <a:ea typeface="ＭＳ Ｐゴシック" pitchFamily="-65" charset="-128"/>
                  </a:defRPr>
                </a:lvl9pPr>
              </a:lstStyle>
              <a:p>
                <a:endParaRPr lang="en-US" altLang="en-US" smtClean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300" y="1676400"/>
              <a:ext cx="419100" cy="3338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graphicFrame>
        <p:nvGraphicFramePr>
          <p:cNvPr id="31" name="Chart 30"/>
          <p:cNvGraphicFramePr>
            <a:graphicFrameLocks/>
          </p:cNvGraphicFramePr>
          <p:nvPr/>
        </p:nvGraphicFramePr>
        <p:xfrm>
          <a:off x="4806000" y="3290400"/>
          <a:ext cx="4356039" cy="133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38100" y="3425884"/>
            <a:ext cx="4229100" cy="61555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700" smtClean="0">
                <a:solidFill>
                  <a:srgbClr val="008000"/>
                </a:solidFill>
              </a:rPr>
              <a:t>2.	Superimpose on your sketch the peak power used by the lamp.</a:t>
            </a:r>
          </a:p>
        </p:txBody>
      </p:sp>
      <p:graphicFrame>
        <p:nvGraphicFramePr>
          <p:cNvPr id="33" name="Chart 32"/>
          <p:cNvGraphicFramePr/>
          <p:nvPr/>
        </p:nvGraphicFramePr>
        <p:xfrm>
          <a:off x="4824000" y="680400"/>
          <a:ext cx="43561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58"/>
          <p:cNvSpPr txBox="1">
            <a:spLocks noChangeArrowheads="1"/>
          </p:cNvSpPr>
          <p:nvPr/>
        </p:nvSpPr>
        <p:spPr bwMode="auto">
          <a:xfrm>
            <a:off x="7681913" y="53768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640F10"/>
                </a:solidFill>
              </a:rPr>
              <a:t>Volts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38100" y="4137084"/>
            <a:ext cx="4267200" cy="186204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700" smtClean="0">
                <a:solidFill>
                  <a:srgbClr val="000000"/>
                </a:solidFill>
              </a:rPr>
              <a:t>3.	Draw a line on your sketch to represent the RMS value of: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smtClean="0">
                <a:solidFill>
                  <a:srgbClr val="000000"/>
                </a:solidFill>
              </a:rPr>
              <a:t>a)	of the volts,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smtClean="0">
                <a:solidFill>
                  <a:srgbClr val="000000"/>
                </a:solidFill>
              </a:rPr>
              <a:t>b)	</a:t>
            </a:r>
            <a:r>
              <a:rPr lang="en-US" altLang="en-US" sz="1700" smtClean="0">
                <a:solidFill>
                  <a:srgbClr val="000090"/>
                </a:solidFill>
              </a:rPr>
              <a:t>the current </a:t>
            </a:r>
            <a:r>
              <a:rPr lang="en-US" altLang="en-US" sz="1700" smtClean="0">
                <a:solidFill>
                  <a:srgbClr val="000000"/>
                </a:solidFill>
              </a:rPr>
              <a:t>and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700" smtClean="0">
                <a:solidFill>
                  <a:srgbClr val="000000"/>
                </a:solidFill>
              </a:rPr>
              <a:t>c)	</a:t>
            </a:r>
            <a:r>
              <a:rPr lang="en-US" altLang="en-US" sz="1700" smtClean="0">
                <a:solidFill>
                  <a:srgbClr val="008000"/>
                </a:solidFill>
              </a:rPr>
              <a:t>the power</a:t>
            </a:r>
          </a:p>
        </p:txBody>
      </p:sp>
      <p:cxnSp>
        <p:nvCxnSpPr>
          <p:cNvPr id="36" name="Straight Connector 33"/>
          <p:cNvCxnSpPr>
            <a:cxnSpLocks noChangeShapeType="1"/>
          </p:cNvCxnSpPr>
          <p:nvPr/>
        </p:nvCxnSpPr>
        <p:spPr bwMode="auto">
          <a:xfrm>
            <a:off x="4927600" y="2687638"/>
            <a:ext cx="4216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53"/>
          <p:cNvCxnSpPr>
            <a:cxnSpLocks noChangeShapeType="1"/>
          </p:cNvCxnSpPr>
          <p:nvPr/>
        </p:nvCxnSpPr>
        <p:spPr bwMode="auto">
          <a:xfrm>
            <a:off x="4927600" y="3879850"/>
            <a:ext cx="421640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35"/>
          <p:cNvCxnSpPr>
            <a:cxnSpLocks noChangeShapeType="1"/>
          </p:cNvCxnSpPr>
          <p:nvPr/>
        </p:nvCxnSpPr>
        <p:spPr bwMode="auto">
          <a:xfrm>
            <a:off x="4927600" y="2732088"/>
            <a:ext cx="4216400" cy="1587"/>
          </a:xfrm>
          <a:prstGeom prst="line">
            <a:avLst/>
          </a:prstGeom>
          <a:noFill/>
          <a:ln w="12700">
            <a:solidFill>
              <a:srgbClr val="008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84022804"/>
      </p:ext>
    </p:extLst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2" presetClass="entr" presetSubtype="8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1" presetID="2" presetClass="entr" presetSubtype="8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5105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281" y="1776413"/>
            <a:ext cx="92964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458200" cy="4525963"/>
          </a:xfrm>
        </p:spPr>
        <p:txBody>
          <a:bodyPr/>
          <a:lstStyle/>
          <a:p>
            <a:pPr eaLnBrk="1" hangingPunct="1"/>
            <a:r>
              <a:rPr lang="en-NZ" sz="2400" dirty="0" smtClean="0">
                <a:latin typeface="Arial" charset="0"/>
                <a:cs typeface="Arial" charset="0"/>
              </a:rPr>
              <a:t>A loop rotating in a magnetic field with constant angular velocity </a:t>
            </a:r>
            <a:r>
              <a:rPr lang="el-GR" sz="2400" dirty="0" smtClean="0">
                <a:latin typeface="Arial" charset="0"/>
                <a:cs typeface="Arial" charset="0"/>
              </a:rPr>
              <a:t>ω</a:t>
            </a:r>
            <a:r>
              <a:rPr lang="en-NZ" sz="2400" dirty="0" smtClean="0">
                <a:latin typeface="Arial" charset="0"/>
                <a:cs typeface="Arial" charset="0"/>
              </a:rPr>
              <a:t>, has a sinusoidal voltage induced in it.</a:t>
            </a:r>
          </a:p>
          <a:p>
            <a:pPr eaLnBrk="1" hangingPunct="1"/>
            <a:r>
              <a:rPr lang="en-NZ" sz="2400" dirty="0" smtClean="0">
                <a:latin typeface="Arial" charset="0"/>
                <a:cs typeface="Arial" charset="0"/>
              </a:rPr>
              <a:t>Magnitude is V=</a:t>
            </a:r>
            <a:r>
              <a:rPr lang="en-NZ" sz="2400" dirty="0" err="1" smtClean="0">
                <a:latin typeface="Arial" charset="0"/>
                <a:cs typeface="Arial" charset="0"/>
              </a:rPr>
              <a:t>V</a:t>
            </a:r>
            <a:r>
              <a:rPr lang="en-NZ" sz="2400" baseline="-25000" dirty="0" err="1" smtClean="0">
                <a:latin typeface="Arial" charset="0"/>
                <a:cs typeface="Arial" charset="0"/>
              </a:rPr>
              <a:t>max</a:t>
            </a:r>
            <a:r>
              <a:rPr lang="en-NZ" sz="2400" i="1" dirty="0" err="1" smtClean="0">
                <a:latin typeface="Arial" charset="0"/>
                <a:cs typeface="Arial" charset="0"/>
              </a:rPr>
              <a:t>sin</a:t>
            </a:r>
            <a:r>
              <a:rPr lang="el-GR" sz="2400" dirty="0" smtClean="0">
                <a:latin typeface="Arial" charset="0"/>
                <a:cs typeface="Arial" charset="0"/>
              </a:rPr>
              <a:t>ω</a:t>
            </a:r>
            <a:r>
              <a:rPr lang="en-NZ" sz="2400" dirty="0" smtClean="0">
                <a:latin typeface="Arial" charset="0"/>
                <a:cs typeface="Arial" charset="0"/>
              </a:rPr>
              <a:t>t </a:t>
            </a:r>
          </a:p>
          <a:p>
            <a:pPr eaLnBrk="1" hangingPunct="1">
              <a:buFont typeface="Arial" charset="0"/>
              <a:buNone/>
            </a:pPr>
            <a:r>
              <a:rPr lang="en-NZ" sz="2400" dirty="0" smtClean="0">
                <a:latin typeface="Arial" charset="0"/>
                <a:cs typeface="Arial" charset="0"/>
              </a:rPr>
              <a:t>     where</a:t>
            </a:r>
            <a:r>
              <a:rPr lang="en-US" sz="2000" dirty="0" smtClean="0">
                <a:latin typeface="Arial" charset="0"/>
                <a:cs typeface="Arial" charset="0"/>
              </a:rPr>
              <a:t>   </a:t>
            </a:r>
            <a:r>
              <a:rPr lang="en-US" sz="2400" dirty="0" smtClean="0">
                <a:latin typeface="Arial" charset="0"/>
                <a:cs typeface="Arial" charset="0"/>
              </a:rPr>
              <a:t>ω=2πf  (angular speed of the rotating coil, </a:t>
            </a:r>
            <a:r>
              <a:rPr lang="en-US" sz="2400" dirty="0" err="1" smtClean="0">
                <a:latin typeface="Arial" charset="0"/>
                <a:cs typeface="Arial" charset="0"/>
              </a:rPr>
              <a:t>rad</a:t>
            </a:r>
            <a:r>
              <a:rPr lang="en-US" sz="2400" dirty="0" smtClean="0">
                <a:latin typeface="Arial" charset="0"/>
                <a:cs typeface="Arial" charset="0"/>
              </a:rPr>
              <a:t> s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-1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NZ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9219" name="Group 30"/>
          <p:cNvGrpSpPr>
            <a:grpSpLocks/>
          </p:cNvGrpSpPr>
          <p:nvPr/>
        </p:nvGrpSpPr>
        <p:grpSpPr bwMode="auto">
          <a:xfrm>
            <a:off x="1295400" y="3048000"/>
            <a:ext cx="6172200" cy="3429000"/>
            <a:chOff x="2070" y="1394"/>
            <a:chExt cx="7950" cy="4336"/>
          </a:xfrm>
        </p:grpSpPr>
        <p:sp>
          <p:nvSpPr>
            <p:cNvPr id="9222" name="Freeform 31"/>
            <p:cNvSpPr>
              <a:spLocks/>
            </p:cNvSpPr>
            <p:nvPr/>
          </p:nvSpPr>
          <p:spPr bwMode="auto">
            <a:xfrm>
              <a:off x="3990" y="1937"/>
              <a:ext cx="1904" cy="2172"/>
            </a:xfrm>
            <a:custGeom>
              <a:avLst/>
              <a:gdLst>
                <a:gd name="T0" fmla="*/ 0 w 1904"/>
                <a:gd name="T1" fmla="*/ 2172 h 2172"/>
                <a:gd name="T2" fmla="*/ 0 w 1904"/>
                <a:gd name="T3" fmla="*/ 724 h 2172"/>
                <a:gd name="T4" fmla="*/ 1904 w 1904"/>
                <a:gd name="T5" fmla="*/ 0 h 2172"/>
                <a:gd name="T6" fmla="*/ 1904 w 1904"/>
                <a:gd name="T7" fmla="*/ 1448 h 2172"/>
                <a:gd name="T8" fmla="*/ 0 w 1904"/>
                <a:gd name="T9" fmla="*/ 2172 h 2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4"/>
                <a:gd name="T16" fmla="*/ 0 h 2172"/>
                <a:gd name="T17" fmla="*/ 1904 w 1904"/>
                <a:gd name="T18" fmla="*/ 2172 h 2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4" h="2172">
                  <a:moveTo>
                    <a:pt x="0" y="2172"/>
                  </a:moveTo>
                  <a:lnTo>
                    <a:pt x="0" y="724"/>
                  </a:lnTo>
                  <a:lnTo>
                    <a:pt x="1904" y="0"/>
                  </a:lnTo>
                  <a:lnTo>
                    <a:pt x="1904" y="1448"/>
                  </a:lnTo>
                  <a:lnTo>
                    <a:pt x="0" y="21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23" name="Freeform 32"/>
            <p:cNvSpPr>
              <a:spLocks/>
            </p:cNvSpPr>
            <p:nvPr/>
          </p:nvSpPr>
          <p:spPr bwMode="auto">
            <a:xfrm>
              <a:off x="3104" y="2791"/>
              <a:ext cx="4965" cy="2025"/>
            </a:xfrm>
            <a:custGeom>
              <a:avLst/>
              <a:gdLst>
                <a:gd name="T0" fmla="*/ 0 w 4965"/>
                <a:gd name="T1" fmla="*/ 1995 h 2025"/>
                <a:gd name="T2" fmla="*/ 1995 w 4965"/>
                <a:gd name="T3" fmla="*/ 1095 h 2025"/>
                <a:gd name="T4" fmla="*/ 1020 w 4965"/>
                <a:gd name="T5" fmla="*/ 795 h 2025"/>
                <a:gd name="T6" fmla="*/ 3075 w 4965"/>
                <a:gd name="T7" fmla="*/ 0 h 2025"/>
                <a:gd name="T8" fmla="*/ 4965 w 4965"/>
                <a:gd name="T9" fmla="*/ 510 h 2025"/>
                <a:gd name="T10" fmla="*/ 2895 w 4965"/>
                <a:gd name="T11" fmla="*/ 1350 h 2025"/>
                <a:gd name="T12" fmla="*/ 2100 w 4965"/>
                <a:gd name="T13" fmla="*/ 1125 h 2025"/>
                <a:gd name="T14" fmla="*/ 150 w 4965"/>
                <a:gd name="T15" fmla="*/ 2025 h 20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5"/>
                <a:gd name="T25" fmla="*/ 0 h 2025"/>
                <a:gd name="T26" fmla="*/ 4965 w 4965"/>
                <a:gd name="T27" fmla="*/ 2025 h 20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5" h="2025">
                  <a:moveTo>
                    <a:pt x="0" y="1995"/>
                  </a:moveTo>
                  <a:lnTo>
                    <a:pt x="1995" y="1095"/>
                  </a:lnTo>
                  <a:lnTo>
                    <a:pt x="1020" y="795"/>
                  </a:lnTo>
                  <a:lnTo>
                    <a:pt x="3075" y="0"/>
                  </a:lnTo>
                  <a:lnTo>
                    <a:pt x="4965" y="510"/>
                  </a:lnTo>
                  <a:lnTo>
                    <a:pt x="2895" y="1350"/>
                  </a:lnTo>
                  <a:lnTo>
                    <a:pt x="2100" y="1125"/>
                  </a:lnTo>
                  <a:lnTo>
                    <a:pt x="150" y="202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24" name="Line 33"/>
            <p:cNvSpPr>
              <a:spLocks noChangeShapeType="1"/>
            </p:cNvSpPr>
            <p:nvPr/>
          </p:nvSpPr>
          <p:spPr bwMode="auto">
            <a:xfrm flipH="1" flipV="1">
              <a:off x="2086" y="3385"/>
              <a:ext cx="1904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25" name="Line 34"/>
            <p:cNvSpPr>
              <a:spLocks noChangeShapeType="1"/>
            </p:cNvSpPr>
            <p:nvPr/>
          </p:nvSpPr>
          <p:spPr bwMode="auto">
            <a:xfrm flipH="1" flipV="1">
              <a:off x="2086" y="2118"/>
              <a:ext cx="1904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26" name="Line 35"/>
            <p:cNvSpPr>
              <a:spLocks noChangeShapeType="1"/>
            </p:cNvSpPr>
            <p:nvPr/>
          </p:nvSpPr>
          <p:spPr bwMode="auto">
            <a:xfrm flipH="1" flipV="1">
              <a:off x="3752" y="1394"/>
              <a:ext cx="2142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27" name="Freeform 36"/>
            <p:cNvSpPr>
              <a:spLocks/>
            </p:cNvSpPr>
            <p:nvPr/>
          </p:nvSpPr>
          <p:spPr bwMode="auto">
            <a:xfrm>
              <a:off x="3435" y="1830"/>
              <a:ext cx="1305" cy="435"/>
            </a:xfrm>
            <a:custGeom>
              <a:avLst/>
              <a:gdLst>
                <a:gd name="T0" fmla="*/ 0 w 1305"/>
                <a:gd name="T1" fmla="*/ 240 h 435"/>
                <a:gd name="T2" fmla="*/ 810 w 1305"/>
                <a:gd name="T3" fmla="*/ 0 h 435"/>
                <a:gd name="T4" fmla="*/ 540 w 1305"/>
                <a:gd name="T5" fmla="*/ 435 h 435"/>
                <a:gd name="T6" fmla="*/ 1305 w 1305"/>
                <a:gd name="T7" fmla="*/ 165 h 4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5"/>
                <a:gd name="T13" fmla="*/ 0 h 435"/>
                <a:gd name="T14" fmla="*/ 1305 w 1305"/>
                <a:gd name="T15" fmla="*/ 435 h 4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5" h="435">
                  <a:moveTo>
                    <a:pt x="0" y="240"/>
                  </a:moveTo>
                  <a:lnTo>
                    <a:pt x="810" y="0"/>
                  </a:lnTo>
                  <a:lnTo>
                    <a:pt x="540" y="435"/>
                  </a:lnTo>
                  <a:lnTo>
                    <a:pt x="1305" y="16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28" name="Freeform 37"/>
            <p:cNvSpPr>
              <a:spLocks/>
            </p:cNvSpPr>
            <p:nvPr/>
          </p:nvSpPr>
          <p:spPr bwMode="auto">
            <a:xfrm>
              <a:off x="6105" y="3555"/>
              <a:ext cx="2430" cy="2175"/>
            </a:xfrm>
            <a:custGeom>
              <a:avLst/>
              <a:gdLst>
                <a:gd name="T0" fmla="*/ 1905 w 2430"/>
                <a:gd name="T1" fmla="*/ 2175 h 2175"/>
                <a:gd name="T2" fmla="*/ 0 w 2430"/>
                <a:gd name="T3" fmla="*/ 1500 h 2175"/>
                <a:gd name="T4" fmla="*/ 75 w 2430"/>
                <a:gd name="T5" fmla="*/ 0 h 2175"/>
                <a:gd name="T6" fmla="*/ 2235 w 2430"/>
                <a:gd name="T7" fmla="*/ 585 h 2175"/>
                <a:gd name="T8" fmla="*/ 1680 w 2430"/>
                <a:gd name="T9" fmla="*/ 1005 h 2175"/>
                <a:gd name="T10" fmla="*/ 1905 w 2430"/>
                <a:gd name="T11" fmla="*/ 1170 h 2175"/>
                <a:gd name="T12" fmla="*/ 2430 w 2430"/>
                <a:gd name="T13" fmla="*/ 1740 h 2175"/>
                <a:gd name="T14" fmla="*/ 2040 w 2430"/>
                <a:gd name="T15" fmla="*/ 1815 h 2175"/>
                <a:gd name="T16" fmla="*/ 2235 w 2430"/>
                <a:gd name="T17" fmla="*/ 2070 h 2175"/>
                <a:gd name="T18" fmla="*/ 1905 w 2430"/>
                <a:gd name="T19" fmla="*/ 2175 h 2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0"/>
                <a:gd name="T31" fmla="*/ 0 h 2175"/>
                <a:gd name="T32" fmla="*/ 2430 w 2430"/>
                <a:gd name="T33" fmla="*/ 2175 h 2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0" h="2175">
                  <a:moveTo>
                    <a:pt x="1905" y="2175"/>
                  </a:moveTo>
                  <a:lnTo>
                    <a:pt x="0" y="1500"/>
                  </a:lnTo>
                  <a:lnTo>
                    <a:pt x="75" y="0"/>
                  </a:lnTo>
                  <a:lnTo>
                    <a:pt x="2235" y="585"/>
                  </a:lnTo>
                  <a:lnTo>
                    <a:pt x="1680" y="1005"/>
                  </a:lnTo>
                  <a:lnTo>
                    <a:pt x="1905" y="1170"/>
                  </a:lnTo>
                  <a:lnTo>
                    <a:pt x="2430" y="1740"/>
                  </a:lnTo>
                  <a:lnTo>
                    <a:pt x="2040" y="1815"/>
                  </a:lnTo>
                  <a:lnTo>
                    <a:pt x="2235" y="2070"/>
                  </a:lnTo>
                  <a:lnTo>
                    <a:pt x="1905" y="2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29" name="Freeform 38"/>
            <p:cNvSpPr>
              <a:spLocks/>
            </p:cNvSpPr>
            <p:nvPr/>
          </p:nvSpPr>
          <p:spPr bwMode="auto">
            <a:xfrm rot="223641">
              <a:off x="6150" y="2910"/>
              <a:ext cx="3840" cy="1230"/>
            </a:xfrm>
            <a:custGeom>
              <a:avLst/>
              <a:gdLst>
                <a:gd name="T0" fmla="*/ 0 w 3840"/>
                <a:gd name="T1" fmla="*/ 735 h 1230"/>
                <a:gd name="T2" fmla="*/ 1965 w 3840"/>
                <a:gd name="T3" fmla="*/ 0 h 1230"/>
                <a:gd name="T4" fmla="*/ 3840 w 3840"/>
                <a:gd name="T5" fmla="*/ 375 h 1230"/>
                <a:gd name="T6" fmla="*/ 2970 w 3840"/>
                <a:gd name="T7" fmla="*/ 540 h 1230"/>
                <a:gd name="T8" fmla="*/ 3180 w 3840"/>
                <a:gd name="T9" fmla="*/ 945 h 1230"/>
                <a:gd name="T10" fmla="*/ 1995 w 3840"/>
                <a:gd name="T11" fmla="*/ 990 h 1230"/>
                <a:gd name="T12" fmla="*/ 2175 w 3840"/>
                <a:gd name="T13" fmla="*/ 1230 h 1230"/>
                <a:gd name="T14" fmla="*/ 0 w 3840"/>
                <a:gd name="T15" fmla="*/ 73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0"/>
                <a:gd name="T25" fmla="*/ 0 h 1230"/>
                <a:gd name="T26" fmla="*/ 3840 w 3840"/>
                <a:gd name="T27" fmla="*/ 1230 h 1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0" h="1230">
                  <a:moveTo>
                    <a:pt x="0" y="735"/>
                  </a:moveTo>
                  <a:lnTo>
                    <a:pt x="1965" y="0"/>
                  </a:lnTo>
                  <a:lnTo>
                    <a:pt x="3840" y="375"/>
                  </a:lnTo>
                  <a:lnTo>
                    <a:pt x="2970" y="540"/>
                  </a:lnTo>
                  <a:lnTo>
                    <a:pt x="3180" y="945"/>
                  </a:lnTo>
                  <a:lnTo>
                    <a:pt x="1995" y="990"/>
                  </a:lnTo>
                  <a:lnTo>
                    <a:pt x="2175" y="1230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0" name="Freeform 39"/>
            <p:cNvSpPr>
              <a:spLocks/>
            </p:cNvSpPr>
            <p:nvPr/>
          </p:nvSpPr>
          <p:spPr bwMode="auto">
            <a:xfrm>
              <a:off x="6315" y="3195"/>
              <a:ext cx="1680" cy="780"/>
            </a:xfrm>
            <a:custGeom>
              <a:avLst/>
              <a:gdLst>
                <a:gd name="T0" fmla="*/ 1275 w 1680"/>
                <a:gd name="T1" fmla="*/ 0 h 780"/>
                <a:gd name="T2" fmla="*/ 1680 w 1680"/>
                <a:gd name="T3" fmla="*/ 120 h 780"/>
                <a:gd name="T4" fmla="*/ 0 w 1680"/>
                <a:gd name="T5" fmla="*/ 780 h 780"/>
                <a:gd name="T6" fmla="*/ 0 60000 65536"/>
                <a:gd name="T7" fmla="*/ 0 60000 65536"/>
                <a:gd name="T8" fmla="*/ 0 60000 65536"/>
                <a:gd name="T9" fmla="*/ 0 w 1680"/>
                <a:gd name="T10" fmla="*/ 0 h 780"/>
                <a:gd name="T11" fmla="*/ 1680 w 1680"/>
                <a:gd name="T12" fmla="*/ 780 h 7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780">
                  <a:moveTo>
                    <a:pt x="1275" y="0"/>
                  </a:moveTo>
                  <a:lnTo>
                    <a:pt x="1680" y="120"/>
                  </a:lnTo>
                  <a:lnTo>
                    <a:pt x="0" y="7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1" name="Freeform 40"/>
            <p:cNvSpPr>
              <a:spLocks/>
            </p:cNvSpPr>
            <p:nvPr/>
          </p:nvSpPr>
          <p:spPr bwMode="auto">
            <a:xfrm>
              <a:off x="7695" y="3195"/>
              <a:ext cx="990" cy="730"/>
            </a:xfrm>
            <a:custGeom>
              <a:avLst/>
              <a:gdLst>
                <a:gd name="T0" fmla="*/ 990 w 990"/>
                <a:gd name="T1" fmla="*/ 180 h 730"/>
                <a:gd name="T2" fmla="*/ 870 w 990"/>
                <a:gd name="T3" fmla="*/ 15 h 730"/>
                <a:gd name="T4" fmla="*/ 480 w 990"/>
                <a:gd name="T5" fmla="*/ 90 h 730"/>
                <a:gd name="T6" fmla="*/ 525 w 990"/>
                <a:gd name="T7" fmla="*/ 390 h 730"/>
                <a:gd name="T8" fmla="*/ 510 w 990"/>
                <a:gd name="T9" fmla="*/ 675 h 730"/>
                <a:gd name="T10" fmla="*/ 195 w 990"/>
                <a:gd name="T11" fmla="*/ 690 h 730"/>
                <a:gd name="T12" fmla="*/ 0 w 990"/>
                <a:gd name="T13" fmla="*/ 435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730"/>
                <a:gd name="T23" fmla="*/ 990 w 990"/>
                <a:gd name="T24" fmla="*/ 730 h 7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730">
                  <a:moveTo>
                    <a:pt x="990" y="180"/>
                  </a:moveTo>
                  <a:cubicBezTo>
                    <a:pt x="972" y="105"/>
                    <a:pt x="955" y="30"/>
                    <a:pt x="870" y="15"/>
                  </a:cubicBezTo>
                  <a:cubicBezTo>
                    <a:pt x="785" y="0"/>
                    <a:pt x="538" y="27"/>
                    <a:pt x="480" y="90"/>
                  </a:cubicBezTo>
                  <a:cubicBezTo>
                    <a:pt x="422" y="153"/>
                    <a:pt x="520" y="292"/>
                    <a:pt x="525" y="390"/>
                  </a:cubicBezTo>
                  <a:cubicBezTo>
                    <a:pt x="530" y="488"/>
                    <a:pt x="565" y="625"/>
                    <a:pt x="510" y="675"/>
                  </a:cubicBezTo>
                  <a:cubicBezTo>
                    <a:pt x="455" y="725"/>
                    <a:pt x="280" y="730"/>
                    <a:pt x="195" y="690"/>
                  </a:cubicBezTo>
                  <a:cubicBezTo>
                    <a:pt x="110" y="650"/>
                    <a:pt x="55" y="542"/>
                    <a:pt x="0" y="43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2" name="Freeform 41"/>
            <p:cNvSpPr>
              <a:spLocks/>
            </p:cNvSpPr>
            <p:nvPr/>
          </p:nvSpPr>
          <p:spPr bwMode="auto">
            <a:xfrm>
              <a:off x="6515" y="2603"/>
              <a:ext cx="610" cy="592"/>
            </a:xfrm>
            <a:custGeom>
              <a:avLst/>
              <a:gdLst>
                <a:gd name="T0" fmla="*/ 235 w 610"/>
                <a:gd name="T1" fmla="*/ 592 h 592"/>
                <a:gd name="T2" fmla="*/ 25 w 610"/>
                <a:gd name="T3" fmla="*/ 427 h 592"/>
                <a:gd name="T4" fmla="*/ 85 w 610"/>
                <a:gd name="T5" fmla="*/ 112 h 592"/>
                <a:gd name="T6" fmla="*/ 310 w 610"/>
                <a:gd name="T7" fmla="*/ 7 h 592"/>
                <a:gd name="T8" fmla="*/ 550 w 610"/>
                <a:gd name="T9" fmla="*/ 67 h 592"/>
                <a:gd name="T10" fmla="*/ 610 w 610"/>
                <a:gd name="T11" fmla="*/ 217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0"/>
                <a:gd name="T19" fmla="*/ 0 h 592"/>
                <a:gd name="T20" fmla="*/ 610 w 610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0" h="592">
                  <a:moveTo>
                    <a:pt x="235" y="592"/>
                  </a:moveTo>
                  <a:cubicBezTo>
                    <a:pt x="142" y="549"/>
                    <a:pt x="50" y="507"/>
                    <a:pt x="25" y="427"/>
                  </a:cubicBezTo>
                  <a:cubicBezTo>
                    <a:pt x="0" y="347"/>
                    <a:pt x="37" y="182"/>
                    <a:pt x="85" y="112"/>
                  </a:cubicBezTo>
                  <a:cubicBezTo>
                    <a:pt x="133" y="42"/>
                    <a:pt x="233" y="14"/>
                    <a:pt x="310" y="7"/>
                  </a:cubicBezTo>
                  <a:cubicBezTo>
                    <a:pt x="387" y="0"/>
                    <a:pt x="500" y="32"/>
                    <a:pt x="550" y="67"/>
                  </a:cubicBezTo>
                  <a:cubicBezTo>
                    <a:pt x="600" y="102"/>
                    <a:pt x="605" y="159"/>
                    <a:pt x="610" y="21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3" name="Line 42"/>
            <p:cNvSpPr>
              <a:spLocks noChangeShapeType="1"/>
            </p:cNvSpPr>
            <p:nvPr/>
          </p:nvSpPr>
          <p:spPr bwMode="auto">
            <a:xfrm>
              <a:off x="7125" y="2760"/>
              <a:ext cx="15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34" name="Freeform 43"/>
            <p:cNvSpPr>
              <a:spLocks/>
            </p:cNvSpPr>
            <p:nvPr/>
          </p:nvSpPr>
          <p:spPr bwMode="auto">
            <a:xfrm>
              <a:off x="8070" y="3420"/>
              <a:ext cx="1950" cy="2310"/>
            </a:xfrm>
            <a:custGeom>
              <a:avLst/>
              <a:gdLst>
                <a:gd name="T0" fmla="*/ 0 w 1950"/>
                <a:gd name="T1" fmla="*/ 2310 h 2310"/>
                <a:gd name="T2" fmla="*/ 1290 w 1950"/>
                <a:gd name="T3" fmla="*/ 2040 h 2310"/>
                <a:gd name="T4" fmla="*/ 930 w 1950"/>
                <a:gd name="T5" fmla="*/ 1905 h 2310"/>
                <a:gd name="T6" fmla="*/ 1755 w 1950"/>
                <a:gd name="T7" fmla="*/ 1755 h 2310"/>
                <a:gd name="T8" fmla="*/ 1425 w 1950"/>
                <a:gd name="T9" fmla="*/ 1470 h 2310"/>
                <a:gd name="T10" fmla="*/ 1950 w 1950"/>
                <a:gd name="T11" fmla="*/ 1395 h 2310"/>
                <a:gd name="T12" fmla="*/ 1695 w 1950"/>
                <a:gd name="T13" fmla="*/ 810 h 2310"/>
                <a:gd name="T14" fmla="*/ 1935 w 1950"/>
                <a:gd name="T15" fmla="*/ 540 h 2310"/>
                <a:gd name="T16" fmla="*/ 1875 w 1950"/>
                <a:gd name="T17" fmla="*/ 330 h 2310"/>
                <a:gd name="T18" fmla="*/ 1935 w 1950"/>
                <a:gd name="T19" fmla="*/ 0 h 2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0"/>
                <a:gd name="T31" fmla="*/ 0 h 2310"/>
                <a:gd name="T32" fmla="*/ 1950 w 1950"/>
                <a:gd name="T33" fmla="*/ 2310 h 2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0" h="2310">
                  <a:moveTo>
                    <a:pt x="0" y="2310"/>
                  </a:moveTo>
                  <a:lnTo>
                    <a:pt x="1290" y="2040"/>
                  </a:lnTo>
                  <a:lnTo>
                    <a:pt x="930" y="1905"/>
                  </a:lnTo>
                  <a:lnTo>
                    <a:pt x="1755" y="1755"/>
                  </a:lnTo>
                  <a:lnTo>
                    <a:pt x="1425" y="1470"/>
                  </a:lnTo>
                  <a:lnTo>
                    <a:pt x="1950" y="1395"/>
                  </a:lnTo>
                  <a:lnTo>
                    <a:pt x="1695" y="810"/>
                  </a:lnTo>
                  <a:lnTo>
                    <a:pt x="1935" y="540"/>
                  </a:lnTo>
                  <a:lnTo>
                    <a:pt x="1875" y="330"/>
                  </a:lnTo>
                  <a:lnTo>
                    <a:pt x="193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5" name="Freeform 44"/>
            <p:cNvSpPr>
              <a:spLocks/>
            </p:cNvSpPr>
            <p:nvPr/>
          </p:nvSpPr>
          <p:spPr bwMode="auto">
            <a:xfrm>
              <a:off x="2070" y="1395"/>
              <a:ext cx="1680" cy="1995"/>
            </a:xfrm>
            <a:custGeom>
              <a:avLst/>
              <a:gdLst>
                <a:gd name="T0" fmla="*/ 45 w 1680"/>
                <a:gd name="T1" fmla="*/ 1995 h 1995"/>
                <a:gd name="T2" fmla="*/ 225 w 1680"/>
                <a:gd name="T3" fmla="*/ 1575 h 1995"/>
                <a:gd name="T4" fmla="*/ 0 w 1680"/>
                <a:gd name="T5" fmla="*/ 1230 h 1995"/>
                <a:gd name="T6" fmla="*/ 315 w 1680"/>
                <a:gd name="T7" fmla="*/ 1125 h 1995"/>
                <a:gd name="T8" fmla="*/ 0 w 1680"/>
                <a:gd name="T9" fmla="*/ 705 h 1995"/>
                <a:gd name="T10" fmla="*/ 810 w 1680"/>
                <a:gd name="T11" fmla="*/ 675 h 1995"/>
                <a:gd name="T12" fmla="*/ 705 w 1680"/>
                <a:gd name="T13" fmla="*/ 405 h 1995"/>
                <a:gd name="T14" fmla="*/ 1365 w 1680"/>
                <a:gd name="T15" fmla="*/ 330 h 1995"/>
                <a:gd name="T16" fmla="*/ 1200 w 1680"/>
                <a:gd name="T17" fmla="*/ 120 h 1995"/>
                <a:gd name="T18" fmla="*/ 1620 w 1680"/>
                <a:gd name="T19" fmla="*/ 135 h 1995"/>
                <a:gd name="T20" fmla="*/ 1680 w 1680"/>
                <a:gd name="T21" fmla="*/ 0 h 19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80"/>
                <a:gd name="T34" fmla="*/ 0 h 1995"/>
                <a:gd name="T35" fmla="*/ 1680 w 1680"/>
                <a:gd name="T36" fmla="*/ 1995 h 19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80" h="1995">
                  <a:moveTo>
                    <a:pt x="45" y="1995"/>
                  </a:moveTo>
                  <a:lnTo>
                    <a:pt x="225" y="1575"/>
                  </a:lnTo>
                  <a:lnTo>
                    <a:pt x="0" y="1230"/>
                  </a:lnTo>
                  <a:lnTo>
                    <a:pt x="315" y="1125"/>
                  </a:lnTo>
                  <a:lnTo>
                    <a:pt x="0" y="705"/>
                  </a:lnTo>
                  <a:lnTo>
                    <a:pt x="810" y="675"/>
                  </a:lnTo>
                  <a:lnTo>
                    <a:pt x="705" y="405"/>
                  </a:lnTo>
                  <a:lnTo>
                    <a:pt x="1365" y="330"/>
                  </a:lnTo>
                  <a:lnTo>
                    <a:pt x="1200" y="120"/>
                  </a:lnTo>
                  <a:lnTo>
                    <a:pt x="1620" y="135"/>
                  </a:lnTo>
                  <a:lnTo>
                    <a:pt x="168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9236" name="Line 45"/>
            <p:cNvSpPr>
              <a:spLocks noChangeShapeType="1"/>
            </p:cNvSpPr>
            <p:nvPr/>
          </p:nvSpPr>
          <p:spPr bwMode="auto">
            <a:xfrm>
              <a:off x="4875" y="2940"/>
              <a:ext cx="1665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37" name="Line 46"/>
            <p:cNvSpPr>
              <a:spLocks noChangeShapeType="1"/>
            </p:cNvSpPr>
            <p:nvPr/>
          </p:nvSpPr>
          <p:spPr bwMode="auto">
            <a:xfrm>
              <a:off x="5505" y="2760"/>
              <a:ext cx="1665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38" name="Line 47"/>
            <p:cNvSpPr>
              <a:spLocks noChangeShapeType="1"/>
            </p:cNvSpPr>
            <p:nvPr/>
          </p:nvSpPr>
          <p:spPr bwMode="auto">
            <a:xfrm>
              <a:off x="4260" y="3135"/>
              <a:ext cx="1665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39" name="Text Box 48"/>
            <p:cNvSpPr txBox="1">
              <a:spLocks noChangeArrowheads="1"/>
            </p:cNvSpPr>
            <p:nvPr/>
          </p:nvSpPr>
          <p:spPr bwMode="auto">
            <a:xfrm>
              <a:off x="4980" y="2460"/>
              <a:ext cx="615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NZ" sz="2400">
                  <a:cs typeface="Arial" charset="0"/>
                </a:rPr>
                <a:t>B</a:t>
              </a:r>
            </a:p>
          </p:txBody>
        </p:sp>
        <p:sp>
          <p:nvSpPr>
            <p:cNvPr id="9240" name="Text Box 49"/>
            <p:cNvSpPr txBox="1">
              <a:spLocks noChangeArrowheads="1"/>
            </p:cNvSpPr>
            <p:nvPr/>
          </p:nvSpPr>
          <p:spPr bwMode="auto">
            <a:xfrm>
              <a:off x="6825" y="2235"/>
              <a:ext cx="615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NZ" sz="2400">
                  <a:cs typeface="Arial" charset="0"/>
                </a:rPr>
                <a:t>ω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8600" y="533400"/>
            <a:ext cx="8534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Generating  AC voltage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49815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62600" y="3962400"/>
            <a:ext cx="2602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cs typeface="Arial" charset="0"/>
              </a:rPr>
              <a:t>Zero </a:t>
            </a:r>
            <a:r>
              <a:rPr lang="en-US" sz="3200" dirty="0" smtClean="0">
                <a:latin typeface="Verdana" pitchFamily="34" charset="0"/>
                <a:sym typeface="Symbol" pitchFamily="18" charset="2"/>
              </a:rPr>
              <a:t></a:t>
            </a:r>
            <a:r>
              <a:rPr lang="en-US" sz="3200" dirty="0" smtClean="0">
                <a:cs typeface="Arial" charset="0"/>
              </a:rPr>
              <a:t> </a:t>
            </a:r>
          </a:p>
          <a:p>
            <a:r>
              <a:rPr lang="en-US" sz="3200" dirty="0" smtClean="0">
                <a:cs typeface="Arial" charset="0"/>
              </a:rPr>
              <a:t>max </a:t>
            </a:r>
            <a:r>
              <a:rPr lang="en-US" sz="3200" dirty="0">
                <a:cs typeface="Arial" charset="0"/>
              </a:rPr>
              <a:t>V </a:t>
            </a:r>
            <a:r>
              <a:rPr lang="en-US" sz="3200" dirty="0" smtClean="0">
                <a:cs typeface="Arial" charset="0"/>
              </a:rPr>
              <a:t>output</a:t>
            </a:r>
          </a:p>
          <a:p>
            <a:r>
              <a:rPr lang="en-US" sz="3200" dirty="0" smtClean="0">
                <a:cs typeface="Arial" charset="0"/>
              </a:rPr>
              <a:t>‘Clockwise’</a:t>
            </a:r>
            <a:endParaRPr lang="en-NZ" sz="3200" dirty="0"/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4343400" y="228600"/>
            <a:ext cx="4495800" cy="24929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 </a:t>
            </a: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= B A </a:t>
            </a:r>
            <a:r>
              <a:rPr lang="en-US" sz="2400" dirty="0" err="1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cos</a:t>
            </a:r>
            <a:r>
              <a:rPr lang="el-GR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θ</a:t>
            </a:r>
            <a:endParaRPr lang="en-NZ" sz="2400" dirty="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  <a:p>
            <a:pPr marL="625475" indent="-625475">
              <a:spcBef>
                <a:spcPts val="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l-GR" sz="2400" dirty="0" smtClean="0">
                <a:solidFill>
                  <a:srgbClr val="990000"/>
                </a:solidFill>
                <a:latin typeface="Times New Roman"/>
                <a:cs typeface="Times New Roman"/>
                <a:sym typeface="Symbol" pitchFamily="18" charset="2"/>
              </a:rPr>
              <a:t>θ</a:t>
            </a:r>
            <a:r>
              <a:rPr lang="en-US" sz="2400" dirty="0" smtClean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= angle between </a:t>
            </a:r>
            <a:r>
              <a:rPr lang="en-US" sz="2400" b="1" dirty="0">
                <a:solidFill>
                  <a:srgbClr val="990000"/>
                </a:solidFill>
                <a:latin typeface="Verdana" pitchFamily="34" charset="0"/>
              </a:rPr>
              <a:t>B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 and </a:t>
            </a:r>
            <a:r>
              <a:rPr lang="en-US" sz="2400" b="1" dirty="0" smtClean="0">
                <a:solidFill>
                  <a:srgbClr val="990000"/>
                </a:solidFill>
                <a:latin typeface="Verdana" pitchFamily="34" charset="0"/>
              </a:rPr>
              <a:t>Normal</a:t>
            </a:r>
            <a:r>
              <a:rPr lang="en-US" sz="2400" dirty="0" smtClean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to the </a:t>
            </a:r>
            <a:r>
              <a:rPr lang="en-US" sz="2400" dirty="0" smtClean="0">
                <a:solidFill>
                  <a:srgbClr val="990000"/>
                </a:solidFill>
                <a:latin typeface="Verdana" pitchFamily="34" charset="0"/>
              </a:rPr>
              <a:t>surface area </a:t>
            </a:r>
            <a:r>
              <a:rPr lang="en-US" sz="2400" dirty="0" err="1" smtClean="0">
                <a:solidFill>
                  <a:srgbClr val="990000"/>
                </a:solidFill>
                <a:latin typeface="Verdana" pitchFamily="34" charset="0"/>
              </a:rPr>
              <a:t>ie</a:t>
            </a:r>
            <a:r>
              <a:rPr lang="en-US" sz="2400" dirty="0" smtClean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max </a:t>
            </a: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sym typeface="Symbol" pitchFamily="18" charset="2"/>
              </a:rPr>
              <a:t>when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sym typeface="Symbol" pitchFamily="18" charset="2"/>
              </a:rPr>
              <a:t>coil </a:t>
            </a:r>
            <a:r>
              <a:rPr lang="en-US" sz="2400" dirty="0" smtClean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perpendicular </a:t>
            </a:r>
            <a:r>
              <a:rPr lang="en-US" sz="2400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to B</a:t>
            </a:r>
            <a:endParaRPr lang="en-US" sz="24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16278"/>
              </p:ext>
            </p:extLst>
          </p:nvPr>
        </p:nvGraphicFramePr>
        <p:xfrm>
          <a:off x="6248400" y="1981200"/>
          <a:ext cx="2514600" cy="19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5" imgW="495300" imgH="393700" progId="Equation.3">
                  <p:embed/>
                </p:oleObj>
              </mc:Choice>
              <mc:Fallback>
                <p:oleObj name="Equation" r:id="rId5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81200"/>
                        <a:ext cx="2514600" cy="199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52768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0" y="3962400"/>
            <a:ext cx="26212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dirty="0" smtClean="0">
                <a:cs typeface="Arial" charset="0"/>
              </a:rPr>
              <a:t>Max </a:t>
            </a:r>
            <a:r>
              <a:rPr lang="en-US" sz="3200" dirty="0" smtClean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</a:t>
            </a:r>
            <a:r>
              <a:rPr lang="en-US" sz="3200" dirty="0" smtClean="0">
                <a:cs typeface="Arial" charset="0"/>
              </a:rPr>
              <a:t> </a:t>
            </a:r>
          </a:p>
          <a:p>
            <a:pPr eaLnBrk="1" hangingPunct="1"/>
            <a:r>
              <a:rPr lang="en-US" sz="3200" dirty="0" smtClean="0">
                <a:cs typeface="Arial" charset="0"/>
              </a:rPr>
              <a:t>zero </a:t>
            </a:r>
            <a:r>
              <a:rPr lang="en-US" sz="3200" dirty="0">
                <a:cs typeface="Arial" charset="0"/>
              </a:rPr>
              <a:t>V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graphicFrame>
        <p:nvGraphicFramePr>
          <p:cNvPr id="4102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03546"/>
              </p:ext>
            </p:extLst>
          </p:nvPr>
        </p:nvGraphicFramePr>
        <p:xfrm>
          <a:off x="6019800" y="1676400"/>
          <a:ext cx="2514600" cy="19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4" imgW="495300" imgH="393700" progId="Equation.3">
                  <p:embed/>
                </p:oleObj>
              </mc:Choice>
              <mc:Fallback>
                <p:oleObj name="Equation" r:id="rId4" imgW="495300" imgH="3937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76400"/>
                        <a:ext cx="2514600" cy="199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1297" y="3244334"/>
            <a:ext cx="274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Transformers PTRB.mp4</a:t>
            </a:r>
          </a:p>
        </p:txBody>
      </p:sp>
      <p:pic>
        <p:nvPicPr>
          <p:cNvPr id="3" name="Picture 2" descr="Screen Shot 2015-10-05 at 1.4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9599"/>
            <a:ext cx="7772400" cy="564637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05400" y="609600"/>
            <a:ext cx="1828800" cy="1828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3581400"/>
            <a:ext cx="30199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cs typeface="Arial" charset="0"/>
              </a:rPr>
              <a:t>Zero </a:t>
            </a:r>
            <a:r>
              <a:rPr lang="en-US" sz="3200" dirty="0" smtClean="0">
                <a:latin typeface="Verdana" pitchFamily="34" charset="0"/>
                <a:sym typeface="Symbol" pitchFamily="18" charset="2"/>
              </a:rPr>
              <a:t></a:t>
            </a:r>
            <a:r>
              <a:rPr lang="en-US" sz="3200" dirty="0" smtClean="0">
                <a:cs typeface="Arial" charset="0"/>
              </a:rPr>
              <a:t> </a:t>
            </a:r>
          </a:p>
          <a:p>
            <a:r>
              <a:rPr lang="en-US" sz="3200" dirty="0" smtClean="0">
                <a:cs typeface="Arial" charset="0"/>
              </a:rPr>
              <a:t>max </a:t>
            </a:r>
            <a:r>
              <a:rPr lang="en-US" sz="3200" dirty="0">
                <a:cs typeface="Arial" charset="0"/>
              </a:rPr>
              <a:t>V </a:t>
            </a:r>
            <a:r>
              <a:rPr lang="en-US" sz="3200" dirty="0" smtClean="0">
                <a:cs typeface="Arial" charset="0"/>
              </a:rPr>
              <a:t>output</a:t>
            </a:r>
          </a:p>
          <a:p>
            <a:r>
              <a:rPr lang="en-US" sz="3200" dirty="0" smtClean="0">
                <a:cs typeface="Arial" charset="0"/>
              </a:rPr>
              <a:t>‘anti-clockwise’</a:t>
            </a:r>
            <a:endParaRPr lang="en-NZ" sz="3200" dirty="0"/>
          </a:p>
        </p:txBody>
      </p:sp>
      <p:graphicFrame>
        <p:nvGraphicFramePr>
          <p:cNvPr id="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70062"/>
              </p:ext>
            </p:extLst>
          </p:nvPr>
        </p:nvGraphicFramePr>
        <p:xfrm>
          <a:off x="5638800" y="762000"/>
          <a:ext cx="2514600" cy="19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4" imgW="495300" imgH="393700" progId="Equation.3">
                  <p:embed/>
                </p:oleObj>
              </mc:Choice>
              <mc:Fallback>
                <p:oleObj name="Equation" r:id="rId4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0"/>
                        <a:ext cx="2514600" cy="1992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6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838200" y="838200"/>
            <a:ext cx="2736850" cy="2209800"/>
            <a:chOff x="1519" y="1071"/>
            <a:chExt cx="1724" cy="2021"/>
          </a:xfrm>
        </p:grpSpPr>
        <p:sp>
          <p:nvSpPr>
            <p:cNvPr id="1065" name="Oval 4"/>
            <p:cNvSpPr>
              <a:spLocks noChangeArrowheads="1"/>
            </p:cNvSpPr>
            <p:nvPr/>
          </p:nvSpPr>
          <p:spPr bwMode="auto">
            <a:xfrm>
              <a:off x="2154" y="1071"/>
              <a:ext cx="545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66" name="Freeform 5"/>
            <p:cNvSpPr>
              <a:spLocks/>
            </p:cNvSpPr>
            <p:nvPr/>
          </p:nvSpPr>
          <p:spPr bwMode="auto">
            <a:xfrm>
              <a:off x="2245" y="1238"/>
              <a:ext cx="317" cy="211"/>
            </a:xfrm>
            <a:custGeom>
              <a:avLst/>
              <a:gdLst>
                <a:gd name="T0" fmla="*/ 0 w 317"/>
                <a:gd name="T1" fmla="*/ 106 h 211"/>
                <a:gd name="T2" fmla="*/ 91 w 317"/>
                <a:gd name="T3" fmla="*/ 15 h 211"/>
                <a:gd name="T4" fmla="*/ 227 w 317"/>
                <a:gd name="T5" fmla="*/ 196 h 211"/>
                <a:gd name="T6" fmla="*/ 317 w 317"/>
                <a:gd name="T7" fmla="*/ 106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211"/>
                <a:gd name="T14" fmla="*/ 317 w 317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211">
                  <a:moveTo>
                    <a:pt x="0" y="106"/>
                  </a:moveTo>
                  <a:cubicBezTo>
                    <a:pt x="26" y="53"/>
                    <a:pt x="53" y="0"/>
                    <a:pt x="91" y="15"/>
                  </a:cubicBezTo>
                  <a:cubicBezTo>
                    <a:pt x="129" y="30"/>
                    <a:pt x="189" y="181"/>
                    <a:pt x="227" y="196"/>
                  </a:cubicBezTo>
                  <a:cubicBezTo>
                    <a:pt x="265" y="211"/>
                    <a:pt x="291" y="158"/>
                    <a:pt x="317" y="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67" name="Rectangle 6"/>
            <p:cNvSpPr>
              <a:spLocks noChangeArrowheads="1"/>
            </p:cNvSpPr>
            <p:nvPr/>
          </p:nvSpPr>
          <p:spPr bwMode="auto">
            <a:xfrm>
              <a:off x="2018" y="2614"/>
              <a:ext cx="862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68" name="Freeform 7"/>
            <p:cNvSpPr>
              <a:spLocks/>
            </p:cNvSpPr>
            <p:nvPr/>
          </p:nvSpPr>
          <p:spPr bwMode="auto">
            <a:xfrm>
              <a:off x="1519" y="1344"/>
              <a:ext cx="635" cy="1360"/>
            </a:xfrm>
            <a:custGeom>
              <a:avLst/>
              <a:gdLst>
                <a:gd name="T0" fmla="*/ 635 w 635"/>
                <a:gd name="T1" fmla="*/ 0 h 1360"/>
                <a:gd name="T2" fmla="*/ 0 w 635"/>
                <a:gd name="T3" fmla="*/ 0 h 1360"/>
                <a:gd name="T4" fmla="*/ 0 w 635"/>
                <a:gd name="T5" fmla="*/ 1360 h 1360"/>
                <a:gd name="T6" fmla="*/ 499 w 635"/>
                <a:gd name="T7" fmla="*/ 136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1360"/>
                <a:gd name="T14" fmla="*/ 635 w 635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1360">
                  <a:moveTo>
                    <a:pt x="635" y="0"/>
                  </a:moveTo>
                  <a:lnTo>
                    <a:pt x="0" y="0"/>
                  </a:lnTo>
                  <a:lnTo>
                    <a:pt x="0" y="1360"/>
                  </a:lnTo>
                  <a:lnTo>
                    <a:pt x="499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69" name="Freeform 8"/>
            <p:cNvSpPr>
              <a:spLocks/>
            </p:cNvSpPr>
            <p:nvPr/>
          </p:nvSpPr>
          <p:spPr bwMode="auto">
            <a:xfrm>
              <a:off x="2699" y="1344"/>
              <a:ext cx="544" cy="1360"/>
            </a:xfrm>
            <a:custGeom>
              <a:avLst/>
              <a:gdLst>
                <a:gd name="T0" fmla="*/ 0 w 544"/>
                <a:gd name="T1" fmla="*/ 0 h 1360"/>
                <a:gd name="T2" fmla="*/ 544 w 544"/>
                <a:gd name="T3" fmla="*/ 0 h 1360"/>
                <a:gd name="T4" fmla="*/ 544 w 544"/>
                <a:gd name="T5" fmla="*/ 1360 h 1360"/>
                <a:gd name="T6" fmla="*/ 181 w 544"/>
                <a:gd name="T7" fmla="*/ 136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4"/>
                <a:gd name="T13" fmla="*/ 0 h 1360"/>
                <a:gd name="T14" fmla="*/ 544 w 544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4" h="1360">
                  <a:moveTo>
                    <a:pt x="0" y="0"/>
                  </a:moveTo>
                  <a:lnTo>
                    <a:pt x="544" y="0"/>
                  </a:lnTo>
                  <a:lnTo>
                    <a:pt x="544" y="1360"/>
                  </a:lnTo>
                  <a:lnTo>
                    <a:pt x="181" y="13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070" name="Text Box 9"/>
            <p:cNvSpPr txBox="1">
              <a:spLocks noChangeArrowheads="1"/>
            </p:cNvSpPr>
            <p:nvPr/>
          </p:nvSpPr>
          <p:spPr bwMode="auto">
            <a:xfrm>
              <a:off x="2154" y="1616"/>
              <a:ext cx="8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/>
                <a:t>V</a:t>
              </a:r>
              <a:r>
                <a:rPr lang="en-NZ" sz="2000" baseline="-25000"/>
                <a:t>m</a:t>
              </a:r>
              <a:r>
                <a:rPr lang="en-NZ" sz="2000"/>
                <a:t>sin</a:t>
              </a:r>
              <a:r>
                <a:rPr lang="el-GR" sz="2000">
                  <a:cs typeface="Arial" charset="0"/>
                </a:rPr>
                <a:t>ω</a:t>
              </a:r>
              <a:r>
                <a:rPr lang="en-NZ" sz="2000">
                  <a:cs typeface="Arial" charset="0"/>
                </a:rPr>
                <a:t>t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1071" name="Text Box 10"/>
            <p:cNvSpPr txBox="1">
              <a:spLocks noChangeArrowheads="1"/>
            </p:cNvSpPr>
            <p:nvPr/>
          </p:nvSpPr>
          <p:spPr bwMode="auto">
            <a:xfrm>
              <a:off x="2336" y="2840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/>
                <a:t>R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1072" name="Text Box 11"/>
            <p:cNvSpPr txBox="1">
              <a:spLocks noChangeArrowheads="1"/>
            </p:cNvSpPr>
            <p:nvPr/>
          </p:nvSpPr>
          <p:spPr bwMode="auto">
            <a:xfrm>
              <a:off x="1565" y="1842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sz="2000" i="1">
                  <a:latin typeface="Times New Roman" pitchFamily="18" charset="0"/>
                </a:rPr>
                <a:t>I</a:t>
              </a:r>
              <a:endParaRPr lang="el-GR" sz="2000" i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73" name="Line 12"/>
            <p:cNvSpPr>
              <a:spLocks noChangeShapeType="1"/>
            </p:cNvSpPr>
            <p:nvPr/>
          </p:nvSpPr>
          <p:spPr bwMode="auto">
            <a:xfrm>
              <a:off x="1519" y="184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4951413" y="1804988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724400" y="990600"/>
          <a:ext cx="275907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282680" imgH="838080" progId="Equation.3">
                  <p:embed/>
                </p:oleObj>
              </mc:Choice>
              <mc:Fallback>
                <p:oleObj name="Equation" r:id="rId3" imgW="1282680" imgH="838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90600"/>
                        <a:ext cx="275907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7"/>
          <p:cNvSpPr txBox="1">
            <a:spLocks noChangeArrowheads="1"/>
          </p:cNvSpPr>
          <p:nvPr/>
        </p:nvSpPr>
        <p:spPr bwMode="auto">
          <a:xfrm>
            <a:off x="4419600" y="381000"/>
            <a:ext cx="449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Ohms Law holds at any </a:t>
            </a:r>
            <a:r>
              <a:rPr lang="en-US" sz="2000" dirty="0" smtClean="0"/>
              <a:t>point </a:t>
            </a:r>
            <a:r>
              <a:rPr lang="en-US" sz="2000" dirty="0"/>
              <a:t>in time.</a:t>
            </a:r>
            <a:endParaRPr lang="en-AU" sz="2000" dirty="0"/>
          </a:p>
          <a:p>
            <a:pPr>
              <a:spcBef>
                <a:spcPct val="50000"/>
              </a:spcBef>
            </a:pPr>
            <a:endParaRPr lang="en-NZ" sz="2000" dirty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28600" y="30480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dirty="0"/>
              <a:t>V and I may be shown as functions of time as below. Both current and voltage are said to be </a:t>
            </a:r>
            <a:r>
              <a:rPr lang="en-NZ" sz="2000" b="1" dirty="0"/>
              <a:t>IN PHASE</a:t>
            </a:r>
            <a:endParaRPr lang="en-NZ" sz="2000" dirty="0"/>
          </a:p>
        </p:txBody>
      </p:sp>
      <p:sp>
        <p:nvSpPr>
          <p:cNvPr id="34" name="Rectangle 33"/>
          <p:cNvSpPr/>
          <p:nvPr/>
        </p:nvSpPr>
        <p:spPr>
          <a:xfrm>
            <a:off x="152400" y="0"/>
            <a:ext cx="43572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NZ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rPr>
              <a:t>AC in a resistor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" pitchFamily="34" charset="0"/>
            </a:endParaRPr>
          </a:p>
        </p:txBody>
      </p:sp>
      <p:sp>
        <p:nvSpPr>
          <p:cNvPr id="1032" name="Rectangle 34"/>
          <p:cNvSpPr>
            <a:spLocks noChangeArrowheads="1"/>
          </p:cNvSpPr>
          <p:nvPr/>
        </p:nvSpPr>
        <p:spPr bwMode="auto">
          <a:xfrm>
            <a:off x="7725022" y="2057400"/>
            <a:ext cx="141897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 err="1" smtClean="0">
                <a:cs typeface="Arial" charset="0"/>
              </a:rPr>
              <a:t>V</a:t>
            </a:r>
            <a:r>
              <a:rPr lang="en-NZ" sz="2400" baseline="-25000" dirty="0" err="1" smtClean="0">
                <a:cs typeface="Arial" charset="0"/>
              </a:rPr>
              <a:t>m</a:t>
            </a:r>
            <a:r>
              <a:rPr lang="en-NZ" sz="2400" dirty="0" smtClean="0">
                <a:cs typeface="Arial" charset="0"/>
              </a:rPr>
              <a:t>= </a:t>
            </a:r>
            <a:r>
              <a:rPr lang="en-NZ" sz="2400" dirty="0" err="1">
                <a:cs typeface="Arial" charset="0"/>
              </a:rPr>
              <a:t>V</a:t>
            </a:r>
            <a:r>
              <a:rPr lang="en-NZ" sz="2400" baseline="-25000" dirty="0" err="1">
                <a:cs typeface="Arial" charset="0"/>
              </a:rPr>
              <a:t>max</a:t>
            </a:r>
            <a:endParaRPr lang="en-NZ" sz="2400" baseline="-25000" dirty="0">
              <a:cs typeface="Arial" charset="0"/>
            </a:endParaRPr>
          </a:p>
          <a:p>
            <a:r>
              <a:rPr lang="en-NZ" sz="2400" dirty="0" smtClean="0">
                <a:cs typeface="Arial" charset="0"/>
              </a:rPr>
              <a:t>I= </a:t>
            </a:r>
            <a:r>
              <a:rPr lang="en-NZ" sz="2400" dirty="0">
                <a:cs typeface="Arial" charset="0"/>
              </a:rPr>
              <a:t>I</a:t>
            </a:r>
            <a:r>
              <a:rPr lang="en-NZ" sz="2400" baseline="-25000" dirty="0">
                <a:cs typeface="Arial" charset="0"/>
              </a:rPr>
              <a:t>max</a:t>
            </a:r>
            <a:endParaRPr lang="en-NZ" sz="2400" dirty="0"/>
          </a:p>
          <a:p>
            <a:endParaRPr lang="en-NZ" sz="2000" dirty="0"/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5946775" y="3535007"/>
            <a:ext cx="3211262" cy="2671763"/>
            <a:chOff x="3399" y="864"/>
            <a:chExt cx="2063" cy="1683"/>
          </a:xfrm>
        </p:grpSpPr>
        <p:sp>
          <p:nvSpPr>
            <p:cNvPr id="1052" name="Line 98"/>
            <p:cNvSpPr>
              <a:spLocks noChangeShapeType="1"/>
            </p:cNvSpPr>
            <p:nvPr/>
          </p:nvSpPr>
          <p:spPr bwMode="auto">
            <a:xfrm>
              <a:off x="3408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3" name="Line 99"/>
            <p:cNvSpPr>
              <a:spLocks noChangeShapeType="1"/>
            </p:cNvSpPr>
            <p:nvPr/>
          </p:nvSpPr>
          <p:spPr bwMode="auto">
            <a:xfrm>
              <a:off x="4176" y="1056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4" name="Line 100"/>
            <p:cNvSpPr>
              <a:spLocks noChangeShapeType="1"/>
            </p:cNvSpPr>
            <p:nvPr/>
          </p:nvSpPr>
          <p:spPr bwMode="auto">
            <a:xfrm flipV="1">
              <a:off x="4176" y="1255"/>
              <a:ext cx="665" cy="665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5" name="Line 101"/>
            <p:cNvSpPr>
              <a:spLocks noChangeShapeType="1"/>
            </p:cNvSpPr>
            <p:nvPr/>
          </p:nvSpPr>
          <p:spPr bwMode="auto">
            <a:xfrm flipV="1">
              <a:off x="4176" y="1591"/>
              <a:ext cx="312" cy="32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56" name="Text Box 102"/>
            <p:cNvSpPr txBox="1">
              <a:spLocks noChangeArrowheads="1"/>
            </p:cNvSpPr>
            <p:nvPr/>
          </p:nvSpPr>
          <p:spPr bwMode="auto">
            <a:xfrm>
              <a:off x="4560" y="960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</a:rPr>
                <a:t>V</a:t>
              </a:r>
              <a:r>
                <a:rPr lang="en-US" sz="2400" b="1" baseline="-25000">
                  <a:solidFill>
                    <a:srgbClr val="CC3300"/>
                  </a:solidFill>
                </a:rPr>
                <a:t>m</a:t>
              </a:r>
              <a:endParaRPr lang="en-US" sz="2400" b="1">
                <a:solidFill>
                  <a:srgbClr val="CC3300"/>
                </a:solidFill>
              </a:endParaRPr>
            </a:p>
          </p:txBody>
        </p:sp>
        <p:sp>
          <p:nvSpPr>
            <p:cNvPr id="1057" name="Text Box 103"/>
            <p:cNvSpPr txBox="1">
              <a:spLocks noChangeArrowheads="1"/>
            </p:cNvSpPr>
            <p:nvPr/>
          </p:nvSpPr>
          <p:spPr bwMode="auto">
            <a:xfrm>
              <a:off x="4560" y="1536"/>
              <a:ext cx="4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b="1">
                <a:solidFill>
                  <a:srgbClr val="CC3300"/>
                </a:solidFill>
              </a:endParaRPr>
            </a:p>
          </p:txBody>
        </p:sp>
        <p:sp>
          <p:nvSpPr>
            <p:cNvPr id="1058" name="Arc 105"/>
            <p:cNvSpPr>
              <a:spLocks/>
            </p:cNvSpPr>
            <p:nvPr/>
          </p:nvSpPr>
          <p:spPr bwMode="auto">
            <a:xfrm>
              <a:off x="4752" y="864"/>
              <a:ext cx="528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pattFill prst="dkUpDiag">
                <a:fgClr>
                  <a:srgbClr val="0000FF"/>
                </a:fgClr>
                <a:bgClr>
                  <a:srgbClr val="FFFFFF"/>
                </a:bgClr>
              </a:patt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59" name="Line 106"/>
            <p:cNvSpPr>
              <a:spLocks noChangeShapeType="1"/>
            </p:cNvSpPr>
            <p:nvPr/>
          </p:nvSpPr>
          <p:spPr bwMode="auto">
            <a:xfrm flipH="1">
              <a:off x="4176" y="124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60" name="Text Box 107"/>
            <p:cNvSpPr txBox="1">
              <a:spLocks noChangeArrowheads="1"/>
            </p:cNvSpPr>
            <p:nvPr/>
          </p:nvSpPr>
          <p:spPr bwMode="auto">
            <a:xfrm>
              <a:off x="3898" y="1074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3300"/>
                  </a:solidFill>
                </a:rPr>
                <a:t>V</a:t>
              </a:r>
            </a:p>
          </p:txBody>
        </p:sp>
        <p:sp>
          <p:nvSpPr>
            <p:cNvPr id="1061" name="Text Box 108"/>
            <p:cNvSpPr txBox="1">
              <a:spLocks noChangeArrowheads="1"/>
            </p:cNvSpPr>
            <p:nvPr/>
          </p:nvSpPr>
          <p:spPr bwMode="auto">
            <a:xfrm>
              <a:off x="3888" y="1440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062" name="Line 109"/>
            <p:cNvSpPr>
              <a:spLocks noChangeShapeType="1"/>
            </p:cNvSpPr>
            <p:nvPr/>
          </p:nvSpPr>
          <p:spPr bwMode="auto">
            <a:xfrm flipH="1">
              <a:off x="4176" y="160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63" name="Text Box 110"/>
            <p:cNvSpPr txBox="1">
              <a:spLocks noChangeArrowheads="1"/>
            </p:cNvSpPr>
            <p:nvPr/>
          </p:nvSpPr>
          <p:spPr bwMode="auto">
            <a:xfrm>
              <a:off x="5040" y="1488"/>
              <a:ext cx="4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ω</a:t>
              </a:r>
            </a:p>
            <a:p>
              <a:r>
                <a:rPr lang="en-US" b="1" dirty="0"/>
                <a:t>(</a:t>
              </a:r>
              <a:r>
                <a:rPr lang="en-US" b="1" dirty="0" smtClean="0"/>
                <a:t>2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f)</a:t>
              </a:r>
              <a:endParaRPr lang="en-US" b="1" dirty="0"/>
            </a:p>
          </p:txBody>
        </p:sp>
        <p:sp>
          <p:nvSpPr>
            <p:cNvPr id="1064" name="Text Box 114"/>
            <p:cNvSpPr txBox="1">
              <a:spLocks noChangeArrowheads="1"/>
            </p:cNvSpPr>
            <p:nvPr/>
          </p:nvSpPr>
          <p:spPr bwMode="auto">
            <a:xfrm>
              <a:off x="3399" y="2256"/>
              <a:ext cx="19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CC"/>
                  </a:solidFill>
                </a:rPr>
                <a:t>Phasor Diagram (?)</a:t>
              </a:r>
            </a:p>
          </p:txBody>
        </p:sp>
      </p:grpSp>
      <p:grpSp>
        <p:nvGrpSpPr>
          <p:cNvPr id="1034" name="Group 67"/>
          <p:cNvGrpSpPr>
            <a:grpSpLocks/>
          </p:cNvGrpSpPr>
          <p:nvPr/>
        </p:nvGrpSpPr>
        <p:grpSpPr bwMode="auto">
          <a:xfrm>
            <a:off x="304800" y="3733800"/>
            <a:ext cx="5641975" cy="2743200"/>
            <a:chOff x="304800" y="4343400"/>
            <a:chExt cx="4283075" cy="2209800"/>
          </a:xfrm>
        </p:grpSpPr>
        <p:grpSp>
          <p:nvGrpSpPr>
            <p:cNvPr id="1037" name="Group 30"/>
            <p:cNvGrpSpPr>
              <a:grpSpLocks/>
            </p:cNvGrpSpPr>
            <p:nvPr/>
          </p:nvGrpSpPr>
          <p:grpSpPr bwMode="auto">
            <a:xfrm>
              <a:off x="1082675" y="5111750"/>
              <a:ext cx="3505200" cy="865188"/>
              <a:chOff x="1872" y="1872"/>
              <a:chExt cx="2592" cy="864"/>
            </a:xfrm>
          </p:grpSpPr>
          <p:sp>
            <p:nvSpPr>
              <p:cNvPr id="1049" name="Freeform 31"/>
              <p:cNvSpPr>
                <a:spLocks/>
              </p:cNvSpPr>
              <p:nvPr/>
            </p:nvSpPr>
            <p:spPr bwMode="auto">
              <a:xfrm>
                <a:off x="1872" y="1872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50" name="Freeform 32"/>
              <p:cNvSpPr>
                <a:spLocks/>
              </p:cNvSpPr>
              <p:nvPr/>
            </p:nvSpPr>
            <p:spPr bwMode="auto">
              <a:xfrm flipV="1">
                <a:off x="2736" y="2304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51" name="Freeform 33"/>
              <p:cNvSpPr>
                <a:spLocks/>
              </p:cNvSpPr>
              <p:nvPr/>
            </p:nvSpPr>
            <p:spPr bwMode="auto">
              <a:xfrm>
                <a:off x="3600" y="1872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1038" name="Group 34"/>
            <p:cNvGrpSpPr>
              <a:grpSpLocks/>
            </p:cNvGrpSpPr>
            <p:nvPr/>
          </p:nvGrpSpPr>
          <p:grpSpPr bwMode="auto">
            <a:xfrm>
              <a:off x="1073150" y="4535488"/>
              <a:ext cx="3505200" cy="2017712"/>
              <a:chOff x="1872" y="1872"/>
              <a:chExt cx="2592" cy="864"/>
            </a:xfrm>
          </p:grpSpPr>
          <p:sp>
            <p:nvSpPr>
              <p:cNvPr id="1046" name="Freeform 35"/>
              <p:cNvSpPr>
                <a:spLocks/>
              </p:cNvSpPr>
              <p:nvPr/>
            </p:nvSpPr>
            <p:spPr bwMode="auto">
              <a:xfrm>
                <a:off x="1872" y="1872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47" name="Freeform 36"/>
              <p:cNvSpPr>
                <a:spLocks/>
              </p:cNvSpPr>
              <p:nvPr/>
            </p:nvSpPr>
            <p:spPr bwMode="auto">
              <a:xfrm flipV="1">
                <a:off x="2736" y="2304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048" name="Freeform 37"/>
              <p:cNvSpPr>
                <a:spLocks/>
              </p:cNvSpPr>
              <p:nvPr/>
            </p:nvSpPr>
            <p:spPr bwMode="auto">
              <a:xfrm>
                <a:off x="3600" y="1872"/>
                <a:ext cx="864" cy="432"/>
              </a:xfrm>
              <a:custGeom>
                <a:avLst/>
                <a:gdLst>
                  <a:gd name="T0" fmla="*/ 0 w 864"/>
                  <a:gd name="T1" fmla="*/ 432 h 432"/>
                  <a:gd name="T2" fmla="*/ 432 w 864"/>
                  <a:gd name="T3" fmla="*/ 0 h 432"/>
                  <a:gd name="T4" fmla="*/ 864 w 864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864"/>
                  <a:gd name="T10" fmla="*/ 0 h 432"/>
                  <a:gd name="T11" fmla="*/ 864 w 864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4" h="432">
                    <a:moveTo>
                      <a:pt x="0" y="432"/>
                    </a:moveTo>
                    <a:cubicBezTo>
                      <a:pt x="144" y="216"/>
                      <a:pt x="288" y="0"/>
                      <a:pt x="432" y="0"/>
                    </a:cubicBezTo>
                    <a:cubicBezTo>
                      <a:pt x="576" y="0"/>
                      <a:pt x="720" y="216"/>
                      <a:pt x="864" y="432"/>
                    </a:cubicBezTo>
                  </a:path>
                </a:pathLst>
              </a:cu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039" name="Line 39"/>
            <p:cNvSpPr>
              <a:spLocks noChangeShapeType="1"/>
            </p:cNvSpPr>
            <p:nvPr/>
          </p:nvSpPr>
          <p:spPr bwMode="auto">
            <a:xfrm>
              <a:off x="1082675" y="4343400"/>
              <a:ext cx="0" cy="2065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1040" name="Group 119"/>
            <p:cNvGrpSpPr>
              <a:grpSpLocks/>
            </p:cNvGrpSpPr>
            <p:nvPr/>
          </p:nvGrpSpPr>
          <p:grpSpPr bwMode="auto">
            <a:xfrm>
              <a:off x="304800" y="4391025"/>
              <a:ext cx="1311275" cy="292100"/>
              <a:chOff x="0" y="2160"/>
              <a:chExt cx="826" cy="291"/>
            </a:xfrm>
          </p:grpSpPr>
          <p:sp>
            <p:nvSpPr>
              <p:cNvPr id="1044" name="Line 41"/>
              <p:cNvSpPr>
                <a:spLocks noChangeShapeType="1"/>
              </p:cNvSpPr>
              <p:nvPr/>
            </p:nvSpPr>
            <p:spPr bwMode="auto">
              <a:xfrm>
                <a:off x="490" y="230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045" name="Text Box 43"/>
              <p:cNvSpPr txBox="1">
                <a:spLocks noChangeArrowheads="1"/>
              </p:cNvSpPr>
              <p:nvPr/>
            </p:nvSpPr>
            <p:spPr bwMode="auto">
              <a:xfrm>
                <a:off x="0" y="2160"/>
                <a:ext cx="50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V</a:t>
                </a:r>
                <a:r>
                  <a:rPr lang="en-US" sz="2400" b="1" baseline="-25000"/>
                  <a:t>max</a:t>
                </a:r>
                <a:endParaRPr lang="en-US" sz="2400" b="1"/>
              </a:p>
            </p:txBody>
          </p:sp>
        </p:grpSp>
        <p:grpSp>
          <p:nvGrpSpPr>
            <p:cNvPr id="1041" name="Group 120"/>
            <p:cNvGrpSpPr>
              <a:grpSpLocks/>
            </p:cNvGrpSpPr>
            <p:nvPr/>
          </p:nvGrpSpPr>
          <p:grpSpPr bwMode="auto">
            <a:xfrm>
              <a:off x="304800" y="4967288"/>
              <a:ext cx="1387475" cy="292100"/>
              <a:chOff x="0" y="2736"/>
              <a:chExt cx="874" cy="291"/>
            </a:xfrm>
          </p:grpSpPr>
          <p:sp>
            <p:nvSpPr>
              <p:cNvPr id="1042" name="Line 42"/>
              <p:cNvSpPr>
                <a:spLocks noChangeShapeType="1"/>
              </p:cNvSpPr>
              <p:nvPr/>
            </p:nvSpPr>
            <p:spPr bwMode="auto">
              <a:xfrm>
                <a:off x="490" y="28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043" name="Text Box 44"/>
              <p:cNvSpPr txBox="1">
                <a:spLocks noChangeArrowheads="1"/>
              </p:cNvSpPr>
              <p:nvPr/>
            </p:nvSpPr>
            <p:spPr bwMode="auto">
              <a:xfrm>
                <a:off x="0" y="2736"/>
                <a:ext cx="4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I</a:t>
                </a:r>
                <a:r>
                  <a:rPr lang="en-US" sz="2400" b="1" baseline="-25000"/>
                  <a:t>max</a:t>
                </a:r>
                <a:endParaRPr lang="en-US" sz="2400" b="1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95400" y="5181600"/>
            <a:ext cx="4876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392" y="304800"/>
            <a:ext cx="4618608" cy="534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ure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39099"/>
            <a:ext cx="4373563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4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815</Words>
  <Application>Microsoft Macintosh PowerPoint</Application>
  <PresentationFormat>On-screen Show (4:3)</PresentationFormat>
  <Paragraphs>196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Blank Presentation</vt:lpstr>
      <vt:lpstr>1_Blank Presentation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</dc:creator>
  <cp:lastModifiedBy>Stephen Anderson</cp:lastModifiedBy>
  <cp:revision>74</cp:revision>
  <dcterms:created xsi:type="dcterms:W3CDTF">2008-06-28T07:41:20Z</dcterms:created>
  <dcterms:modified xsi:type="dcterms:W3CDTF">2015-10-05T02:09:25Z</dcterms:modified>
</cp:coreProperties>
</file>